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a5e7776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a5e7776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a5e7776c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a5e7776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a5e7776c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a5e7776c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a5f5e4b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a5f5e4b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5f5e4b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5f5e4b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SALES IN KING COUNTY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BENSON MUNGAI MURIU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 of house sales in King County.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Factors affecting house sales in King County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of how renovations affect sales of houses.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HOUSE SALES IN KING COUNTY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25" y="1065200"/>
            <a:ext cx="86201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AFFECTING HOUSE SALES IN KING COUNTY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25" y="1017725"/>
            <a:ext cx="8520599" cy="40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RENOVATIONS TO HOMES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average home in King County is sold at  $540,000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 of the houses sold only 744 houses were renovated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houses renovated showed an increment of house value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average increment per house was about 274$, but with more data to analyses the number will go higher.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variables affect the price differently where categorical variables show a how different categories perform price wise and continuous variables show how an increase in a variable affects the price of the house.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square footage of the house of the home is what affect the price the most compared variables, followed by grade.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Most houses are at average condition and average grade therefore this is a good standard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Above half of the houses have never been renovated before.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 the models, it is noted that house increase prices with variables that have above average rating in most variables.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From observation, considering less houses have not been renovated, it shows an increase in the value of the house by an average of 274$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 conclusion, houses increase value when renovation takes place to reach an average condition and grade of a normal house by 274$. More renovations made will increase the house prices by a larger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