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282101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282101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0282101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0282101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2821017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282101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2821017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0282101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282101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282101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0282101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0282101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Tanzania waterwells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Benson Mungai Muriu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Waterpoints in Tanzania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that influence the status of waterpoints in Tanzania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1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Waterpoints in Tanzania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963000" y="689800"/>
            <a:ext cx="51810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water points were recorded between 2011 to 2013.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total of about 59,000 water points i</a:t>
            </a:r>
            <a:r>
              <a:rPr lang="en"/>
              <a:t>n Tanzania as of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32,054 w</a:t>
            </a:r>
            <a:r>
              <a:rPr lang="en"/>
              <a:t>ater points are </a:t>
            </a:r>
            <a:r>
              <a:rPr lang="en"/>
              <a:t>functional</a:t>
            </a:r>
            <a:r>
              <a:rPr lang="en"/>
              <a:t> in Tanzania.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22,659 water points are non-functional in Tanzania.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4,316 water points are functional but need repair </a:t>
            </a:r>
            <a:r>
              <a:rPr lang="en" sz="1700"/>
              <a:t>.</a:t>
            </a:r>
            <a:r>
              <a:rPr lang="en" sz="2000"/>
              <a:t> </a:t>
            </a:r>
            <a:r>
              <a:rPr lang="en" sz="2000"/>
              <a:t>                                                                           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0" y="716350"/>
            <a:ext cx="3813075" cy="37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81075"/>
            <a:ext cx="8520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influence status of waterpoints in Tanzania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99375"/>
            <a:ext cx="87012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225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963"/>
              <a:buChar char="●"/>
            </a:pPr>
            <a:r>
              <a:rPr lang="en" sz="1962">
                <a:solidFill>
                  <a:srgbClr val="BBBBBB"/>
                </a:solidFill>
              </a:rPr>
              <a:t>Locational data : gps_height, installer, longitude , Latitude ,Basin and Region.</a:t>
            </a:r>
            <a:endParaRPr sz="1962">
              <a:solidFill>
                <a:srgbClr val="BBBBBB"/>
              </a:solidFill>
            </a:endParaRPr>
          </a:p>
          <a:p>
            <a:pPr indent="-353225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963"/>
              <a:buChar char="●"/>
            </a:pPr>
            <a:r>
              <a:rPr lang="en" sz="1962">
                <a:solidFill>
                  <a:srgbClr val="BBBBBB"/>
                </a:solidFill>
              </a:rPr>
              <a:t>Population - How many people live around the water points.</a:t>
            </a:r>
            <a:endParaRPr sz="1962">
              <a:solidFill>
                <a:srgbClr val="BBBBBB"/>
              </a:solidFill>
            </a:endParaRPr>
          </a:p>
          <a:p>
            <a:pPr indent="-353225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963"/>
              <a:buChar char="●"/>
            </a:pPr>
            <a:r>
              <a:rPr lang="en" sz="1962">
                <a:solidFill>
                  <a:srgbClr val="BBBBBB"/>
                </a:solidFill>
              </a:rPr>
              <a:t>Public_meeting - did the people have a public meeting for the water point.</a:t>
            </a:r>
            <a:endParaRPr sz="1962"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Permit- does the waterpoint have a permit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Extraction_type_group- how the water is extracted either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 management, payment,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water_quality,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quantity, source,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waterpoint_type,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status_group,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lang="en">
                <a:solidFill>
                  <a:srgbClr val="BBBBBB"/>
                </a:solidFill>
              </a:rPr>
              <a:t>construction_year_bins</a:t>
            </a:r>
            <a:r>
              <a:rPr lang="en" sz="2719">
                <a:solidFill>
                  <a:srgbClr val="BBBBBB"/>
                </a:solidFill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Dar-es-salaam has the highest population in Tanzania and one of the lowest number of waterpoints(about 1000).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that have a lot of </a:t>
            </a:r>
            <a:r>
              <a:rPr lang="en"/>
              <a:t>functional</a:t>
            </a:r>
            <a:r>
              <a:rPr lang="en"/>
              <a:t> waterpoints, tend to have enough water </a:t>
            </a:r>
            <a:r>
              <a:rPr lang="en"/>
              <a:t>while</a:t>
            </a:r>
            <a:r>
              <a:rPr lang="en"/>
              <a:t> places with non-functional water points have dry water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people of Tanzania never pay for water at </a:t>
            </a:r>
            <a:r>
              <a:rPr lang="en"/>
              <a:t>water points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12,000 waterpoints are non-functional where people never pay for water. It has the highest number of non-functional water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highest source of water in Tanzania is groundwater and about 24,000 waterpoints are functional.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27,000 waterpoints in Tanzania produce good water quality.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regions have functional waterwells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Iringa region has the most functional wells, Mbeya region has the most non-functional wells and Shingaya region has the most wells that need repair.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DWE organisation installed highest number of water points at 17,361 while the Government has about 1825 waterpoints installed.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26,646 waterpoints extract water using gravity and 16,453 use hand pumps.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waterpoint, there is an average of about 281 people using the waterpoint.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with high population density have fewer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24450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consider who installs the water point to ensure the durability of the waterpoint.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Areas with high population density need more water points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Areas where people do not pay for water, should have a strong management group and budget set aside for repairs.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water points that need repair, should be repaired before they become non-functional, therefore a management group should be placed for the areas.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water points should be built with groundwater as </a:t>
            </a:r>
            <a:r>
              <a:rPr lang="en"/>
              <a:t>source of water since most are still functional.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help of  the model, people can predict whether a waterpoint is functional or non-functional when the features mentioned above are input.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