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5"/>
  </p:notesMasterIdLst>
  <p:sldIdLst>
    <p:sldId id="256" r:id="rId2"/>
    <p:sldId id="260" r:id="rId3"/>
    <p:sldId id="261" r:id="rId4"/>
    <p:sldId id="262" r:id="rId5"/>
    <p:sldId id="297" r:id="rId6"/>
    <p:sldId id="298" r:id="rId7"/>
    <p:sldId id="299" r:id="rId8"/>
    <p:sldId id="300" r:id="rId9"/>
    <p:sldId id="301" r:id="rId10"/>
    <p:sldId id="302" r:id="rId11"/>
    <p:sldId id="314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3" r:id="rId21"/>
    <p:sldId id="315" r:id="rId22"/>
    <p:sldId id="316" r:id="rId23"/>
    <p:sldId id="311" r:id="rId24"/>
  </p:sldIdLst>
  <p:sldSz cx="9144000" cy="5143500" type="screen16x9"/>
  <p:notesSz cx="6858000" cy="9144000"/>
  <p:embeddedFontLst>
    <p:embeddedFont>
      <p:font typeface="Abadi" panose="020B0604020104020204" pitchFamily="34" charset="0"/>
      <p:regular r:id="rId26"/>
    </p:embeddedFont>
    <p:embeddedFont>
      <p:font typeface="Arimo" panose="02020500000000000000" charset="0"/>
      <p:regular r:id="rId27"/>
      <p:bold r:id="rId28"/>
      <p:italic r:id="rId29"/>
      <p:boldItalic r:id="rId30"/>
    </p:embeddedFont>
    <p:embeddedFont>
      <p:font typeface="Crete Round" panose="02020500000000000000" charset="0"/>
      <p:regular r:id="rId31"/>
      <p:italic r:id="rId32"/>
    </p:embeddedFont>
    <p:embeddedFont>
      <p:font typeface="華康中黑體" panose="020B0509000000000000" pitchFamily="49" charset="-12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9DC9"/>
    <a:srgbClr val="FF85CB"/>
    <a:srgbClr val="0080FF"/>
    <a:srgbClr val="EC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197397-82E3-4647-B17D-C98B654E880C}">
  <a:tblStyle styleId="{FF197397-82E3-4647-B17D-C98B654E88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6346EAF-7297-4A54-B344-8135AA55EF0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>
          <a:extLst>
            <a:ext uri="{FF2B5EF4-FFF2-40B4-BE49-F238E27FC236}">
              <a16:creationId xmlns:a16="http://schemas.microsoft.com/office/drawing/2014/main" id="{A3E513FF-F19F-FC60-2BE7-B3BBC1C7F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84d99d1a72_0_15:notes">
            <a:extLst>
              <a:ext uri="{FF2B5EF4-FFF2-40B4-BE49-F238E27FC236}">
                <a16:creationId xmlns:a16="http://schemas.microsoft.com/office/drawing/2014/main" id="{0AA73CD7-7AE2-FB32-5BFF-35CE9230C1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84d99d1a72_0_15:notes">
            <a:extLst>
              <a:ext uri="{FF2B5EF4-FFF2-40B4-BE49-F238E27FC236}">
                <a16:creationId xmlns:a16="http://schemas.microsoft.com/office/drawing/2014/main" id="{A4279383-861A-89B3-5389-4DF6FF21CC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934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>
          <a:extLst>
            <a:ext uri="{FF2B5EF4-FFF2-40B4-BE49-F238E27FC236}">
              <a16:creationId xmlns:a16="http://schemas.microsoft.com/office/drawing/2014/main" id="{DD0E4E3E-C0DB-65A5-FD34-36C796820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4dda1946d_6_308:notes">
            <a:extLst>
              <a:ext uri="{FF2B5EF4-FFF2-40B4-BE49-F238E27FC236}">
                <a16:creationId xmlns:a16="http://schemas.microsoft.com/office/drawing/2014/main" id="{579661D3-FE44-255A-3C10-DE8B6D6827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54dda1946d_6_308:notes">
            <a:extLst>
              <a:ext uri="{FF2B5EF4-FFF2-40B4-BE49-F238E27FC236}">
                <a16:creationId xmlns:a16="http://schemas.microsoft.com/office/drawing/2014/main" id="{99A8EF3F-A22A-707B-7404-97E8F7FEE8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161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>
          <a:extLst>
            <a:ext uri="{FF2B5EF4-FFF2-40B4-BE49-F238E27FC236}">
              <a16:creationId xmlns:a16="http://schemas.microsoft.com/office/drawing/2014/main" id="{85B62D2C-1833-0310-14D0-044833C99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84d99d1a72_0_15:notes">
            <a:extLst>
              <a:ext uri="{FF2B5EF4-FFF2-40B4-BE49-F238E27FC236}">
                <a16:creationId xmlns:a16="http://schemas.microsoft.com/office/drawing/2014/main" id="{7C070264-6BE3-E7AA-C521-7DBEBB9016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84d99d1a72_0_15:notes">
            <a:extLst>
              <a:ext uri="{FF2B5EF4-FFF2-40B4-BE49-F238E27FC236}">
                <a16:creationId xmlns:a16="http://schemas.microsoft.com/office/drawing/2014/main" id="{ACEFB145-6B52-E20F-DD9F-216201D2C9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667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>
          <a:extLst>
            <a:ext uri="{FF2B5EF4-FFF2-40B4-BE49-F238E27FC236}">
              <a16:creationId xmlns:a16="http://schemas.microsoft.com/office/drawing/2014/main" id="{5069BC38-F411-508D-A946-7976C25B6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84d99d1a72_0_15:notes">
            <a:extLst>
              <a:ext uri="{FF2B5EF4-FFF2-40B4-BE49-F238E27FC236}">
                <a16:creationId xmlns:a16="http://schemas.microsoft.com/office/drawing/2014/main" id="{7F57E08B-E96B-A331-EC86-022E7DD6AB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84d99d1a72_0_15:notes">
            <a:extLst>
              <a:ext uri="{FF2B5EF4-FFF2-40B4-BE49-F238E27FC236}">
                <a16:creationId xmlns:a16="http://schemas.microsoft.com/office/drawing/2014/main" id="{51BACF88-72F2-1866-5E98-D886583FE0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979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>
          <a:extLst>
            <a:ext uri="{FF2B5EF4-FFF2-40B4-BE49-F238E27FC236}">
              <a16:creationId xmlns:a16="http://schemas.microsoft.com/office/drawing/2014/main" id="{512A0040-1C02-5024-E02B-66292B2D7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84d99d1a72_0_15:notes">
            <a:extLst>
              <a:ext uri="{FF2B5EF4-FFF2-40B4-BE49-F238E27FC236}">
                <a16:creationId xmlns:a16="http://schemas.microsoft.com/office/drawing/2014/main" id="{0E5B5975-3A47-6A6A-0A94-024BDE12B6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84d99d1a72_0_15:notes">
            <a:extLst>
              <a:ext uri="{FF2B5EF4-FFF2-40B4-BE49-F238E27FC236}">
                <a16:creationId xmlns:a16="http://schemas.microsoft.com/office/drawing/2014/main" id="{E117D190-6346-4227-DA3F-E8C8C7CF93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639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>
          <a:extLst>
            <a:ext uri="{FF2B5EF4-FFF2-40B4-BE49-F238E27FC236}">
              <a16:creationId xmlns:a16="http://schemas.microsoft.com/office/drawing/2014/main" id="{55F56DC0-F971-21A5-6577-03E3EB322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84d99d1a72_0_15:notes">
            <a:extLst>
              <a:ext uri="{FF2B5EF4-FFF2-40B4-BE49-F238E27FC236}">
                <a16:creationId xmlns:a16="http://schemas.microsoft.com/office/drawing/2014/main" id="{AF01E9B9-C4AC-24FB-A56A-A49BA3ACF1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84d99d1a72_0_15:notes">
            <a:extLst>
              <a:ext uri="{FF2B5EF4-FFF2-40B4-BE49-F238E27FC236}">
                <a16:creationId xmlns:a16="http://schemas.microsoft.com/office/drawing/2014/main" id="{6645AC2D-C8B0-7AEE-3AEE-672BDD13CA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483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>
          <a:extLst>
            <a:ext uri="{FF2B5EF4-FFF2-40B4-BE49-F238E27FC236}">
              <a16:creationId xmlns:a16="http://schemas.microsoft.com/office/drawing/2014/main" id="{5A7848E3-2CBF-F62A-03C4-A4EFCF4D8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84d99d1a72_0_15:notes">
            <a:extLst>
              <a:ext uri="{FF2B5EF4-FFF2-40B4-BE49-F238E27FC236}">
                <a16:creationId xmlns:a16="http://schemas.microsoft.com/office/drawing/2014/main" id="{07A25E76-67D4-D791-4CEB-784F211082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84d99d1a72_0_15:notes">
            <a:extLst>
              <a:ext uri="{FF2B5EF4-FFF2-40B4-BE49-F238E27FC236}">
                <a16:creationId xmlns:a16="http://schemas.microsoft.com/office/drawing/2014/main" id="{E26ED952-F48F-83E6-12C4-0B50AC420C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628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>
          <a:extLst>
            <a:ext uri="{FF2B5EF4-FFF2-40B4-BE49-F238E27FC236}">
              <a16:creationId xmlns:a16="http://schemas.microsoft.com/office/drawing/2014/main" id="{0597C3E5-D89A-0D94-0405-0D66F63B2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84d99d1a72_0_15:notes">
            <a:extLst>
              <a:ext uri="{FF2B5EF4-FFF2-40B4-BE49-F238E27FC236}">
                <a16:creationId xmlns:a16="http://schemas.microsoft.com/office/drawing/2014/main" id="{B70FF53B-B531-FDDB-CC69-3EBD89399A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84d99d1a72_0_15:notes">
            <a:extLst>
              <a:ext uri="{FF2B5EF4-FFF2-40B4-BE49-F238E27FC236}">
                <a16:creationId xmlns:a16="http://schemas.microsoft.com/office/drawing/2014/main" id="{1D2A672D-7778-25D9-41C2-BBE5E86CD3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989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>
          <a:extLst>
            <a:ext uri="{FF2B5EF4-FFF2-40B4-BE49-F238E27FC236}">
              <a16:creationId xmlns:a16="http://schemas.microsoft.com/office/drawing/2014/main" id="{BDA64AA1-373F-D0AD-C8B0-A14F30B58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84d99d1a72_0_15:notes">
            <a:extLst>
              <a:ext uri="{FF2B5EF4-FFF2-40B4-BE49-F238E27FC236}">
                <a16:creationId xmlns:a16="http://schemas.microsoft.com/office/drawing/2014/main" id="{EA6C283D-155B-254D-2597-D6312288B5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84d99d1a72_0_15:notes">
            <a:extLst>
              <a:ext uri="{FF2B5EF4-FFF2-40B4-BE49-F238E27FC236}">
                <a16:creationId xmlns:a16="http://schemas.microsoft.com/office/drawing/2014/main" id="{F79F7E76-E06C-EB89-1FDC-EB61B1742B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509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>
          <a:extLst>
            <a:ext uri="{FF2B5EF4-FFF2-40B4-BE49-F238E27FC236}">
              <a16:creationId xmlns:a16="http://schemas.microsoft.com/office/drawing/2014/main" id="{A0964D89-9606-A4DB-3AB0-A470AB353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84d99d1a72_0_15:notes">
            <a:extLst>
              <a:ext uri="{FF2B5EF4-FFF2-40B4-BE49-F238E27FC236}">
                <a16:creationId xmlns:a16="http://schemas.microsoft.com/office/drawing/2014/main" id="{52C2995E-BD33-24A7-755E-8C499EC14A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84d99d1a72_0_15:notes">
            <a:extLst>
              <a:ext uri="{FF2B5EF4-FFF2-40B4-BE49-F238E27FC236}">
                <a16:creationId xmlns:a16="http://schemas.microsoft.com/office/drawing/2014/main" id="{56D5CB17-A8AB-7113-3840-7B2FF2697B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79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>
          <a:extLst>
            <a:ext uri="{FF2B5EF4-FFF2-40B4-BE49-F238E27FC236}">
              <a16:creationId xmlns:a16="http://schemas.microsoft.com/office/drawing/2014/main" id="{ACD31D0F-8CD3-3C34-D896-A4ADBC56E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84d99d1a72_0_15:notes">
            <a:extLst>
              <a:ext uri="{FF2B5EF4-FFF2-40B4-BE49-F238E27FC236}">
                <a16:creationId xmlns:a16="http://schemas.microsoft.com/office/drawing/2014/main" id="{F3BDAA9E-C30C-A470-4F3D-17A4EFAD76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84d99d1a72_0_15:notes">
            <a:extLst>
              <a:ext uri="{FF2B5EF4-FFF2-40B4-BE49-F238E27FC236}">
                <a16:creationId xmlns:a16="http://schemas.microsoft.com/office/drawing/2014/main" id="{02C2D256-BC7A-E241-8E18-1FEC3024EC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634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>
          <a:extLst>
            <a:ext uri="{FF2B5EF4-FFF2-40B4-BE49-F238E27FC236}">
              <a16:creationId xmlns:a16="http://schemas.microsoft.com/office/drawing/2014/main" id="{E1F3ADB9-D3D8-1C69-1107-5010DE021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4dda1946d_6_308:notes">
            <a:extLst>
              <a:ext uri="{FF2B5EF4-FFF2-40B4-BE49-F238E27FC236}">
                <a16:creationId xmlns:a16="http://schemas.microsoft.com/office/drawing/2014/main" id="{2CE25A1A-7D9E-4E8B-ABAE-4D3F8E41F1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54dda1946d_6_308:notes">
            <a:extLst>
              <a:ext uri="{FF2B5EF4-FFF2-40B4-BE49-F238E27FC236}">
                <a16:creationId xmlns:a16="http://schemas.microsoft.com/office/drawing/2014/main" id="{0DD28D8B-F411-0563-AD69-AF0EA7BA6B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5638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>
          <a:extLst>
            <a:ext uri="{FF2B5EF4-FFF2-40B4-BE49-F238E27FC236}">
              <a16:creationId xmlns:a16="http://schemas.microsoft.com/office/drawing/2014/main" id="{88EE8DD6-435C-AB83-013C-B76354578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84d99d1a72_0_15:notes">
            <a:extLst>
              <a:ext uri="{FF2B5EF4-FFF2-40B4-BE49-F238E27FC236}">
                <a16:creationId xmlns:a16="http://schemas.microsoft.com/office/drawing/2014/main" id="{37748735-75E8-FC06-2CAF-148309B39D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84d99d1a72_0_15:notes">
            <a:extLst>
              <a:ext uri="{FF2B5EF4-FFF2-40B4-BE49-F238E27FC236}">
                <a16:creationId xmlns:a16="http://schemas.microsoft.com/office/drawing/2014/main" id="{521B2BE5-F334-64A1-A3FD-11D490402B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1236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0D164DB9-58B7-A2EB-B732-65A180DAC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dfce81f19_0_45:notes">
            <a:extLst>
              <a:ext uri="{FF2B5EF4-FFF2-40B4-BE49-F238E27FC236}">
                <a16:creationId xmlns:a16="http://schemas.microsoft.com/office/drawing/2014/main" id="{25E79949-6D04-D84C-3C7D-67A0BC002E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dfce81f19_0_45:notes">
            <a:extLst>
              <a:ext uri="{FF2B5EF4-FFF2-40B4-BE49-F238E27FC236}">
                <a16:creationId xmlns:a16="http://schemas.microsoft.com/office/drawing/2014/main" id="{92E5AF0B-C36E-7008-F18A-D05A374AE0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9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>
          <a:extLst>
            <a:ext uri="{FF2B5EF4-FFF2-40B4-BE49-F238E27FC236}">
              <a16:creationId xmlns:a16="http://schemas.microsoft.com/office/drawing/2014/main" id="{09EFBDA2-EFF7-64CC-A574-A53F9913D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84d99d1a72_0_15:notes">
            <a:extLst>
              <a:ext uri="{FF2B5EF4-FFF2-40B4-BE49-F238E27FC236}">
                <a16:creationId xmlns:a16="http://schemas.microsoft.com/office/drawing/2014/main" id="{467AFA0A-E9D6-F96E-A3C8-EBBA15A211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84d99d1a72_0_15:notes">
            <a:extLst>
              <a:ext uri="{FF2B5EF4-FFF2-40B4-BE49-F238E27FC236}">
                <a16:creationId xmlns:a16="http://schemas.microsoft.com/office/drawing/2014/main" id="{54B49AE2-4F35-1584-8750-E01E77A6D0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8970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>
          <a:extLst>
            <a:ext uri="{FF2B5EF4-FFF2-40B4-BE49-F238E27FC236}">
              <a16:creationId xmlns:a16="http://schemas.microsoft.com/office/drawing/2014/main" id="{8AF9A3C4-9AB9-FFF6-6C13-0662CEEFE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4dda1946d_6_308:notes">
            <a:extLst>
              <a:ext uri="{FF2B5EF4-FFF2-40B4-BE49-F238E27FC236}">
                <a16:creationId xmlns:a16="http://schemas.microsoft.com/office/drawing/2014/main" id="{F93FE68D-BAF7-C9B8-BD32-A21C9ACAB7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54dda1946d_6_308:notes">
            <a:extLst>
              <a:ext uri="{FF2B5EF4-FFF2-40B4-BE49-F238E27FC236}">
                <a16:creationId xmlns:a16="http://schemas.microsoft.com/office/drawing/2014/main" id="{048D0637-8558-0690-636B-281E03DF57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686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>
          <a:extLst>
            <a:ext uri="{FF2B5EF4-FFF2-40B4-BE49-F238E27FC236}">
              <a16:creationId xmlns:a16="http://schemas.microsoft.com/office/drawing/2014/main" id="{8A74067C-0585-9CA9-47A2-323CD04B5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84d99d1a72_0_15:notes">
            <a:extLst>
              <a:ext uri="{FF2B5EF4-FFF2-40B4-BE49-F238E27FC236}">
                <a16:creationId xmlns:a16="http://schemas.microsoft.com/office/drawing/2014/main" id="{0B4C1D47-EED5-77E0-C0D5-8CB38DD5BE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84d99d1a72_0_15:notes">
            <a:extLst>
              <a:ext uri="{FF2B5EF4-FFF2-40B4-BE49-F238E27FC236}">
                <a16:creationId xmlns:a16="http://schemas.microsoft.com/office/drawing/2014/main" id="{A5B1C97C-DFF5-7E62-5768-7B282B2B26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000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>
          <a:extLst>
            <a:ext uri="{FF2B5EF4-FFF2-40B4-BE49-F238E27FC236}">
              <a16:creationId xmlns:a16="http://schemas.microsoft.com/office/drawing/2014/main" id="{3FF760EA-6A35-10CA-9F50-CC6469745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84d99d1a72_0_15:notes">
            <a:extLst>
              <a:ext uri="{FF2B5EF4-FFF2-40B4-BE49-F238E27FC236}">
                <a16:creationId xmlns:a16="http://schemas.microsoft.com/office/drawing/2014/main" id="{A72C6DC5-3F95-6884-2A74-5A997F449E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84d99d1a72_0_15:notes">
            <a:extLst>
              <a:ext uri="{FF2B5EF4-FFF2-40B4-BE49-F238E27FC236}">
                <a16:creationId xmlns:a16="http://schemas.microsoft.com/office/drawing/2014/main" id="{526E611D-8B85-15FA-0CC9-7DDF511555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041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>
          <a:extLst>
            <a:ext uri="{FF2B5EF4-FFF2-40B4-BE49-F238E27FC236}">
              <a16:creationId xmlns:a16="http://schemas.microsoft.com/office/drawing/2014/main" id="{45E52B11-4BB0-995F-4279-B77836DA2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84d99d1a72_0_15:notes">
            <a:extLst>
              <a:ext uri="{FF2B5EF4-FFF2-40B4-BE49-F238E27FC236}">
                <a16:creationId xmlns:a16="http://schemas.microsoft.com/office/drawing/2014/main" id="{101DFC4F-BFF4-628E-C6B9-71EDEB345F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84d99d1a72_0_15:notes">
            <a:extLst>
              <a:ext uri="{FF2B5EF4-FFF2-40B4-BE49-F238E27FC236}">
                <a16:creationId xmlns:a16="http://schemas.microsoft.com/office/drawing/2014/main" id="{A468244A-4169-EE48-7809-D1D574F33F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749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2225" y="984500"/>
            <a:ext cx="5227500" cy="25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24100" y="3624150"/>
            <a:ext cx="4023300" cy="365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331300" y="-1266400"/>
            <a:ext cx="4370400" cy="4370400"/>
          </a:xfrm>
          <a:prstGeom prst="ellipse">
            <a:avLst/>
          </a:prstGeom>
          <a:solidFill>
            <a:srgbClr val="76B8F4">
              <a:alpha val="20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24"/>
          <p:cNvGrpSpPr/>
          <p:nvPr/>
        </p:nvGrpSpPr>
        <p:grpSpPr>
          <a:xfrm>
            <a:off x="-953600" y="-889050"/>
            <a:ext cx="11965575" cy="6397888"/>
            <a:chOff x="-953600" y="-889050"/>
            <a:chExt cx="11965575" cy="6397888"/>
          </a:xfrm>
        </p:grpSpPr>
        <p:sp>
          <p:nvSpPr>
            <p:cNvPr id="183" name="Google Shape;183;p24"/>
            <p:cNvSpPr/>
            <p:nvPr/>
          </p:nvSpPr>
          <p:spPr>
            <a:xfrm>
              <a:off x="7128175" y="-889050"/>
              <a:ext cx="3883800" cy="3883800"/>
            </a:xfrm>
            <a:prstGeom prst="ellipse">
              <a:avLst/>
            </a:pr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-953600" y="2853238"/>
              <a:ext cx="2655600" cy="2655600"/>
            </a:xfrm>
            <a:prstGeom prst="ellipse">
              <a:avLst/>
            </a:pr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24"/>
          <p:cNvGrpSpPr/>
          <p:nvPr/>
        </p:nvGrpSpPr>
        <p:grpSpPr>
          <a:xfrm>
            <a:off x="-40931" y="2773465"/>
            <a:ext cx="1508304" cy="2503390"/>
            <a:chOff x="2609569" y="2640040"/>
            <a:chExt cx="1508304" cy="2503390"/>
          </a:xfrm>
        </p:grpSpPr>
        <p:sp>
          <p:nvSpPr>
            <p:cNvPr id="186" name="Google Shape;186;p24"/>
            <p:cNvSpPr/>
            <p:nvPr/>
          </p:nvSpPr>
          <p:spPr>
            <a:xfrm>
              <a:off x="2798776" y="3712558"/>
              <a:ext cx="1001331" cy="1026004"/>
            </a:xfrm>
            <a:custGeom>
              <a:avLst/>
              <a:gdLst/>
              <a:ahLst/>
              <a:cxnLst/>
              <a:rect l="l" t="t" r="r" b="b"/>
              <a:pathLst>
                <a:path w="6737" h="6903" extrusionOk="0">
                  <a:moveTo>
                    <a:pt x="2078" y="1"/>
                  </a:moveTo>
                  <a:lnTo>
                    <a:pt x="1" y="6326"/>
                  </a:lnTo>
                  <a:lnTo>
                    <a:pt x="3147" y="6903"/>
                  </a:lnTo>
                  <a:lnTo>
                    <a:pt x="4042" y="4681"/>
                  </a:lnTo>
                  <a:cubicBezTo>
                    <a:pt x="4042" y="4681"/>
                    <a:pt x="6737" y="3485"/>
                    <a:pt x="6722" y="1077"/>
                  </a:cubicBezTo>
                  <a:lnTo>
                    <a:pt x="2078" y="1"/>
                  </a:ln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3115804" y="2640040"/>
              <a:ext cx="883467" cy="1469372"/>
            </a:xfrm>
            <a:custGeom>
              <a:avLst/>
              <a:gdLst/>
              <a:ahLst/>
              <a:cxnLst/>
              <a:rect l="l" t="t" r="r" b="b"/>
              <a:pathLst>
                <a:path w="5944" h="9886" extrusionOk="0">
                  <a:moveTo>
                    <a:pt x="1435" y="0"/>
                  </a:moveTo>
                  <a:cubicBezTo>
                    <a:pt x="1203" y="0"/>
                    <a:pt x="1002" y="173"/>
                    <a:pt x="978" y="409"/>
                  </a:cubicBezTo>
                  <a:lnTo>
                    <a:pt x="29" y="8927"/>
                  </a:lnTo>
                  <a:cubicBezTo>
                    <a:pt x="0" y="9181"/>
                    <a:pt x="183" y="9407"/>
                    <a:pt x="435" y="9436"/>
                  </a:cubicBezTo>
                  <a:lnTo>
                    <a:pt x="4460" y="9883"/>
                  </a:lnTo>
                  <a:cubicBezTo>
                    <a:pt x="4476" y="9884"/>
                    <a:pt x="4493" y="9885"/>
                    <a:pt x="4509" y="9885"/>
                  </a:cubicBezTo>
                  <a:cubicBezTo>
                    <a:pt x="4741" y="9885"/>
                    <a:pt x="4942" y="9712"/>
                    <a:pt x="4966" y="9477"/>
                  </a:cubicBezTo>
                  <a:lnTo>
                    <a:pt x="5915" y="959"/>
                  </a:lnTo>
                  <a:cubicBezTo>
                    <a:pt x="5944" y="706"/>
                    <a:pt x="5764" y="478"/>
                    <a:pt x="5512" y="449"/>
                  </a:cubicBezTo>
                  <a:lnTo>
                    <a:pt x="1484" y="3"/>
                  </a:lnTo>
                  <a:cubicBezTo>
                    <a:pt x="1468" y="1"/>
                    <a:pt x="1451" y="0"/>
                    <a:pt x="14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3151476" y="2665605"/>
              <a:ext cx="821041" cy="1316579"/>
            </a:xfrm>
            <a:custGeom>
              <a:avLst/>
              <a:gdLst/>
              <a:ahLst/>
              <a:cxnLst/>
              <a:rect l="l" t="t" r="r" b="b"/>
              <a:pathLst>
                <a:path w="5524" h="8858" extrusionOk="0">
                  <a:moveTo>
                    <a:pt x="1335" y="1"/>
                  </a:moveTo>
                  <a:cubicBezTo>
                    <a:pt x="1105" y="1"/>
                    <a:pt x="906" y="173"/>
                    <a:pt x="882" y="407"/>
                  </a:cubicBezTo>
                  <a:lnTo>
                    <a:pt x="0" y="8344"/>
                  </a:lnTo>
                  <a:lnTo>
                    <a:pt x="4611" y="8858"/>
                  </a:lnTo>
                  <a:lnTo>
                    <a:pt x="5493" y="921"/>
                  </a:lnTo>
                  <a:cubicBezTo>
                    <a:pt x="5524" y="669"/>
                    <a:pt x="5339" y="441"/>
                    <a:pt x="5087" y="414"/>
                  </a:cubicBezTo>
                  <a:lnTo>
                    <a:pt x="1388" y="4"/>
                  </a:lnTo>
                  <a:cubicBezTo>
                    <a:pt x="1371" y="2"/>
                    <a:pt x="1353" y="1"/>
                    <a:pt x="1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3444129" y="3965081"/>
              <a:ext cx="86206" cy="81599"/>
            </a:xfrm>
            <a:custGeom>
              <a:avLst/>
              <a:gdLst/>
              <a:ahLst/>
              <a:cxnLst/>
              <a:rect l="l" t="t" r="r" b="b"/>
              <a:pathLst>
                <a:path w="580" h="549" extrusionOk="0">
                  <a:moveTo>
                    <a:pt x="287" y="0"/>
                  </a:moveTo>
                  <a:cubicBezTo>
                    <a:pt x="150" y="0"/>
                    <a:pt x="31" y="104"/>
                    <a:pt x="15" y="245"/>
                  </a:cubicBezTo>
                  <a:cubicBezTo>
                    <a:pt x="1" y="394"/>
                    <a:pt x="109" y="528"/>
                    <a:pt x="257" y="547"/>
                  </a:cubicBezTo>
                  <a:cubicBezTo>
                    <a:pt x="267" y="548"/>
                    <a:pt x="276" y="549"/>
                    <a:pt x="285" y="549"/>
                  </a:cubicBezTo>
                  <a:cubicBezTo>
                    <a:pt x="424" y="549"/>
                    <a:pt x="544" y="445"/>
                    <a:pt x="560" y="305"/>
                  </a:cubicBezTo>
                  <a:cubicBezTo>
                    <a:pt x="579" y="153"/>
                    <a:pt x="471" y="19"/>
                    <a:pt x="318" y="2"/>
                  </a:cubicBezTo>
                  <a:cubicBezTo>
                    <a:pt x="307" y="1"/>
                    <a:pt x="297" y="0"/>
                    <a:pt x="2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3469099" y="3988714"/>
              <a:ext cx="35820" cy="34334"/>
            </a:xfrm>
            <a:custGeom>
              <a:avLst/>
              <a:gdLst/>
              <a:ahLst/>
              <a:cxnLst/>
              <a:rect l="l" t="t" r="r" b="b"/>
              <a:pathLst>
                <a:path w="241" h="231" extrusionOk="0">
                  <a:moveTo>
                    <a:pt x="119" y="1"/>
                  </a:moveTo>
                  <a:cubicBezTo>
                    <a:pt x="60" y="1"/>
                    <a:pt x="12" y="44"/>
                    <a:pt x="5" y="102"/>
                  </a:cubicBezTo>
                  <a:cubicBezTo>
                    <a:pt x="1" y="167"/>
                    <a:pt x="44" y="223"/>
                    <a:pt x="109" y="230"/>
                  </a:cubicBezTo>
                  <a:cubicBezTo>
                    <a:pt x="112" y="230"/>
                    <a:pt x="115" y="230"/>
                    <a:pt x="118" y="230"/>
                  </a:cubicBezTo>
                  <a:cubicBezTo>
                    <a:pt x="177" y="230"/>
                    <a:pt x="229" y="186"/>
                    <a:pt x="234" y="126"/>
                  </a:cubicBezTo>
                  <a:cubicBezTo>
                    <a:pt x="241" y="64"/>
                    <a:pt x="195" y="6"/>
                    <a:pt x="133" y="2"/>
                  </a:cubicBezTo>
                  <a:cubicBezTo>
                    <a:pt x="128" y="1"/>
                    <a:pt x="124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3486934" y="3873079"/>
              <a:ext cx="26902" cy="25713"/>
            </a:xfrm>
            <a:custGeom>
              <a:avLst/>
              <a:gdLst/>
              <a:ahLst/>
              <a:cxnLst/>
              <a:rect l="l" t="t" r="r" b="b"/>
              <a:pathLst>
                <a:path w="181" h="173" extrusionOk="0">
                  <a:moveTo>
                    <a:pt x="89" y="1"/>
                  </a:moveTo>
                  <a:cubicBezTo>
                    <a:pt x="46" y="1"/>
                    <a:pt x="12" y="32"/>
                    <a:pt x="5" y="76"/>
                  </a:cubicBezTo>
                  <a:cubicBezTo>
                    <a:pt x="1" y="124"/>
                    <a:pt x="32" y="167"/>
                    <a:pt x="80" y="172"/>
                  </a:cubicBezTo>
                  <a:cubicBezTo>
                    <a:pt x="84" y="173"/>
                    <a:pt x="89" y="173"/>
                    <a:pt x="93" y="173"/>
                  </a:cubicBezTo>
                  <a:cubicBezTo>
                    <a:pt x="136" y="173"/>
                    <a:pt x="172" y="141"/>
                    <a:pt x="176" y="98"/>
                  </a:cubicBezTo>
                  <a:cubicBezTo>
                    <a:pt x="181" y="50"/>
                    <a:pt x="147" y="6"/>
                    <a:pt x="102" y="2"/>
                  </a:cubicBezTo>
                  <a:cubicBezTo>
                    <a:pt x="97" y="1"/>
                    <a:pt x="93" y="1"/>
                    <a:pt x="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3446210" y="3868174"/>
              <a:ext cx="27348" cy="26011"/>
            </a:xfrm>
            <a:custGeom>
              <a:avLst/>
              <a:gdLst/>
              <a:ahLst/>
              <a:cxnLst/>
              <a:rect l="l" t="t" r="r" b="b"/>
              <a:pathLst>
                <a:path w="184" h="175" extrusionOk="0">
                  <a:moveTo>
                    <a:pt x="93" y="0"/>
                  </a:moveTo>
                  <a:cubicBezTo>
                    <a:pt x="49" y="0"/>
                    <a:pt x="12" y="33"/>
                    <a:pt x="6" y="78"/>
                  </a:cubicBezTo>
                  <a:cubicBezTo>
                    <a:pt x="1" y="126"/>
                    <a:pt x="35" y="167"/>
                    <a:pt x="83" y="174"/>
                  </a:cubicBezTo>
                  <a:cubicBezTo>
                    <a:pt x="86" y="174"/>
                    <a:pt x="89" y="174"/>
                    <a:pt x="92" y="174"/>
                  </a:cubicBezTo>
                  <a:cubicBezTo>
                    <a:pt x="136" y="174"/>
                    <a:pt x="172" y="142"/>
                    <a:pt x="179" y="97"/>
                  </a:cubicBezTo>
                  <a:cubicBezTo>
                    <a:pt x="183" y="54"/>
                    <a:pt x="147" y="11"/>
                    <a:pt x="102" y="1"/>
                  </a:cubicBezTo>
                  <a:cubicBezTo>
                    <a:pt x="99" y="1"/>
                    <a:pt x="96" y="0"/>
                    <a:pt x="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3527362" y="3877389"/>
              <a:ext cx="26902" cy="26011"/>
            </a:xfrm>
            <a:custGeom>
              <a:avLst/>
              <a:gdLst/>
              <a:ahLst/>
              <a:cxnLst/>
              <a:rect l="l" t="t" r="r" b="b"/>
              <a:pathLst>
                <a:path w="181" h="175" extrusionOk="0">
                  <a:moveTo>
                    <a:pt x="94" y="1"/>
                  </a:moveTo>
                  <a:cubicBezTo>
                    <a:pt x="50" y="1"/>
                    <a:pt x="12" y="33"/>
                    <a:pt x="7" y="78"/>
                  </a:cubicBezTo>
                  <a:cubicBezTo>
                    <a:pt x="0" y="126"/>
                    <a:pt x="34" y="167"/>
                    <a:pt x="82" y="174"/>
                  </a:cubicBezTo>
                  <a:cubicBezTo>
                    <a:pt x="85" y="175"/>
                    <a:pt x="88" y="175"/>
                    <a:pt x="91" y="175"/>
                  </a:cubicBezTo>
                  <a:cubicBezTo>
                    <a:pt x="135" y="175"/>
                    <a:pt x="173" y="142"/>
                    <a:pt x="178" y="97"/>
                  </a:cubicBezTo>
                  <a:cubicBezTo>
                    <a:pt x="180" y="52"/>
                    <a:pt x="149" y="9"/>
                    <a:pt x="103" y="1"/>
                  </a:cubicBezTo>
                  <a:cubicBezTo>
                    <a:pt x="100" y="1"/>
                    <a:pt x="97" y="1"/>
                    <a:pt x="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364166" y="3113726"/>
              <a:ext cx="421371" cy="346609"/>
            </a:xfrm>
            <a:custGeom>
              <a:avLst/>
              <a:gdLst/>
              <a:ahLst/>
              <a:cxnLst/>
              <a:rect l="l" t="t" r="r" b="b"/>
              <a:pathLst>
                <a:path w="2835" h="2332" extrusionOk="0">
                  <a:moveTo>
                    <a:pt x="294" y="0"/>
                  </a:moveTo>
                  <a:lnTo>
                    <a:pt x="1" y="1950"/>
                  </a:lnTo>
                  <a:lnTo>
                    <a:pt x="2541" y="2332"/>
                  </a:lnTo>
                  <a:lnTo>
                    <a:pt x="2834" y="38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3322846" y="3001658"/>
              <a:ext cx="532993" cy="272888"/>
            </a:xfrm>
            <a:custGeom>
              <a:avLst/>
              <a:gdLst/>
              <a:ahLst/>
              <a:cxnLst/>
              <a:rect l="l" t="t" r="r" b="b"/>
              <a:pathLst>
                <a:path w="3586" h="1836" extrusionOk="0">
                  <a:moveTo>
                    <a:pt x="833" y="0"/>
                  </a:moveTo>
                  <a:lnTo>
                    <a:pt x="19" y="1076"/>
                  </a:lnTo>
                  <a:cubicBezTo>
                    <a:pt x="0" y="1218"/>
                    <a:pt x="91" y="1350"/>
                    <a:pt x="231" y="1371"/>
                  </a:cubicBezTo>
                  <a:cubicBezTo>
                    <a:pt x="241" y="1373"/>
                    <a:pt x="252" y="1373"/>
                    <a:pt x="263" y="1373"/>
                  </a:cubicBezTo>
                  <a:cubicBezTo>
                    <a:pt x="344" y="1373"/>
                    <a:pt x="420" y="1334"/>
                    <a:pt x="471" y="1268"/>
                  </a:cubicBezTo>
                  <a:cubicBezTo>
                    <a:pt x="500" y="1355"/>
                    <a:pt x="572" y="1422"/>
                    <a:pt x="668" y="1436"/>
                  </a:cubicBezTo>
                  <a:cubicBezTo>
                    <a:pt x="680" y="1438"/>
                    <a:pt x="693" y="1439"/>
                    <a:pt x="705" y="1439"/>
                  </a:cubicBezTo>
                  <a:cubicBezTo>
                    <a:pt x="786" y="1439"/>
                    <a:pt x="862" y="1400"/>
                    <a:pt x="908" y="1335"/>
                  </a:cubicBezTo>
                  <a:cubicBezTo>
                    <a:pt x="939" y="1422"/>
                    <a:pt x="1013" y="1487"/>
                    <a:pt x="1107" y="1503"/>
                  </a:cubicBezTo>
                  <a:cubicBezTo>
                    <a:pt x="1118" y="1505"/>
                    <a:pt x="1129" y="1505"/>
                    <a:pt x="1140" y="1505"/>
                  </a:cubicBezTo>
                  <a:cubicBezTo>
                    <a:pt x="1221" y="1505"/>
                    <a:pt x="1298" y="1466"/>
                    <a:pt x="1347" y="1400"/>
                  </a:cubicBezTo>
                  <a:cubicBezTo>
                    <a:pt x="1376" y="1487"/>
                    <a:pt x="1448" y="1554"/>
                    <a:pt x="1544" y="1568"/>
                  </a:cubicBezTo>
                  <a:cubicBezTo>
                    <a:pt x="1557" y="1570"/>
                    <a:pt x="1569" y="1571"/>
                    <a:pt x="1582" y="1571"/>
                  </a:cubicBezTo>
                  <a:cubicBezTo>
                    <a:pt x="1662" y="1571"/>
                    <a:pt x="1739" y="1532"/>
                    <a:pt x="1784" y="1467"/>
                  </a:cubicBezTo>
                  <a:cubicBezTo>
                    <a:pt x="1816" y="1554"/>
                    <a:pt x="1890" y="1619"/>
                    <a:pt x="1984" y="1635"/>
                  </a:cubicBezTo>
                  <a:cubicBezTo>
                    <a:pt x="1995" y="1637"/>
                    <a:pt x="2005" y="1638"/>
                    <a:pt x="2016" y="1638"/>
                  </a:cubicBezTo>
                  <a:cubicBezTo>
                    <a:pt x="2098" y="1638"/>
                    <a:pt x="2175" y="1598"/>
                    <a:pt x="2224" y="1532"/>
                  </a:cubicBezTo>
                  <a:cubicBezTo>
                    <a:pt x="2253" y="1619"/>
                    <a:pt x="2325" y="1686"/>
                    <a:pt x="2421" y="1700"/>
                  </a:cubicBezTo>
                  <a:cubicBezTo>
                    <a:pt x="2432" y="1702"/>
                    <a:pt x="2444" y="1702"/>
                    <a:pt x="2455" y="1702"/>
                  </a:cubicBezTo>
                  <a:cubicBezTo>
                    <a:pt x="2538" y="1702"/>
                    <a:pt x="2614" y="1665"/>
                    <a:pt x="2661" y="1599"/>
                  </a:cubicBezTo>
                  <a:cubicBezTo>
                    <a:pt x="2692" y="1686"/>
                    <a:pt x="2764" y="1753"/>
                    <a:pt x="2860" y="1768"/>
                  </a:cubicBezTo>
                  <a:cubicBezTo>
                    <a:pt x="2873" y="1769"/>
                    <a:pt x="2885" y="1770"/>
                    <a:pt x="2898" y="1770"/>
                  </a:cubicBezTo>
                  <a:cubicBezTo>
                    <a:pt x="2978" y="1770"/>
                    <a:pt x="3052" y="1731"/>
                    <a:pt x="3100" y="1664"/>
                  </a:cubicBezTo>
                  <a:cubicBezTo>
                    <a:pt x="3129" y="1753"/>
                    <a:pt x="3206" y="1818"/>
                    <a:pt x="3297" y="1832"/>
                  </a:cubicBezTo>
                  <a:cubicBezTo>
                    <a:pt x="3310" y="1834"/>
                    <a:pt x="3323" y="1835"/>
                    <a:pt x="3336" y="1835"/>
                  </a:cubicBezTo>
                  <a:cubicBezTo>
                    <a:pt x="3460" y="1835"/>
                    <a:pt x="3568" y="1742"/>
                    <a:pt x="3585" y="1611"/>
                  </a:cubicBezTo>
                  <a:lnTo>
                    <a:pt x="3585" y="1609"/>
                  </a:lnTo>
                  <a:lnTo>
                    <a:pt x="3115" y="34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D4D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3322846" y="3001658"/>
              <a:ext cx="532993" cy="272888"/>
            </a:xfrm>
            <a:custGeom>
              <a:avLst/>
              <a:gdLst/>
              <a:ahLst/>
              <a:cxnLst/>
              <a:rect l="l" t="t" r="r" b="b"/>
              <a:pathLst>
                <a:path w="3586" h="1836" extrusionOk="0">
                  <a:moveTo>
                    <a:pt x="833" y="0"/>
                  </a:moveTo>
                  <a:lnTo>
                    <a:pt x="19" y="1076"/>
                  </a:lnTo>
                  <a:cubicBezTo>
                    <a:pt x="0" y="1218"/>
                    <a:pt x="91" y="1350"/>
                    <a:pt x="231" y="1371"/>
                  </a:cubicBezTo>
                  <a:cubicBezTo>
                    <a:pt x="241" y="1373"/>
                    <a:pt x="252" y="1373"/>
                    <a:pt x="263" y="1373"/>
                  </a:cubicBezTo>
                  <a:cubicBezTo>
                    <a:pt x="344" y="1373"/>
                    <a:pt x="420" y="1334"/>
                    <a:pt x="471" y="1268"/>
                  </a:cubicBezTo>
                  <a:cubicBezTo>
                    <a:pt x="500" y="1355"/>
                    <a:pt x="572" y="1422"/>
                    <a:pt x="668" y="1436"/>
                  </a:cubicBezTo>
                  <a:cubicBezTo>
                    <a:pt x="680" y="1438"/>
                    <a:pt x="693" y="1439"/>
                    <a:pt x="705" y="1439"/>
                  </a:cubicBezTo>
                  <a:cubicBezTo>
                    <a:pt x="786" y="1439"/>
                    <a:pt x="862" y="1400"/>
                    <a:pt x="908" y="1335"/>
                  </a:cubicBezTo>
                  <a:cubicBezTo>
                    <a:pt x="939" y="1422"/>
                    <a:pt x="1013" y="1487"/>
                    <a:pt x="1107" y="1503"/>
                  </a:cubicBezTo>
                  <a:cubicBezTo>
                    <a:pt x="1118" y="1505"/>
                    <a:pt x="1129" y="1505"/>
                    <a:pt x="1140" y="1505"/>
                  </a:cubicBezTo>
                  <a:cubicBezTo>
                    <a:pt x="1221" y="1505"/>
                    <a:pt x="1298" y="1466"/>
                    <a:pt x="1347" y="1400"/>
                  </a:cubicBezTo>
                  <a:cubicBezTo>
                    <a:pt x="1376" y="1487"/>
                    <a:pt x="1448" y="1554"/>
                    <a:pt x="1544" y="1568"/>
                  </a:cubicBezTo>
                  <a:cubicBezTo>
                    <a:pt x="1557" y="1570"/>
                    <a:pt x="1569" y="1571"/>
                    <a:pt x="1582" y="1571"/>
                  </a:cubicBezTo>
                  <a:cubicBezTo>
                    <a:pt x="1662" y="1571"/>
                    <a:pt x="1739" y="1532"/>
                    <a:pt x="1784" y="1467"/>
                  </a:cubicBezTo>
                  <a:cubicBezTo>
                    <a:pt x="1816" y="1554"/>
                    <a:pt x="1890" y="1619"/>
                    <a:pt x="1984" y="1635"/>
                  </a:cubicBezTo>
                  <a:cubicBezTo>
                    <a:pt x="1995" y="1637"/>
                    <a:pt x="2005" y="1638"/>
                    <a:pt x="2016" y="1638"/>
                  </a:cubicBezTo>
                  <a:cubicBezTo>
                    <a:pt x="2098" y="1638"/>
                    <a:pt x="2175" y="1598"/>
                    <a:pt x="2224" y="1532"/>
                  </a:cubicBezTo>
                  <a:cubicBezTo>
                    <a:pt x="2253" y="1619"/>
                    <a:pt x="2325" y="1686"/>
                    <a:pt x="2421" y="1700"/>
                  </a:cubicBezTo>
                  <a:cubicBezTo>
                    <a:pt x="2432" y="1702"/>
                    <a:pt x="2444" y="1702"/>
                    <a:pt x="2455" y="1702"/>
                  </a:cubicBezTo>
                  <a:cubicBezTo>
                    <a:pt x="2538" y="1702"/>
                    <a:pt x="2614" y="1665"/>
                    <a:pt x="2661" y="1599"/>
                  </a:cubicBezTo>
                  <a:cubicBezTo>
                    <a:pt x="2692" y="1686"/>
                    <a:pt x="2764" y="1753"/>
                    <a:pt x="2860" y="1768"/>
                  </a:cubicBezTo>
                  <a:cubicBezTo>
                    <a:pt x="2873" y="1769"/>
                    <a:pt x="2885" y="1770"/>
                    <a:pt x="2898" y="1770"/>
                  </a:cubicBezTo>
                  <a:cubicBezTo>
                    <a:pt x="2978" y="1770"/>
                    <a:pt x="3052" y="1731"/>
                    <a:pt x="3100" y="1664"/>
                  </a:cubicBezTo>
                  <a:cubicBezTo>
                    <a:pt x="3129" y="1753"/>
                    <a:pt x="3206" y="1818"/>
                    <a:pt x="3297" y="1832"/>
                  </a:cubicBezTo>
                  <a:cubicBezTo>
                    <a:pt x="3310" y="1834"/>
                    <a:pt x="3323" y="1835"/>
                    <a:pt x="3336" y="1835"/>
                  </a:cubicBezTo>
                  <a:cubicBezTo>
                    <a:pt x="3460" y="1835"/>
                    <a:pt x="3568" y="1742"/>
                    <a:pt x="3585" y="1611"/>
                  </a:cubicBezTo>
                  <a:lnTo>
                    <a:pt x="3585" y="1609"/>
                  </a:lnTo>
                  <a:lnTo>
                    <a:pt x="3115" y="34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3742578" y="3043275"/>
              <a:ext cx="47265" cy="209422"/>
            </a:xfrm>
            <a:custGeom>
              <a:avLst/>
              <a:gdLst/>
              <a:ahLst/>
              <a:cxnLst/>
              <a:rect l="l" t="t" r="r" b="b"/>
              <a:pathLst>
                <a:path w="318" h="1409" extrusionOk="0">
                  <a:moveTo>
                    <a:pt x="22" y="0"/>
                  </a:moveTo>
                  <a:cubicBezTo>
                    <a:pt x="20" y="0"/>
                    <a:pt x="19" y="1"/>
                    <a:pt x="17" y="1"/>
                  </a:cubicBezTo>
                  <a:cubicBezTo>
                    <a:pt x="5" y="3"/>
                    <a:pt x="0" y="15"/>
                    <a:pt x="3" y="25"/>
                  </a:cubicBezTo>
                  <a:lnTo>
                    <a:pt x="279" y="1259"/>
                  </a:lnTo>
                  <a:lnTo>
                    <a:pt x="260" y="1384"/>
                  </a:lnTo>
                  <a:cubicBezTo>
                    <a:pt x="255" y="1396"/>
                    <a:pt x="262" y="1406"/>
                    <a:pt x="276" y="1408"/>
                  </a:cubicBezTo>
                  <a:cubicBezTo>
                    <a:pt x="286" y="1408"/>
                    <a:pt x="298" y="1404"/>
                    <a:pt x="298" y="1392"/>
                  </a:cubicBezTo>
                  <a:lnTo>
                    <a:pt x="317" y="1259"/>
                  </a:lnTo>
                  <a:lnTo>
                    <a:pt x="317" y="1257"/>
                  </a:lnTo>
                  <a:lnTo>
                    <a:pt x="41" y="15"/>
                  </a:lnTo>
                  <a:cubicBezTo>
                    <a:pt x="39" y="5"/>
                    <a:pt x="30" y="0"/>
                    <a:pt x="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3708245" y="3038073"/>
              <a:ext cx="15458" cy="204963"/>
            </a:xfrm>
            <a:custGeom>
              <a:avLst/>
              <a:gdLst/>
              <a:ahLst/>
              <a:cxnLst/>
              <a:rect l="l" t="t" r="r" b="b"/>
              <a:pathLst>
                <a:path w="104" h="1379" extrusionOk="0">
                  <a:moveTo>
                    <a:pt x="20" y="0"/>
                  </a:moveTo>
                  <a:cubicBezTo>
                    <a:pt x="8" y="0"/>
                    <a:pt x="1" y="10"/>
                    <a:pt x="3" y="22"/>
                  </a:cubicBezTo>
                  <a:lnTo>
                    <a:pt x="65" y="1227"/>
                  </a:lnTo>
                  <a:lnTo>
                    <a:pt x="49" y="1354"/>
                  </a:lnTo>
                  <a:cubicBezTo>
                    <a:pt x="44" y="1366"/>
                    <a:pt x="53" y="1376"/>
                    <a:pt x="65" y="1378"/>
                  </a:cubicBezTo>
                  <a:cubicBezTo>
                    <a:pt x="75" y="1378"/>
                    <a:pt x="87" y="1371"/>
                    <a:pt x="87" y="1359"/>
                  </a:cubicBezTo>
                  <a:lnTo>
                    <a:pt x="104" y="1232"/>
                  </a:lnTo>
                  <a:lnTo>
                    <a:pt x="41" y="22"/>
                  </a:lnTo>
                  <a:cubicBezTo>
                    <a:pt x="41" y="10"/>
                    <a:pt x="29" y="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3649684" y="3031979"/>
              <a:ext cx="21997" cy="201099"/>
            </a:xfrm>
            <a:custGeom>
              <a:avLst/>
              <a:gdLst/>
              <a:ahLst/>
              <a:cxnLst/>
              <a:rect l="l" t="t" r="r" b="b"/>
              <a:pathLst>
                <a:path w="148" h="1353" extrusionOk="0">
                  <a:moveTo>
                    <a:pt x="130" y="0"/>
                  </a:moveTo>
                  <a:cubicBezTo>
                    <a:pt x="118" y="0"/>
                    <a:pt x="109" y="7"/>
                    <a:pt x="109" y="17"/>
                  </a:cubicBezTo>
                  <a:lnTo>
                    <a:pt x="27" y="1203"/>
                  </a:lnTo>
                  <a:lnTo>
                    <a:pt x="10" y="1333"/>
                  </a:lnTo>
                  <a:cubicBezTo>
                    <a:pt x="1" y="1340"/>
                    <a:pt x="10" y="1350"/>
                    <a:pt x="22" y="1352"/>
                  </a:cubicBezTo>
                  <a:cubicBezTo>
                    <a:pt x="30" y="1352"/>
                    <a:pt x="42" y="1347"/>
                    <a:pt x="42" y="1335"/>
                  </a:cubicBezTo>
                  <a:lnTo>
                    <a:pt x="63" y="1206"/>
                  </a:lnTo>
                  <a:lnTo>
                    <a:pt x="147" y="19"/>
                  </a:lnTo>
                  <a:cubicBezTo>
                    <a:pt x="147" y="7"/>
                    <a:pt x="138" y="0"/>
                    <a:pt x="1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3584436" y="3023656"/>
              <a:ext cx="35820" cy="199761"/>
            </a:xfrm>
            <a:custGeom>
              <a:avLst/>
              <a:gdLst/>
              <a:ahLst/>
              <a:cxnLst/>
              <a:rect l="l" t="t" r="r" b="b"/>
              <a:pathLst>
                <a:path w="241" h="1344" extrusionOk="0">
                  <a:moveTo>
                    <a:pt x="216" y="1"/>
                  </a:moveTo>
                  <a:cubicBezTo>
                    <a:pt x="203" y="1"/>
                    <a:pt x="199" y="9"/>
                    <a:pt x="195" y="20"/>
                  </a:cubicBezTo>
                  <a:lnTo>
                    <a:pt x="0" y="1319"/>
                  </a:lnTo>
                  <a:cubicBezTo>
                    <a:pt x="0" y="1331"/>
                    <a:pt x="8" y="1343"/>
                    <a:pt x="22" y="1343"/>
                  </a:cubicBezTo>
                  <a:cubicBezTo>
                    <a:pt x="32" y="1343"/>
                    <a:pt x="44" y="1336"/>
                    <a:pt x="44" y="1324"/>
                  </a:cubicBezTo>
                  <a:lnTo>
                    <a:pt x="238" y="25"/>
                  </a:lnTo>
                  <a:cubicBezTo>
                    <a:pt x="240" y="13"/>
                    <a:pt x="233" y="3"/>
                    <a:pt x="221" y="1"/>
                  </a:cubicBezTo>
                  <a:cubicBezTo>
                    <a:pt x="219" y="1"/>
                    <a:pt x="218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3519038" y="3015035"/>
              <a:ext cx="45184" cy="198423"/>
            </a:xfrm>
            <a:custGeom>
              <a:avLst/>
              <a:gdLst/>
              <a:ahLst/>
              <a:cxnLst/>
              <a:rect l="l" t="t" r="r" b="b"/>
              <a:pathLst>
                <a:path w="304" h="1335" extrusionOk="0">
                  <a:moveTo>
                    <a:pt x="281" y="1"/>
                  </a:moveTo>
                  <a:cubicBezTo>
                    <a:pt x="273" y="1"/>
                    <a:pt x="264" y="10"/>
                    <a:pt x="260" y="18"/>
                  </a:cubicBezTo>
                  <a:lnTo>
                    <a:pt x="20" y="1178"/>
                  </a:lnTo>
                  <a:lnTo>
                    <a:pt x="1" y="1308"/>
                  </a:lnTo>
                  <a:cubicBezTo>
                    <a:pt x="1" y="1322"/>
                    <a:pt x="8" y="1334"/>
                    <a:pt x="20" y="1334"/>
                  </a:cubicBezTo>
                  <a:cubicBezTo>
                    <a:pt x="30" y="1334"/>
                    <a:pt x="42" y="1329"/>
                    <a:pt x="42" y="1317"/>
                  </a:cubicBezTo>
                  <a:lnTo>
                    <a:pt x="61" y="1188"/>
                  </a:lnTo>
                  <a:lnTo>
                    <a:pt x="301" y="25"/>
                  </a:lnTo>
                  <a:cubicBezTo>
                    <a:pt x="303" y="13"/>
                    <a:pt x="294" y="6"/>
                    <a:pt x="284" y="1"/>
                  </a:cubicBezTo>
                  <a:cubicBezTo>
                    <a:pt x="283" y="1"/>
                    <a:pt x="282" y="1"/>
                    <a:pt x="2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3453344" y="3007603"/>
              <a:ext cx="57966" cy="196194"/>
            </a:xfrm>
            <a:custGeom>
              <a:avLst/>
              <a:gdLst/>
              <a:ahLst/>
              <a:cxnLst/>
              <a:rect l="l" t="t" r="r" b="b"/>
              <a:pathLst>
                <a:path w="390" h="1320" extrusionOk="0">
                  <a:moveTo>
                    <a:pt x="367" y="0"/>
                  </a:moveTo>
                  <a:cubicBezTo>
                    <a:pt x="357" y="0"/>
                    <a:pt x="349" y="5"/>
                    <a:pt x="347" y="15"/>
                  </a:cubicBezTo>
                  <a:lnTo>
                    <a:pt x="23" y="1166"/>
                  </a:lnTo>
                  <a:lnTo>
                    <a:pt x="1" y="1298"/>
                  </a:lnTo>
                  <a:cubicBezTo>
                    <a:pt x="3" y="1307"/>
                    <a:pt x="13" y="1319"/>
                    <a:pt x="25" y="1319"/>
                  </a:cubicBezTo>
                  <a:cubicBezTo>
                    <a:pt x="35" y="1319"/>
                    <a:pt x="47" y="1312"/>
                    <a:pt x="47" y="1300"/>
                  </a:cubicBezTo>
                  <a:lnTo>
                    <a:pt x="63" y="1173"/>
                  </a:lnTo>
                  <a:lnTo>
                    <a:pt x="388" y="25"/>
                  </a:lnTo>
                  <a:cubicBezTo>
                    <a:pt x="390" y="13"/>
                    <a:pt x="385" y="3"/>
                    <a:pt x="373" y="1"/>
                  </a:cubicBezTo>
                  <a:cubicBezTo>
                    <a:pt x="371" y="0"/>
                    <a:pt x="369" y="0"/>
                    <a:pt x="3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388095" y="3000469"/>
              <a:ext cx="76545" cy="193370"/>
            </a:xfrm>
            <a:custGeom>
              <a:avLst/>
              <a:gdLst/>
              <a:ahLst/>
              <a:cxnLst/>
              <a:rect l="l" t="t" r="r" b="b"/>
              <a:pathLst>
                <a:path w="515" h="1301" extrusionOk="0">
                  <a:moveTo>
                    <a:pt x="493" y="0"/>
                  </a:moveTo>
                  <a:cubicBezTo>
                    <a:pt x="485" y="0"/>
                    <a:pt x="477" y="4"/>
                    <a:pt x="474" y="13"/>
                  </a:cubicBezTo>
                  <a:lnTo>
                    <a:pt x="22" y="1142"/>
                  </a:lnTo>
                  <a:lnTo>
                    <a:pt x="0" y="1276"/>
                  </a:lnTo>
                  <a:cubicBezTo>
                    <a:pt x="5" y="1288"/>
                    <a:pt x="10" y="1300"/>
                    <a:pt x="24" y="1300"/>
                  </a:cubicBezTo>
                  <a:cubicBezTo>
                    <a:pt x="34" y="1300"/>
                    <a:pt x="46" y="1295"/>
                    <a:pt x="46" y="1283"/>
                  </a:cubicBezTo>
                  <a:lnTo>
                    <a:pt x="65" y="1154"/>
                  </a:lnTo>
                  <a:lnTo>
                    <a:pt x="512" y="27"/>
                  </a:lnTo>
                  <a:cubicBezTo>
                    <a:pt x="514" y="20"/>
                    <a:pt x="512" y="3"/>
                    <a:pt x="500" y="1"/>
                  </a:cubicBezTo>
                  <a:cubicBezTo>
                    <a:pt x="498" y="0"/>
                    <a:pt x="496" y="0"/>
                    <a:pt x="4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3466572" y="3260424"/>
              <a:ext cx="195451" cy="183857"/>
            </a:xfrm>
            <a:custGeom>
              <a:avLst/>
              <a:gdLst/>
              <a:ahLst/>
              <a:cxnLst/>
              <a:rect l="l" t="t" r="r" b="b"/>
              <a:pathLst>
                <a:path w="1315" h="1237" extrusionOk="0">
                  <a:moveTo>
                    <a:pt x="162" y="0"/>
                  </a:moveTo>
                  <a:lnTo>
                    <a:pt x="1" y="1064"/>
                  </a:lnTo>
                  <a:lnTo>
                    <a:pt x="1154" y="1237"/>
                  </a:lnTo>
                  <a:lnTo>
                    <a:pt x="1314" y="173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3546981" y="3268153"/>
              <a:ext cx="34037" cy="167954"/>
            </a:xfrm>
            <a:custGeom>
              <a:avLst/>
              <a:gdLst/>
              <a:ahLst/>
              <a:cxnLst/>
              <a:rect l="l" t="t" r="r" b="b"/>
              <a:pathLst>
                <a:path w="229" h="1130" extrusionOk="0">
                  <a:moveTo>
                    <a:pt x="194" y="1"/>
                  </a:moveTo>
                  <a:cubicBezTo>
                    <a:pt x="176" y="1"/>
                    <a:pt x="166" y="12"/>
                    <a:pt x="163" y="27"/>
                  </a:cubicBezTo>
                  <a:lnTo>
                    <a:pt x="5" y="1094"/>
                  </a:lnTo>
                  <a:cubicBezTo>
                    <a:pt x="0" y="1110"/>
                    <a:pt x="12" y="1127"/>
                    <a:pt x="31" y="1130"/>
                  </a:cubicBezTo>
                  <a:lnTo>
                    <a:pt x="34" y="1130"/>
                  </a:lnTo>
                  <a:cubicBezTo>
                    <a:pt x="48" y="1130"/>
                    <a:pt x="65" y="1118"/>
                    <a:pt x="67" y="1103"/>
                  </a:cubicBezTo>
                  <a:lnTo>
                    <a:pt x="226" y="37"/>
                  </a:lnTo>
                  <a:cubicBezTo>
                    <a:pt x="228" y="20"/>
                    <a:pt x="216" y="3"/>
                    <a:pt x="199" y="1"/>
                  </a:cubicBezTo>
                  <a:cubicBezTo>
                    <a:pt x="198" y="1"/>
                    <a:pt x="196" y="1"/>
                    <a:pt x="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3322846" y="3392705"/>
              <a:ext cx="455110" cy="76694"/>
            </a:xfrm>
            <a:custGeom>
              <a:avLst/>
              <a:gdLst/>
              <a:ahLst/>
              <a:cxnLst/>
              <a:rect l="l" t="t" r="r" b="b"/>
              <a:pathLst>
                <a:path w="3062" h="516" extrusionOk="0">
                  <a:moveTo>
                    <a:pt x="29" y="0"/>
                  </a:moveTo>
                  <a:cubicBezTo>
                    <a:pt x="13" y="0"/>
                    <a:pt x="4" y="11"/>
                    <a:pt x="2" y="28"/>
                  </a:cubicBezTo>
                  <a:cubicBezTo>
                    <a:pt x="0" y="44"/>
                    <a:pt x="12" y="61"/>
                    <a:pt x="29" y="64"/>
                  </a:cubicBezTo>
                  <a:lnTo>
                    <a:pt x="3021" y="515"/>
                  </a:lnTo>
                  <a:lnTo>
                    <a:pt x="3026" y="515"/>
                  </a:lnTo>
                  <a:cubicBezTo>
                    <a:pt x="3040" y="515"/>
                    <a:pt x="3055" y="501"/>
                    <a:pt x="3057" y="486"/>
                  </a:cubicBezTo>
                  <a:cubicBezTo>
                    <a:pt x="3062" y="469"/>
                    <a:pt x="3048" y="450"/>
                    <a:pt x="3031" y="450"/>
                  </a:cubicBezTo>
                  <a:lnTo>
                    <a:pt x="38" y="1"/>
                  </a:lnTo>
                  <a:cubicBezTo>
                    <a:pt x="35" y="0"/>
                    <a:pt x="32" y="0"/>
                    <a:pt x="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3560209" y="2887510"/>
              <a:ext cx="136741" cy="106272"/>
            </a:xfrm>
            <a:custGeom>
              <a:avLst/>
              <a:gdLst/>
              <a:ahLst/>
              <a:cxnLst/>
              <a:rect l="l" t="t" r="r" b="b"/>
              <a:pathLst>
                <a:path w="920" h="715" extrusionOk="0">
                  <a:moveTo>
                    <a:pt x="182" y="1"/>
                  </a:moveTo>
                  <a:cubicBezTo>
                    <a:pt x="119" y="1"/>
                    <a:pt x="67" y="46"/>
                    <a:pt x="60" y="110"/>
                  </a:cubicBezTo>
                  <a:lnTo>
                    <a:pt x="7" y="494"/>
                  </a:lnTo>
                  <a:cubicBezTo>
                    <a:pt x="0" y="564"/>
                    <a:pt x="48" y="626"/>
                    <a:pt x="115" y="636"/>
                  </a:cubicBezTo>
                  <a:lnTo>
                    <a:pt x="720" y="713"/>
                  </a:lnTo>
                  <a:cubicBezTo>
                    <a:pt x="726" y="714"/>
                    <a:pt x="732" y="714"/>
                    <a:pt x="738" y="714"/>
                  </a:cubicBezTo>
                  <a:cubicBezTo>
                    <a:pt x="798" y="714"/>
                    <a:pt x="853" y="668"/>
                    <a:pt x="860" y="605"/>
                  </a:cubicBezTo>
                  <a:lnTo>
                    <a:pt x="910" y="221"/>
                  </a:lnTo>
                  <a:cubicBezTo>
                    <a:pt x="920" y="151"/>
                    <a:pt x="872" y="88"/>
                    <a:pt x="805" y="79"/>
                  </a:cubicBezTo>
                  <a:lnTo>
                    <a:pt x="199" y="2"/>
                  </a:lnTo>
                  <a:cubicBezTo>
                    <a:pt x="193" y="1"/>
                    <a:pt x="187" y="1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3664696" y="2919614"/>
              <a:ext cx="13080" cy="60047"/>
            </a:xfrm>
            <a:custGeom>
              <a:avLst/>
              <a:gdLst/>
              <a:ahLst/>
              <a:cxnLst/>
              <a:rect l="l" t="t" r="r" b="b"/>
              <a:pathLst>
                <a:path w="88" h="404" extrusionOk="0">
                  <a:moveTo>
                    <a:pt x="64" y="1"/>
                  </a:moveTo>
                  <a:cubicBezTo>
                    <a:pt x="55" y="1"/>
                    <a:pt x="49" y="9"/>
                    <a:pt x="49" y="19"/>
                  </a:cubicBezTo>
                  <a:lnTo>
                    <a:pt x="1" y="379"/>
                  </a:lnTo>
                  <a:cubicBezTo>
                    <a:pt x="1" y="391"/>
                    <a:pt x="8" y="401"/>
                    <a:pt x="20" y="403"/>
                  </a:cubicBezTo>
                  <a:cubicBezTo>
                    <a:pt x="32" y="403"/>
                    <a:pt x="41" y="398"/>
                    <a:pt x="41" y="386"/>
                  </a:cubicBezTo>
                  <a:lnTo>
                    <a:pt x="87" y="21"/>
                  </a:lnTo>
                  <a:cubicBezTo>
                    <a:pt x="87" y="9"/>
                    <a:pt x="82" y="2"/>
                    <a:pt x="70" y="2"/>
                  </a:cubicBezTo>
                  <a:cubicBezTo>
                    <a:pt x="68" y="1"/>
                    <a:pt x="66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3644037" y="2916939"/>
              <a:ext cx="13674" cy="60196"/>
            </a:xfrm>
            <a:custGeom>
              <a:avLst/>
              <a:gdLst/>
              <a:ahLst/>
              <a:cxnLst/>
              <a:rect l="l" t="t" r="r" b="b"/>
              <a:pathLst>
                <a:path w="92" h="405" extrusionOk="0">
                  <a:moveTo>
                    <a:pt x="72" y="1"/>
                  </a:moveTo>
                  <a:cubicBezTo>
                    <a:pt x="60" y="1"/>
                    <a:pt x="51" y="8"/>
                    <a:pt x="48" y="20"/>
                  </a:cubicBezTo>
                  <a:lnTo>
                    <a:pt x="0" y="380"/>
                  </a:lnTo>
                  <a:cubicBezTo>
                    <a:pt x="0" y="392"/>
                    <a:pt x="5" y="402"/>
                    <a:pt x="17" y="404"/>
                  </a:cubicBezTo>
                  <a:cubicBezTo>
                    <a:pt x="18" y="405"/>
                    <a:pt x="20" y="405"/>
                    <a:pt x="21" y="405"/>
                  </a:cubicBezTo>
                  <a:cubicBezTo>
                    <a:pt x="31" y="405"/>
                    <a:pt x="39" y="396"/>
                    <a:pt x="41" y="385"/>
                  </a:cubicBezTo>
                  <a:lnTo>
                    <a:pt x="89" y="23"/>
                  </a:lnTo>
                  <a:cubicBezTo>
                    <a:pt x="92" y="11"/>
                    <a:pt x="84" y="1"/>
                    <a:pt x="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3622931" y="2913372"/>
              <a:ext cx="13377" cy="60493"/>
            </a:xfrm>
            <a:custGeom>
              <a:avLst/>
              <a:gdLst/>
              <a:ahLst/>
              <a:cxnLst/>
              <a:rect l="l" t="t" r="r" b="b"/>
              <a:pathLst>
                <a:path w="90" h="407" extrusionOk="0">
                  <a:moveTo>
                    <a:pt x="69" y="1"/>
                  </a:moveTo>
                  <a:cubicBezTo>
                    <a:pt x="59" y="1"/>
                    <a:pt x="51" y="9"/>
                    <a:pt x="49" y="20"/>
                  </a:cubicBezTo>
                  <a:lnTo>
                    <a:pt x="1" y="383"/>
                  </a:lnTo>
                  <a:cubicBezTo>
                    <a:pt x="1" y="395"/>
                    <a:pt x="5" y="404"/>
                    <a:pt x="17" y="407"/>
                  </a:cubicBezTo>
                  <a:cubicBezTo>
                    <a:pt x="29" y="407"/>
                    <a:pt x="39" y="400"/>
                    <a:pt x="41" y="390"/>
                  </a:cubicBezTo>
                  <a:lnTo>
                    <a:pt x="90" y="25"/>
                  </a:lnTo>
                  <a:cubicBezTo>
                    <a:pt x="90" y="13"/>
                    <a:pt x="85" y="3"/>
                    <a:pt x="73" y="1"/>
                  </a:cubicBezTo>
                  <a:cubicBezTo>
                    <a:pt x="71" y="1"/>
                    <a:pt x="70" y="1"/>
                    <a:pt x="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3601528" y="2911291"/>
              <a:ext cx="13080" cy="60047"/>
            </a:xfrm>
            <a:custGeom>
              <a:avLst/>
              <a:gdLst/>
              <a:ahLst/>
              <a:cxnLst/>
              <a:rect l="l" t="t" r="r" b="b"/>
              <a:pathLst>
                <a:path w="88" h="404" extrusionOk="0">
                  <a:moveTo>
                    <a:pt x="66" y="0"/>
                  </a:moveTo>
                  <a:cubicBezTo>
                    <a:pt x="56" y="0"/>
                    <a:pt x="48" y="7"/>
                    <a:pt x="46" y="17"/>
                  </a:cubicBezTo>
                  <a:lnTo>
                    <a:pt x="1" y="380"/>
                  </a:lnTo>
                  <a:cubicBezTo>
                    <a:pt x="1" y="392"/>
                    <a:pt x="5" y="399"/>
                    <a:pt x="17" y="404"/>
                  </a:cubicBezTo>
                  <a:cubicBezTo>
                    <a:pt x="29" y="404"/>
                    <a:pt x="39" y="397"/>
                    <a:pt x="39" y="385"/>
                  </a:cubicBezTo>
                  <a:lnTo>
                    <a:pt x="87" y="22"/>
                  </a:lnTo>
                  <a:cubicBezTo>
                    <a:pt x="87" y="10"/>
                    <a:pt x="82" y="0"/>
                    <a:pt x="70" y="0"/>
                  </a:cubicBezTo>
                  <a:cubicBezTo>
                    <a:pt x="69" y="0"/>
                    <a:pt x="67" y="0"/>
                    <a:pt x="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3580125" y="2908318"/>
              <a:ext cx="14120" cy="60344"/>
            </a:xfrm>
            <a:custGeom>
              <a:avLst/>
              <a:gdLst/>
              <a:ahLst/>
              <a:cxnLst/>
              <a:rect l="l" t="t" r="r" b="b"/>
              <a:pathLst>
                <a:path w="95" h="406" extrusionOk="0">
                  <a:moveTo>
                    <a:pt x="71" y="1"/>
                  </a:moveTo>
                  <a:cubicBezTo>
                    <a:pt x="61" y="1"/>
                    <a:pt x="53" y="10"/>
                    <a:pt x="53" y="20"/>
                  </a:cubicBezTo>
                  <a:lnTo>
                    <a:pt x="3" y="381"/>
                  </a:lnTo>
                  <a:cubicBezTo>
                    <a:pt x="0" y="393"/>
                    <a:pt x="10" y="402"/>
                    <a:pt x="22" y="405"/>
                  </a:cubicBezTo>
                  <a:cubicBezTo>
                    <a:pt x="23" y="405"/>
                    <a:pt x="25" y="405"/>
                    <a:pt x="26" y="405"/>
                  </a:cubicBezTo>
                  <a:cubicBezTo>
                    <a:pt x="36" y="405"/>
                    <a:pt x="42" y="396"/>
                    <a:pt x="46" y="386"/>
                  </a:cubicBezTo>
                  <a:lnTo>
                    <a:pt x="94" y="23"/>
                  </a:lnTo>
                  <a:cubicBezTo>
                    <a:pt x="94" y="11"/>
                    <a:pt x="87" y="1"/>
                    <a:pt x="75" y="1"/>
                  </a:cubicBezTo>
                  <a:cubicBezTo>
                    <a:pt x="74" y="1"/>
                    <a:pt x="72" y="1"/>
                    <a:pt x="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3554115" y="2877700"/>
              <a:ext cx="156509" cy="42657"/>
            </a:xfrm>
            <a:custGeom>
              <a:avLst/>
              <a:gdLst/>
              <a:ahLst/>
              <a:cxnLst/>
              <a:rect l="l" t="t" r="r" b="b"/>
              <a:pathLst>
                <a:path w="1053" h="287" extrusionOk="0">
                  <a:moveTo>
                    <a:pt x="65" y="1"/>
                  </a:moveTo>
                  <a:cubicBezTo>
                    <a:pt x="41" y="1"/>
                    <a:pt x="19" y="19"/>
                    <a:pt x="12" y="44"/>
                  </a:cubicBezTo>
                  <a:lnTo>
                    <a:pt x="5" y="106"/>
                  </a:lnTo>
                  <a:cubicBezTo>
                    <a:pt x="0" y="133"/>
                    <a:pt x="19" y="157"/>
                    <a:pt x="46" y="164"/>
                  </a:cubicBezTo>
                  <a:lnTo>
                    <a:pt x="982" y="287"/>
                  </a:lnTo>
                  <a:cubicBezTo>
                    <a:pt x="984" y="287"/>
                    <a:pt x="986" y="287"/>
                    <a:pt x="987" y="287"/>
                  </a:cubicBezTo>
                  <a:cubicBezTo>
                    <a:pt x="1012" y="287"/>
                    <a:pt x="1033" y="270"/>
                    <a:pt x="1040" y="246"/>
                  </a:cubicBezTo>
                  <a:lnTo>
                    <a:pt x="1050" y="181"/>
                  </a:lnTo>
                  <a:cubicBezTo>
                    <a:pt x="1052" y="154"/>
                    <a:pt x="1033" y="130"/>
                    <a:pt x="1006" y="126"/>
                  </a:cubicBezTo>
                  <a:lnTo>
                    <a:pt x="70" y="1"/>
                  </a:lnTo>
                  <a:cubicBezTo>
                    <a:pt x="68" y="1"/>
                    <a:pt x="67" y="1"/>
                    <a:pt x="65" y="1"/>
                  </a:cubicBezTo>
                  <a:close/>
                </a:path>
              </a:pathLst>
            </a:custGeom>
            <a:solidFill>
              <a:srgbClr val="E6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3660386" y="2807844"/>
              <a:ext cx="22295" cy="94678"/>
            </a:xfrm>
            <a:custGeom>
              <a:avLst/>
              <a:gdLst/>
              <a:ahLst/>
              <a:cxnLst/>
              <a:rect l="l" t="t" r="r" b="b"/>
              <a:pathLst>
                <a:path w="150" h="637" extrusionOk="0">
                  <a:moveTo>
                    <a:pt x="15" y="0"/>
                  </a:moveTo>
                  <a:cubicBezTo>
                    <a:pt x="6" y="2"/>
                    <a:pt x="1" y="12"/>
                    <a:pt x="1" y="22"/>
                  </a:cubicBezTo>
                  <a:lnTo>
                    <a:pt x="111" y="620"/>
                  </a:lnTo>
                  <a:cubicBezTo>
                    <a:pt x="111" y="627"/>
                    <a:pt x="118" y="634"/>
                    <a:pt x="126" y="636"/>
                  </a:cubicBezTo>
                  <a:lnTo>
                    <a:pt x="133" y="636"/>
                  </a:lnTo>
                  <a:cubicBezTo>
                    <a:pt x="143" y="634"/>
                    <a:pt x="150" y="624"/>
                    <a:pt x="147" y="615"/>
                  </a:cubicBezTo>
                  <a:lnTo>
                    <a:pt x="37" y="14"/>
                  </a:lnTo>
                  <a:cubicBezTo>
                    <a:pt x="34" y="7"/>
                    <a:pt x="25" y="0"/>
                    <a:pt x="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3586962" y="2803682"/>
              <a:ext cx="45035" cy="86950"/>
            </a:xfrm>
            <a:custGeom>
              <a:avLst/>
              <a:gdLst/>
              <a:ahLst/>
              <a:cxnLst/>
              <a:rect l="l" t="t" r="r" b="b"/>
              <a:pathLst>
                <a:path w="303" h="585" extrusionOk="0">
                  <a:moveTo>
                    <a:pt x="284" y="1"/>
                  </a:moveTo>
                  <a:cubicBezTo>
                    <a:pt x="276" y="1"/>
                    <a:pt x="269" y="4"/>
                    <a:pt x="267" y="11"/>
                  </a:cubicBezTo>
                  <a:lnTo>
                    <a:pt x="3" y="559"/>
                  </a:lnTo>
                  <a:cubicBezTo>
                    <a:pt x="0" y="568"/>
                    <a:pt x="3" y="578"/>
                    <a:pt x="12" y="583"/>
                  </a:cubicBezTo>
                  <a:lnTo>
                    <a:pt x="17" y="583"/>
                  </a:lnTo>
                  <a:cubicBezTo>
                    <a:pt x="19" y="584"/>
                    <a:pt x="21" y="584"/>
                    <a:pt x="24" y="584"/>
                  </a:cubicBezTo>
                  <a:cubicBezTo>
                    <a:pt x="30" y="584"/>
                    <a:pt x="36" y="579"/>
                    <a:pt x="36" y="576"/>
                  </a:cubicBezTo>
                  <a:lnTo>
                    <a:pt x="300" y="26"/>
                  </a:lnTo>
                  <a:cubicBezTo>
                    <a:pt x="303" y="16"/>
                    <a:pt x="300" y="4"/>
                    <a:pt x="291" y="2"/>
                  </a:cubicBezTo>
                  <a:cubicBezTo>
                    <a:pt x="288" y="1"/>
                    <a:pt x="286" y="1"/>
                    <a:pt x="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3554115" y="2877700"/>
              <a:ext cx="156509" cy="42657"/>
            </a:xfrm>
            <a:custGeom>
              <a:avLst/>
              <a:gdLst/>
              <a:ahLst/>
              <a:cxnLst/>
              <a:rect l="l" t="t" r="r" b="b"/>
              <a:pathLst>
                <a:path w="1053" h="287" extrusionOk="0">
                  <a:moveTo>
                    <a:pt x="65" y="1"/>
                  </a:moveTo>
                  <a:cubicBezTo>
                    <a:pt x="41" y="1"/>
                    <a:pt x="19" y="19"/>
                    <a:pt x="12" y="44"/>
                  </a:cubicBezTo>
                  <a:lnTo>
                    <a:pt x="5" y="106"/>
                  </a:lnTo>
                  <a:cubicBezTo>
                    <a:pt x="0" y="133"/>
                    <a:pt x="19" y="157"/>
                    <a:pt x="46" y="164"/>
                  </a:cubicBezTo>
                  <a:lnTo>
                    <a:pt x="982" y="287"/>
                  </a:lnTo>
                  <a:cubicBezTo>
                    <a:pt x="984" y="287"/>
                    <a:pt x="986" y="287"/>
                    <a:pt x="987" y="287"/>
                  </a:cubicBezTo>
                  <a:cubicBezTo>
                    <a:pt x="1012" y="287"/>
                    <a:pt x="1033" y="270"/>
                    <a:pt x="1040" y="246"/>
                  </a:cubicBezTo>
                  <a:lnTo>
                    <a:pt x="1050" y="181"/>
                  </a:lnTo>
                  <a:cubicBezTo>
                    <a:pt x="1052" y="154"/>
                    <a:pt x="1033" y="130"/>
                    <a:pt x="1006" y="126"/>
                  </a:cubicBezTo>
                  <a:lnTo>
                    <a:pt x="70" y="1"/>
                  </a:lnTo>
                  <a:cubicBezTo>
                    <a:pt x="68" y="1"/>
                    <a:pt x="67" y="1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3289256" y="3501949"/>
              <a:ext cx="488404" cy="75208"/>
            </a:xfrm>
            <a:custGeom>
              <a:avLst/>
              <a:gdLst/>
              <a:ahLst/>
              <a:cxnLst/>
              <a:rect l="l" t="t" r="r" b="b"/>
              <a:pathLst>
                <a:path w="3286" h="506" extrusionOk="0">
                  <a:moveTo>
                    <a:pt x="10" y="1"/>
                  </a:moveTo>
                  <a:lnTo>
                    <a:pt x="0" y="71"/>
                  </a:lnTo>
                  <a:lnTo>
                    <a:pt x="3276" y="505"/>
                  </a:lnTo>
                  <a:lnTo>
                    <a:pt x="3286" y="436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3281081" y="3569130"/>
              <a:ext cx="488404" cy="75059"/>
            </a:xfrm>
            <a:custGeom>
              <a:avLst/>
              <a:gdLst/>
              <a:ahLst/>
              <a:cxnLst/>
              <a:rect l="l" t="t" r="r" b="b"/>
              <a:pathLst>
                <a:path w="3286" h="505" extrusionOk="0">
                  <a:moveTo>
                    <a:pt x="10" y="0"/>
                  </a:moveTo>
                  <a:lnTo>
                    <a:pt x="0" y="70"/>
                  </a:lnTo>
                  <a:lnTo>
                    <a:pt x="3278" y="505"/>
                  </a:lnTo>
                  <a:lnTo>
                    <a:pt x="3285" y="43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3431941" y="3555604"/>
              <a:ext cx="342150" cy="55142"/>
            </a:xfrm>
            <a:custGeom>
              <a:avLst/>
              <a:gdLst/>
              <a:ahLst/>
              <a:cxnLst/>
              <a:rect l="l" t="t" r="r" b="b"/>
              <a:pathLst>
                <a:path w="2302" h="371" extrusionOk="0">
                  <a:moveTo>
                    <a:pt x="10" y="0"/>
                  </a:moveTo>
                  <a:lnTo>
                    <a:pt x="1" y="65"/>
                  </a:lnTo>
                  <a:lnTo>
                    <a:pt x="2292" y="370"/>
                  </a:lnTo>
                  <a:lnTo>
                    <a:pt x="2301" y="30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3422726" y="3622339"/>
              <a:ext cx="342150" cy="55142"/>
            </a:xfrm>
            <a:custGeom>
              <a:avLst/>
              <a:gdLst/>
              <a:ahLst/>
              <a:cxnLst/>
              <a:rect l="l" t="t" r="r" b="b"/>
              <a:pathLst>
                <a:path w="2302" h="371" extrusionOk="0">
                  <a:moveTo>
                    <a:pt x="10" y="0"/>
                  </a:moveTo>
                  <a:lnTo>
                    <a:pt x="0" y="68"/>
                  </a:lnTo>
                  <a:lnTo>
                    <a:pt x="2294" y="370"/>
                  </a:lnTo>
                  <a:lnTo>
                    <a:pt x="2301" y="30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3418118" y="3655484"/>
              <a:ext cx="342447" cy="55142"/>
            </a:xfrm>
            <a:custGeom>
              <a:avLst/>
              <a:gdLst/>
              <a:ahLst/>
              <a:cxnLst/>
              <a:rect l="l" t="t" r="r" b="b"/>
              <a:pathLst>
                <a:path w="2304" h="371" extrusionOk="0">
                  <a:moveTo>
                    <a:pt x="10" y="1"/>
                  </a:moveTo>
                  <a:lnTo>
                    <a:pt x="0" y="68"/>
                  </a:lnTo>
                  <a:lnTo>
                    <a:pt x="2294" y="370"/>
                  </a:lnTo>
                  <a:lnTo>
                    <a:pt x="2303" y="303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3132143" y="2734272"/>
              <a:ext cx="864293" cy="1374694"/>
            </a:xfrm>
            <a:custGeom>
              <a:avLst/>
              <a:gdLst/>
              <a:ahLst/>
              <a:cxnLst/>
              <a:rect l="l" t="t" r="r" b="b"/>
              <a:pathLst>
                <a:path w="5815" h="9249" extrusionOk="0">
                  <a:moveTo>
                    <a:pt x="5713" y="0"/>
                  </a:moveTo>
                  <a:lnTo>
                    <a:pt x="0" y="8610"/>
                  </a:lnTo>
                  <a:cubicBezTo>
                    <a:pt x="72" y="8711"/>
                    <a:pt x="187" y="8783"/>
                    <a:pt x="322" y="8799"/>
                  </a:cubicBezTo>
                  <a:lnTo>
                    <a:pt x="4347" y="9246"/>
                  </a:lnTo>
                  <a:cubicBezTo>
                    <a:pt x="4363" y="9248"/>
                    <a:pt x="4380" y="9249"/>
                    <a:pt x="4396" y="9249"/>
                  </a:cubicBezTo>
                  <a:cubicBezTo>
                    <a:pt x="4628" y="9249"/>
                    <a:pt x="4829" y="9076"/>
                    <a:pt x="4853" y="8840"/>
                  </a:cubicBezTo>
                  <a:lnTo>
                    <a:pt x="5802" y="325"/>
                  </a:lnTo>
                  <a:cubicBezTo>
                    <a:pt x="5814" y="204"/>
                    <a:pt x="5783" y="89"/>
                    <a:pt x="5713" y="0"/>
                  </a:cubicBezTo>
                  <a:close/>
                </a:path>
              </a:pathLst>
            </a:cu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3774980" y="3225050"/>
              <a:ext cx="342893" cy="215070"/>
            </a:xfrm>
            <a:custGeom>
              <a:avLst/>
              <a:gdLst/>
              <a:ahLst/>
              <a:cxnLst/>
              <a:rect l="l" t="t" r="r" b="b"/>
              <a:pathLst>
                <a:path w="2307" h="1447" extrusionOk="0">
                  <a:moveTo>
                    <a:pt x="1639" y="0"/>
                  </a:moveTo>
                  <a:cubicBezTo>
                    <a:pt x="1592" y="0"/>
                    <a:pt x="1545" y="6"/>
                    <a:pt x="1497" y="17"/>
                  </a:cubicBezTo>
                  <a:lnTo>
                    <a:pt x="519" y="262"/>
                  </a:lnTo>
                  <a:cubicBezTo>
                    <a:pt x="200" y="341"/>
                    <a:pt x="1" y="668"/>
                    <a:pt x="82" y="990"/>
                  </a:cubicBezTo>
                  <a:cubicBezTo>
                    <a:pt x="152" y="1263"/>
                    <a:pt x="398" y="1447"/>
                    <a:pt x="668" y="1447"/>
                  </a:cubicBezTo>
                  <a:cubicBezTo>
                    <a:pt x="716" y="1447"/>
                    <a:pt x="764" y="1441"/>
                    <a:pt x="812" y="1429"/>
                  </a:cubicBezTo>
                  <a:lnTo>
                    <a:pt x="1787" y="1184"/>
                  </a:lnTo>
                  <a:cubicBezTo>
                    <a:pt x="2109" y="1107"/>
                    <a:pt x="2306" y="781"/>
                    <a:pt x="2224" y="459"/>
                  </a:cubicBezTo>
                  <a:cubicBezTo>
                    <a:pt x="2159" y="183"/>
                    <a:pt x="1912" y="0"/>
                    <a:pt x="1639" y="0"/>
                  </a:cubicBezTo>
                  <a:close/>
                </a:path>
              </a:pathLst>
            </a:custGeom>
            <a:solidFill>
              <a:srgbClr val="A96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3777804" y="3440862"/>
              <a:ext cx="302168" cy="174196"/>
            </a:xfrm>
            <a:custGeom>
              <a:avLst/>
              <a:gdLst/>
              <a:ahLst/>
              <a:cxnLst/>
              <a:rect l="l" t="t" r="r" b="b"/>
              <a:pathLst>
                <a:path w="2033" h="1172" extrusionOk="0">
                  <a:moveTo>
                    <a:pt x="564" y="1"/>
                  </a:moveTo>
                  <a:cubicBezTo>
                    <a:pt x="292" y="1"/>
                    <a:pt x="59" y="208"/>
                    <a:pt x="30" y="486"/>
                  </a:cubicBezTo>
                  <a:cubicBezTo>
                    <a:pt x="1" y="784"/>
                    <a:pt x="217" y="1048"/>
                    <a:pt x="512" y="1077"/>
                  </a:cubicBezTo>
                  <a:lnTo>
                    <a:pt x="1411" y="1168"/>
                  </a:lnTo>
                  <a:cubicBezTo>
                    <a:pt x="1429" y="1170"/>
                    <a:pt x="1447" y="1171"/>
                    <a:pt x="1464" y="1171"/>
                  </a:cubicBezTo>
                  <a:cubicBezTo>
                    <a:pt x="1740" y="1171"/>
                    <a:pt x="1974" y="965"/>
                    <a:pt x="2001" y="686"/>
                  </a:cubicBezTo>
                  <a:cubicBezTo>
                    <a:pt x="2033" y="388"/>
                    <a:pt x="1816" y="121"/>
                    <a:pt x="1519" y="93"/>
                  </a:cubicBezTo>
                  <a:lnTo>
                    <a:pt x="621" y="4"/>
                  </a:lnTo>
                  <a:cubicBezTo>
                    <a:pt x="601" y="2"/>
                    <a:pt x="583" y="1"/>
                    <a:pt x="564" y="1"/>
                  </a:cubicBezTo>
                  <a:close/>
                </a:path>
              </a:pathLst>
            </a:custGeom>
            <a:solidFill>
              <a:srgbClr val="A96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3745700" y="3630514"/>
              <a:ext cx="254309" cy="164387"/>
            </a:xfrm>
            <a:custGeom>
              <a:avLst/>
              <a:gdLst/>
              <a:ahLst/>
              <a:cxnLst/>
              <a:rect l="l" t="t" r="r" b="b"/>
              <a:pathLst>
                <a:path w="1711" h="1106" extrusionOk="0">
                  <a:moveTo>
                    <a:pt x="557" y="1"/>
                  </a:moveTo>
                  <a:cubicBezTo>
                    <a:pt x="287" y="1"/>
                    <a:pt x="54" y="204"/>
                    <a:pt x="27" y="478"/>
                  </a:cubicBezTo>
                  <a:cubicBezTo>
                    <a:pt x="1" y="769"/>
                    <a:pt x="210" y="1028"/>
                    <a:pt x="500" y="1057"/>
                  </a:cubicBezTo>
                  <a:lnTo>
                    <a:pt x="1101" y="1103"/>
                  </a:lnTo>
                  <a:cubicBezTo>
                    <a:pt x="1117" y="1104"/>
                    <a:pt x="1134" y="1105"/>
                    <a:pt x="1151" y="1105"/>
                  </a:cubicBezTo>
                  <a:cubicBezTo>
                    <a:pt x="1422" y="1105"/>
                    <a:pt x="1652" y="904"/>
                    <a:pt x="1682" y="627"/>
                  </a:cubicBezTo>
                  <a:cubicBezTo>
                    <a:pt x="1711" y="337"/>
                    <a:pt x="1502" y="77"/>
                    <a:pt x="1206" y="46"/>
                  </a:cubicBezTo>
                  <a:lnTo>
                    <a:pt x="606" y="3"/>
                  </a:lnTo>
                  <a:cubicBezTo>
                    <a:pt x="590" y="1"/>
                    <a:pt x="573" y="1"/>
                    <a:pt x="557" y="1"/>
                  </a:cubicBezTo>
                  <a:close/>
                </a:path>
              </a:pathLst>
            </a:custGeom>
            <a:solidFill>
              <a:srgbClr val="A96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3699327" y="3842461"/>
              <a:ext cx="259362" cy="168251"/>
            </a:xfrm>
            <a:custGeom>
              <a:avLst/>
              <a:gdLst/>
              <a:ahLst/>
              <a:cxnLst/>
              <a:rect l="l" t="t" r="r" b="b"/>
              <a:pathLst>
                <a:path w="1745" h="1132" extrusionOk="0">
                  <a:moveTo>
                    <a:pt x="544" y="0"/>
                  </a:moveTo>
                  <a:cubicBezTo>
                    <a:pt x="280" y="0"/>
                    <a:pt x="54" y="202"/>
                    <a:pt x="27" y="469"/>
                  </a:cubicBezTo>
                  <a:cubicBezTo>
                    <a:pt x="1" y="757"/>
                    <a:pt x="207" y="1012"/>
                    <a:pt x="495" y="1041"/>
                  </a:cubicBezTo>
                  <a:lnTo>
                    <a:pt x="1144" y="1130"/>
                  </a:lnTo>
                  <a:cubicBezTo>
                    <a:pt x="1160" y="1131"/>
                    <a:pt x="1177" y="1132"/>
                    <a:pt x="1193" y="1132"/>
                  </a:cubicBezTo>
                  <a:cubicBezTo>
                    <a:pt x="1461" y="1132"/>
                    <a:pt x="1688" y="933"/>
                    <a:pt x="1718" y="661"/>
                  </a:cubicBezTo>
                  <a:cubicBezTo>
                    <a:pt x="1744" y="376"/>
                    <a:pt x="1538" y="119"/>
                    <a:pt x="1249" y="90"/>
                  </a:cubicBezTo>
                  <a:lnTo>
                    <a:pt x="601" y="3"/>
                  </a:lnTo>
                  <a:cubicBezTo>
                    <a:pt x="582" y="1"/>
                    <a:pt x="563" y="0"/>
                    <a:pt x="544" y="0"/>
                  </a:cubicBezTo>
                  <a:close/>
                </a:path>
              </a:pathLst>
            </a:custGeom>
            <a:solidFill>
              <a:srgbClr val="A96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2775292" y="3485897"/>
              <a:ext cx="624699" cy="1082782"/>
            </a:xfrm>
            <a:custGeom>
              <a:avLst/>
              <a:gdLst/>
              <a:ahLst/>
              <a:cxnLst/>
              <a:rect l="l" t="t" r="r" b="b"/>
              <a:pathLst>
                <a:path w="4203" h="7285" extrusionOk="0">
                  <a:moveTo>
                    <a:pt x="2298" y="0"/>
                  </a:moveTo>
                  <a:cubicBezTo>
                    <a:pt x="2249" y="0"/>
                    <a:pt x="2216" y="8"/>
                    <a:pt x="2202" y="25"/>
                  </a:cubicBezTo>
                  <a:cubicBezTo>
                    <a:pt x="2080" y="188"/>
                    <a:pt x="1018" y="1343"/>
                    <a:pt x="917" y="1900"/>
                  </a:cubicBezTo>
                  <a:cubicBezTo>
                    <a:pt x="634" y="3495"/>
                    <a:pt x="0" y="7285"/>
                    <a:pt x="0" y="7285"/>
                  </a:cubicBezTo>
                  <a:cubicBezTo>
                    <a:pt x="0" y="7285"/>
                    <a:pt x="2466" y="7020"/>
                    <a:pt x="2896" y="4900"/>
                  </a:cubicBezTo>
                  <a:cubicBezTo>
                    <a:pt x="3204" y="3387"/>
                    <a:pt x="2202" y="2436"/>
                    <a:pt x="2202" y="2436"/>
                  </a:cubicBezTo>
                  <a:lnTo>
                    <a:pt x="2692" y="1353"/>
                  </a:lnTo>
                  <a:cubicBezTo>
                    <a:pt x="2895" y="1430"/>
                    <a:pt x="3071" y="1462"/>
                    <a:pt x="3224" y="1462"/>
                  </a:cubicBezTo>
                  <a:cubicBezTo>
                    <a:pt x="4042" y="1462"/>
                    <a:pt x="4203" y="536"/>
                    <a:pt x="4203" y="536"/>
                  </a:cubicBezTo>
                  <a:cubicBezTo>
                    <a:pt x="4203" y="536"/>
                    <a:pt x="2707" y="0"/>
                    <a:pt x="2298" y="0"/>
                  </a:cubicBezTo>
                  <a:close/>
                </a:path>
              </a:pathLst>
            </a:custGeom>
            <a:solidFill>
              <a:srgbClr val="A96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2609569" y="4431484"/>
              <a:ext cx="774371" cy="711946"/>
            </a:xfrm>
            <a:custGeom>
              <a:avLst/>
              <a:gdLst/>
              <a:ahLst/>
              <a:cxnLst/>
              <a:rect l="l" t="t" r="r" b="b"/>
              <a:pathLst>
                <a:path w="5210" h="4790" extrusionOk="0">
                  <a:moveTo>
                    <a:pt x="1043" y="0"/>
                  </a:moveTo>
                  <a:lnTo>
                    <a:pt x="1" y="4789"/>
                  </a:lnTo>
                  <a:lnTo>
                    <a:pt x="4362" y="4789"/>
                  </a:lnTo>
                  <a:lnTo>
                    <a:pt x="5210" y="906"/>
                  </a:lnTo>
                  <a:lnTo>
                    <a:pt x="1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2609569" y="4431484"/>
              <a:ext cx="486769" cy="711946"/>
            </a:xfrm>
            <a:custGeom>
              <a:avLst/>
              <a:gdLst/>
              <a:ahLst/>
              <a:cxnLst/>
              <a:rect l="l" t="t" r="r" b="b"/>
              <a:pathLst>
                <a:path w="3275" h="4790" extrusionOk="0">
                  <a:moveTo>
                    <a:pt x="1043" y="0"/>
                  </a:moveTo>
                  <a:lnTo>
                    <a:pt x="1" y="4789"/>
                  </a:lnTo>
                  <a:lnTo>
                    <a:pt x="2337" y="4789"/>
                  </a:lnTo>
                  <a:lnTo>
                    <a:pt x="3274" y="486"/>
                  </a:lnTo>
                  <a:lnTo>
                    <a:pt x="1043" y="0"/>
                  </a:lnTo>
                  <a:close/>
                </a:path>
              </a:pathLst>
            </a:cu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530225" y="2495925"/>
            <a:ext cx="3900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530225" y="1806525"/>
            <a:ext cx="1185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/>
          <p:nvPr/>
        </p:nvSpPr>
        <p:spPr>
          <a:xfrm>
            <a:off x="7237250" y="-747950"/>
            <a:ext cx="2574900" cy="2574900"/>
          </a:xfrm>
          <a:prstGeom prst="ellipse">
            <a:avLst/>
          </a:prstGeom>
          <a:solidFill>
            <a:srgbClr val="76B8F4">
              <a:alpha val="20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5837649" y="2726550"/>
            <a:ext cx="25056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2629775" y="2726550"/>
            <a:ext cx="25056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2629775" y="20766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5837650" y="20766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grpSp>
        <p:nvGrpSpPr>
          <p:cNvPr id="28" name="Google Shape;28;p5"/>
          <p:cNvGrpSpPr/>
          <p:nvPr/>
        </p:nvGrpSpPr>
        <p:grpSpPr>
          <a:xfrm>
            <a:off x="-999775" y="1610750"/>
            <a:ext cx="10530350" cy="4245950"/>
            <a:chOff x="-999775" y="1610750"/>
            <a:chExt cx="10530350" cy="4245950"/>
          </a:xfrm>
        </p:grpSpPr>
        <p:sp>
          <p:nvSpPr>
            <p:cNvPr id="29" name="Google Shape;29;p5"/>
            <p:cNvSpPr/>
            <p:nvPr/>
          </p:nvSpPr>
          <p:spPr>
            <a:xfrm>
              <a:off x="-999775" y="2635600"/>
              <a:ext cx="3221100" cy="3221100"/>
            </a:xfrm>
            <a:prstGeom prst="ellipse">
              <a:avLst/>
            </a:pr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8430775" y="1610750"/>
              <a:ext cx="1099800" cy="1099800"/>
            </a:xfrm>
            <a:prstGeom prst="ellipse">
              <a:avLst/>
            </a:pr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5" name="Google Shape;45;p8"/>
          <p:cNvSpPr/>
          <p:nvPr/>
        </p:nvSpPr>
        <p:spPr>
          <a:xfrm>
            <a:off x="-3467975" y="615900"/>
            <a:ext cx="4370400" cy="4370400"/>
          </a:xfrm>
          <a:prstGeom prst="ellipse">
            <a:avLst/>
          </a:prstGeom>
          <a:solidFill>
            <a:srgbClr val="76B8F4">
              <a:alpha val="20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8069075" y="-2089200"/>
            <a:ext cx="4370400" cy="4370400"/>
          </a:xfrm>
          <a:prstGeom prst="ellipse">
            <a:avLst/>
          </a:prstGeom>
          <a:solidFill>
            <a:srgbClr val="76B8F4">
              <a:alpha val="20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-2832975" y="-1697325"/>
            <a:ext cx="4370400" cy="4370400"/>
          </a:xfrm>
          <a:prstGeom prst="ellipse">
            <a:avLst/>
          </a:prstGeom>
          <a:solidFill>
            <a:srgbClr val="76B8F4">
              <a:alpha val="20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7819600" y="3824600"/>
            <a:ext cx="2732100" cy="2732100"/>
          </a:xfrm>
          <a:prstGeom prst="ellipse">
            <a:avLst/>
          </a:prstGeom>
          <a:solidFill>
            <a:srgbClr val="76B8F4">
              <a:alpha val="20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901850" y="27322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2"/>
          </p:nvPr>
        </p:nvSpPr>
        <p:spPr>
          <a:xfrm>
            <a:off x="3473635" y="27322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3"/>
          </p:nvPr>
        </p:nvSpPr>
        <p:spPr>
          <a:xfrm>
            <a:off x="6045421" y="27322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4"/>
          </p:nvPr>
        </p:nvSpPr>
        <p:spPr>
          <a:xfrm>
            <a:off x="901850" y="18378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5"/>
          </p:nvPr>
        </p:nvSpPr>
        <p:spPr>
          <a:xfrm>
            <a:off x="3473636" y="18378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6"/>
          </p:nvPr>
        </p:nvSpPr>
        <p:spPr>
          <a:xfrm>
            <a:off x="6045421" y="18378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grpSp>
        <p:nvGrpSpPr>
          <p:cNvPr id="117" name="Google Shape;117;p19"/>
          <p:cNvGrpSpPr/>
          <p:nvPr/>
        </p:nvGrpSpPr>
        <p:grpSpPr>
          <a:xfrm>
            <a:off x="-1133650" y="197200"/>
            <a:ext cx="11669350" cy="6074100"/>
            <a:chOff x="-1133650" y="197200"/>
            <a:chExt cx="11669350" cy="6074100"/>
          </a:xfrm>
        </p:grpSpPr>
        <p:sp>
          <p:nvSpPr>
            <p:cNvPr id="118" name="Google Shape;118;p19"/>
            <p:cNvSpPr/>
            <p:nvPr/>
          </p:nvSpPr>
          <p:spPr>
            <a:xfrm>
              <a:off x="8424000" y="197200"/>
              <a:ext cx="2111700" cy="2111700"/>
            </a:xfrm>
            <a:prstGeom prst="ellipse">
              <a:avLst/>
            </a:pr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-1133650" y="4159600"/>
              <a:ext cx="2111700" cy="2111700"/>
            </a:xfrm>
            <a:prstGeom prst="ellipse">
              <a:avLst/>
            </a:pr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3"/>
          <p:cNvGrpSpPr/>
          <p:nvPr/>
        </p:nvGrpSpPr>
        <p:grpSpPr>
          <a:xfrm>
            <a:off x="-1391750" y="1976938"/>
            <a:ext cx="11927475" cy="4065813"/>
            <a:chOff x="-1391750" y="1976938"/>
            <a:chExt cx="11927475" cy="4065813"/>
          </a:xfrm>
        </p:grpSpPr>
        <p:sp>
          <p:nvSpPr>
            <p:cNvPr id="160" name="Google Shape;160;p23"/>
            <p:cNvSpPr/>
            <p:nvPr/>
          </p:nvSpPr>
          <p:spPr>
            <a:xfrm>
              <a:off x="6651925" y="2158950"/>
              <a:ext cx="3883800" cy="3883800"/>
            </a:xfrm>
            <a:prstGeom prst="ellipse">
              <a:avLst/>
            </a:pr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-1391750" y="1976938"/>
              <a:ext cx="2655600" cy="2655600"/>
            </a:xfrm>
            <a:prstGeom prst="ellipse">
              <a:avLst/>
            </a:pr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23"/>
          <p:cNvGrpSpPr/>
          <p:nvPr/>
        </p:nvGrpSpPr>
        <p:grpSpPr>
          <a:xfrm>
            <a:off x="7244200" y="1976949"/>
            <a:ext cx="1525230" cy="2943333"/>
            <a:chOff x="6901300" y="1399299"/>
            <a:chExt cx="1525230" cy="2943333"/>
          </a:xfrm>
        </p:grpSpPr>
        <p:sp>
          <p:nvSpPr>
            <p:cNvPr id="163" name="Google Shape;163;p23"/>
            <p:cNvSpPr/>
            <p:nvPr/>
          </p:nvSpPr>
          <p:spPr>
            <a:xfrm>
              <a:off x="7099181" y="2104033"/>
              <a:ext cx="408663" cy="542569"/>
            </a:xfrm>
            <a:custGeom>
              <a:avLst/>
              <a:gdLst/>
              <a:ahLst/>
              <a:cxnLst/>
              <a:rect l="l" t="t" r="r" b="b"/>
              <a:pathLst>
                <a:path w="4120" h="5470" extrusionOk="0">
                  <a:moveTo>
                    <a:pt x="2029" y="0"/>
                  </a:moveTo>
                  <a:cubicBezTo>
                    <a:pt x="1780" y="0"/>
                    <a:pt x="1293" y="290"/>
                    <a:pt x="1293" y="996"/>
                  </a:cubicBezTo>
                  <a:cubicBezTo>
                    <a:pt x="1293" y="1933"/>
                    <a:pt x="1406" y="2079"/>
                    <a:pt x="733" y="2420"/>
                  </a:cubicBezTo>
                  <a:cubicBezTo>
                    <a:pt x="724" y="2425"/>
                    <a:pt x="719" y="2427"/>
                    <a:pt x="712" y="2430"/>
                  </a:cubicBezTo>
                  <a:cubicBezTo>
                    <a:pt x="712" y="2432"/>
                    <a:pt x="709" y="2432"/>
                    <a:pt x="709" y="2432"/>
                  </a:cubicBezTo>
                  <a:cubicBezTo>
                    <a:pt x="361" y="2629"/>
                    <a:pt x="121" y="2994"/>
                    <a:pt x="104" y="3417"/>
                  </a:cubicBezTo>
                  <a:cubicBezTo>
                    <a:pt x="37" y="3561"/>
                    <a:pt x="1" y="3717"/>
                    <a:pt x="1" y="3885"/>
                  </a:cubicBezTo>
                  <a:lnTo>
                    <a:pt x="1" y="3976"/>
                  </a:lnTo>
                  <a:cubicBezTo>
                    <a:pt x="1" y="4154"/>
                    <a:pt x="44" y="4322"/>
                    <a:pt x="116" y="4471"/>
                  </a:cubicBezTo>
                  <a:cubicBezTo>
                    <a:pt x="203" y="5038"/>
                    <a:pt x="688" y="5470"/>
                    <a:pt x="1281" y="5470"/>
                  </a:cubicBezTo>
                  <a:lnTo>
                    <a:pt x="1941" y="5470"/>
                  </a:lnTo>
                  <a:cubicBezTo>
                    <a:pt x="2354" y="5470"/>
                    <a:pt x="2856" y="5110"/>
                    <a:pt x="2916" y="4934"/>
                  </a:cubicBezTo>
                  <a:lnTo>
                    <a:pt x="4119" y="4934"/>
                  </a:lnTo>
                  <a:lnTo>
                    <a:pt x="4119" y="2912"/>
                  </a:lnTo>
                  <a:lnTo>
                    <a:pt x="3012" y="2912"/>
                  </a:lnTo>
                  <a:cubicBezTo>
                    <a:pt x="3012" y="2912"/>
                    <a:pt x="2172" y="2139"/>
                    <a:pt x="2172" y="1623"/>
                  </a:cubicBezTo>
                  <a:lnTo>
                    <a:pt x="2172" y="98"/>
                  </a:lnTo>
                  <a:cubicBezTo>
                    <a:pt x="2172" y="35"/>
                    <a:pt x="2114" y="0"/>
                    <a:pt x="2029" y="0"/>
                  </a:cubicBezTo>
                  <a:close/>
                </a:path>
              </a:pathLst>
            </a:custGeom>
            <a:solidFill>
              <a:srgbClr val="ED9D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7071805" y="2593429"/>
              <a:ext cx="150372" cy="73897"/>
            </a:xfrm>
            <a:custGeom>
              <a:avLst/>
              <a:gdLst/>
              <a:ahLst/>
              <a:cxnLst/>
              <a:rect l="l" t="t" r="r" b="b"/>
              <a:pathLst>
                <a:path w="1516" h="745" extrusionOk="0">
                  <a:moveTo>
                    <a:pt x="373" y="0"/>
                  </a:moveTo>
                  <a:cubicBezTo>
                    <a:pt x="166" y="0"/>
                    <a:pt x="1" y="169"/>
                    <a:pt x="1" y="373"/>
                  </a:cubicBezTo>
                  <a:cubicBezTo>
                    <a:pt x="1" y="574"/>
                    <a:pt x="166" y="745"/>
                    <a:pt x="373" y="745"/>
                  </a:cubicBezTo>
                  <a:lnTo>
                    <a:pt x="1144" y="745"/>
                  </a:lnTo>
                  <a:cubicBezTo>
                    <a:pt x="1348" y="745"/>
                    <a:pt x="1516" y="579"/>
                    <a:pt x="1516" y="373"/>
                  </a:cubicBezTo>
                  <a:cubicBezTo>
                    <a:pt x="1516" y="169"/>
                    <a:pt x="1350" y="0"/>
                    <a:pt x="1144" y="0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7041850" y="2339705"/>
              <a:ext cx="189155" cy="91156"/>
            </a:xfrm>
            <a:custGeom>
              <a:avLst/>
              <a:gdLst/>
              <a:ahLst/>
              <a:cxnLst/>
              <a:rect l="l" t="t" r="r" b="b"/>
              <a:pathLst>
                <a:path w="1907" h="919" extrusionOk="0">
                  <a:moveTo>
                    <a:pt x="459" y="1"/>
                  </a:moveTo>
                  <a:cubicBezTo>
                    <a:pt x="207" y="1"/>
                    <a:pt x="0" y="205"/>
                    <a:pt x="0" y="460"/>
                  </a:cubicBezTo>
                  <a:cubicBezTo>
                    <a:pt x="0" y="712"/>
                    <a:pt x="204" y="918"/>
                    <a:pt x="459" y="918"/>
                  </a:cubicBezTo>
                  <a:lnTo>
                    <a:pt x="1446" y="918"/>
                  </a:lnTo>
                  <a:cubicBezTo>
                    <a:pt x="1703" y="918"/>
                    <a:pt x="1907" y="712"/>
                    <a:pt x="1907" y="460"/>
                  </a:cubicBezTo>
                  <a:cubicBezTo>
                    <a:pt x="1907" y="207"/>
                    <a:pt x="1703" y="1"/>
                    <a:pt x="1446" y="1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7050380" y="2514078"/>
              <a:ext cx="180625" cy="87089"/>
            </a:xfrm>
            <a:custGeom>
              <a:avLst/>
              <a:gdLst/>
              <a:ahLst/>
              <a:cxnLst/>
              <a:rect l="l" t="t" r="r" b="b"/>
              <a:pathLst>
                <a:path w="1821" h="878" extrusionOk="0">
                  <a:moveTo>
                    <a:pt x="440" y="1"/>
                  </a:moveTo>
                  <a:cubicBezTo>
                    <a:pt x="195" y="1"/>
                    <a:pt x="0" y="200"/>
                    <a:pt x="0" y="440"/>
                  </a:cubicBezTo>
                  <a:cubicBezTo>
                    <a:pt x="0" y="683"/>
                    <a:pt x="195" y="877"/>
                    <a:pt x="440" y="877"/>
                  </a:cubicBezTo>
                  <a:lnTo>
                    <a:pt x="1381" y="877"/>
                  </a:lnTo>
                  <a:cubicBezTo>
                    <a:pt x="1383" y="877"/>
                    <a:pt x="1384" y="877"/>
                    <a:pt x="1386" y="877"/>
                  </a:cubicBezTo>
                  <a:cubicBezTo>
                    <a:pt x="1624" y="877"/>
                    <a:pt x="1821" y="681"/>
                    <a:pt x="1821" y="440"/>
                  </a:cubicBezTo>
                  <a:cubicBezTo>
                    <a:pt x="1821" y="195"/>
                    <a:pt x="1621" y="1"/>
                    <a:pt x="1381" y="1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7038180" y="2430462"/>
              <a:ext cx="183997" cy="83022"/>
            </a:xfrm>
            <a:custGeom>
              <a:avLst/>
              <a:gdLst/>
              <a:ahLst/>
              <a:cxnLst/>
              <a:rect l="l" t="t" r="r" b="b"/>
              <a:pathLst>
                <a:path w="1855" h="837" extrusionOk="0">
                  <a:moveTo>
                    <a:pt x="419" y="1"/>
                  </a:moveTo>
                  <a:cubicBezTo>
                    <a:pt x="186" y="3"/>
                    <a:pt x="1" y="191"/>
                    <a:pt x="1" y="421"/>
                  </a:cubicBezTo>
                  <a:cubicBezTo>
                    <a:pt x="1" y="652"/>
                    <a:pt x="186" y="837"/>
                    <a:pt x="419" y="837"/>
                  </a:cubicBezTo>
                  <a:lnTo>
                    <a:pt x="1435" y="837"/>
                  </a:lnTo>
                  <a:cubicBezTo>
                    <a:pt x="1665" y="837"/>
                    <a:pt x="1855" y="652"/>
                    <a:pt x="1855" y="421"/>
                  </a:cubicBezTo>
                  <a:cubicBezTo>
                    <a:pt x="1855" y="188"/>
                    <a:pt x="1665" y="1"/>
                    <a:pt x="1435" y="1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7495340" y="2385728"/>
              <a:ext cx="898165" cy="1060044"/>
            </a:xfrm>
            <a:custGeom>
              <a:avLst/>
              <a:gdLst/>
              <a:ahLst/>
              <a:cxnLst/>
              <a:rect l="l" t="t" r="r" b="b"/>
              <a:pathLst>
                <a:path w="9055" h="10687" extrusionOk="0">
                  <a:moveTo>
                    <a:pt x="0" y="0"/>
                  </a:moveTo>
                  <a:lnTo>
                    <a:pt x="0" y="2142"/>
                  </a:lnTo>
                  <a:cubicBezTo>
                    <a:pt x="3903" y="2618"/>
                    <a:pt x="6924" y="5942"/>
                    <a:pt x="6924" y="9974"/>
                  </a:cubicBezTo>
                  <a:cubicBezTo>
                    <a:pt x="6924" y="10214"/>
                    <a:pt x="6912" y="10452"/>
                    <a:pt x="6893" y="10687"/>
                  </a:cubicBezTo>
                  <a:lnTo>
                    <a:pt x="9025" y="10687"/>
                  </a:lnTo>
                  <a:cubicBezTo>
                    <a:pt x="9044" y="10452"/>
                    <a:pt x="9054" y="10214"/>
                    <a:pt x="9054" y="9974"/>
                  </a:cubicBezTo>
                  <a:cubicBezTo>
                    <a:pt x="9054" y="4765"/>
                    <a:pt x="5080" y="48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7495340" y="2487694"/>
              <a:ext cx="795702" cy="958076"/>
            </a:xfrm>
            <a:custGeom>
              <a:avLst/>
              <a:gdLst/>
              <a:ahLst/>
              <a:cxnLst/>
              <a:rect l="l" t="t" r="r" b="b"/>
              <a:pathLst>
                <a:path w="8022" h="9659" extrusionOk="0">
                  <a:moveTo>
                    <a:pt x="0" y="0"/>
                  </a:moveTo>
                  <a:lnTo>
                    <a:pt x="0" y="1114"/>
                  </a:lnTo>
                  <a:cubicBezTo>
                    <a:pt x="3903" y="1590"/>
                    <a:pt x="6924" y="4914"/>
                    <a:pt x="6924" y="8946"/>
                  </a:cubicBezTo>
                  <a:cubicBezTo>
                    <a:pt x="6924" y="9186"/>
                    <a:pt x="6912" y="9426"/>
                    <a:pt x="6893" y="9659"/>
                  </a:cubicBezTo>
                  <a:lnTo>
                    <a:pt x="8021" y="9659"/>
                  </a:lnTo>
                  <a:cubicBezTo>
                    <a:pt x="7945" y="4880"/>
                    <a:pt x="4527" y="915"/>
                    <a:pt x="0" y="0"/>
                  </a:cubicBezTo>
                  <a:close/>
                </a:path>
              </a:pathLst>
            </a:cu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7076566" y="3444466"/>
              <a:ext cx="1349778" cy="898165"/>
            </a:xfrm>
            <a:custGeom>
              <a:avLst/>
              <a:gdLst/>
              <a:ahLst/>
              <a:cxnLst/>
              <a:rect l="l" t="t" r="r" b="b"/>
              <a:pathLst>
                <a:path w="13608" h="9055" extrusionOk="0">
                  <a:moveTo>
                    <a:pt x="1" y="1"/>
                  </a:moveTo>
                  <a:lnTo>
                    <a:pt x="1" y="9055"/>
                  </a:lnTo>
                  <a:lnTo>
                    <a:pt x="13608" y="9055"/>
                  </a:lnTo>
                  <a:lnTo>
                    <a:pt x="136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7076566" y="3444466"/>
              <a:ext cx="755233" cy="898165"/>
            </a:xfrm>
            <a:custGeom>
              <a:avLst/>
              <a:gdLst/>
              <a:ahLst/>
              <a:cxnLst/>
              <a:rect l="l" t="t" r="r" b="b"/>
              <a:pathLst>
                <a:path w="7614" h="9055" extrusionOk="0">
                  <a:moveTo>
                    <a:pt x="1" y="1"/>
                  </a:moveTo>
                  <a:lnTo>
                    <a:pt x="1" y="9055"/>
                  </a:lnTo>
                  <a:lnTo>
                    <a:pt x="7613" y="9055"/>
                  </a:lnTo>
                  <a:lnTo>
                    <a:pt x="7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7362626" y="3815630"/>
              <a:ext cx="462027" cy="126566"/>
            </a:xfrm>
            <a:custGeom>
              <a:avLst/>
              <a:gdLst/>
              <a:ahLst/>
              <a:cxnLst/>
              <a:rect l="l" t="t" r="r" b="b"/>
              <a:pathLst>
                <a:path w="4658" h="1276" extrusionOk="0">
                  <a:moveTo>
                    <a:pt x="1" y="1"/>
                  </a:moveTo>
                  <a:lnTo>
                    <a:pt x="1" y="1276"/>
                  </a:lnTo>
                  <a:lnTo>
                    <a:pt x="4657" y="1276"/>
                  </a:lnTo>
                  <a:lnTo>
                    <a:pt x="46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7838829" y="3815630"/>
              <a:ext cx="587701" cy="126566"/>
            </a:xfrm>
            <a:custGeom>
              <a:avLst/>
              <a:gdLst/>
              <a:ahLst/>
              <a:cxnLst/>
              <a:rect l="l" t="t" r="r" b="b"/>
              <a:pathLst>
                <a:path w="5925" h="1276" extrusionOk="0">
                  <a:moveTo>
                    <a:pt x="0" y="1"/>
                  </a:moveTo>
                  <a:lnTo>
                    <a:pt x="0" y="1276"/>
                  </a:lnTo>
                  <a:lnTo>
                    <a:pt x="5925" y="1276"/>
                  </a:lnTo>
                  <a:lnTo>
                    <a:pt x="59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6901300" y="2707992"/>
              <a:ext cx="1115292" cy="737775"/>
            </a:xfrm>
            <a:custGeom>
              <a:avLst/>
              <a:gdLst/>
              <a:ahLst/>
              <a:cxnLst/>
              <a:rect l="l" t="t" r="r" b="b"/>
              <a:pathLst>
                <a:path w="11244" h="7438" extrusionOk="0">
                  <a:moveTo>
                    <a:pt x="0" y="1"/>
                  </a:moveTo>
                  <a:lnTo>
                    <a:pt x="0" y="7438"/>
                  </a:lnTo>
                  <a:lnTo>
                    <a:pt x="11244" y="7438"/>
                  </a:lnTo>
                  <a:lnTo>
                    <a:pt x="112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7547215" y="2707992"/>
              <a:ext cx="469169" cy="737775"/>
            </a:xfrm>
            <a:custGeom>
              <a:avLst/>
              <a:gdLst/>
              <a:ahLst/>
              <a:cxnLst/>
              <a:rect l="l" t="t" r="r" b="b"/>
              <a:pathLst>
                <a:path w="4730" h="7438" extrusionOk="0">
                  <a:moveTo>
                    <a:pt x="1" y="1"/>
                  </a:moveTo>
                  <a:lnTo>
                    <a:pt x="1" y="7438"/>
                  </a:lnTo>
                  <a:lnTo>
                    <a:pt x="4730" y="7438"/>
                  </a:lnTo>
                  <a:lnTo>
                    <a:pt x="4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7554456" y="3032140"/>
              <a:ext cx="101571" cy="75384"/>
            </a:xfrm>
            <a:custGeom>
              <a:avLst/>
              <a:gdLst/>
              <a:ahLst/>
              <a:cxnLst/>
              <a:rect l="l" t="t" r="r" b="b"/>
              <a:pathLst>
                <a:path w="1024" h="760" extrusionOk="0">
                  <a:moveTo>
                    <a:pt x="0" y="1"/>
                  </a:moveTo>
                  <a:lnTo>
                    <a:pt x="0" y="760"/>
                  </a:lnTo>
                  <a:lnTo>
                    <a:pt x="1023" y="760"/>
                  </a:lnTo>
                  <a:lnTo>
                    <a:pt x="1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6901300" y="3032140"/>
              <a:ext cx="639180" cy="75384"/>
            </a:xfrm>
            <a:custGeom>
              <a:avLst/>
              <a:gdLst/>
              <a:ahLst/>
              <a:cxnLst/>
              <a:rect l="l" t="t" r="r" b="b"/>
              <a:pathLst>
                <a:path w="6444" h="760" extrusionOk="0">
                  <a:moveTo>
                    <a:pt x="0" y="1"/>
                  </a:moveTo>
                  <a:lnTo>
                    <a:pt x="0" y="760"/>
                  </a:lnTo>
                  <a:lnTo>
                    <a:pt x="6443" y="760"/>
                  </a:lnTo>
                  <a:lnTo>
                    <a:pt x="64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7439397" y="1399299"/>
              <a:ext cx="487618" cy="644437"/>
            </a:xfrm>
            <a:custGeom>
              <a:avLst/>
              <a:gdLst/>
              <a:ahLst/>
              <a:cxnLst/>
              <a:rect l="l" t="t" r="r" b="b"/>
              <a:pathLst>
                <a:path w="4916" h="6497" extrusionOk="0">
                  <a:moveTo>
                    <a:pt x="2457" y="1"/>
                  </a:moveTo>
                  <a:cubicBezTo>
                    <a:pt x="1100" y="1"/>
                    <a:pt x="0" y="1101"/>
                    <a:pt x="0" y="2460"/>
                  </a:cubicBezTo>
                  <a:cubicBezTo>
                    <a:pt x="0" y="3817"/>
                    <a:pt x="2457" y="6497"/>
                    <a:pt x="2457" y="6497"/>
                  </a:cubicBezTo>
                  <a:cubicBezTo>
                    <a:pt x="2457" y="6497"/>
                    <a:pt x="4916" y="3817"/>
                    <a:pt x="4916" y="2460"/>
                  </a:cubicBezTo>
                  <a:cubicBezTo>
                    <a:pt x="4916" y="1103"/>
                    <a:pt x="3814" y="1"/>
                    <a:pt x="2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7591850" y="1551751"/>
              <a:ext cx="182807" cy="183105"/>
            </a:xfrm>
            <a:custGeom>
              <a:avLst/>
              <a:gdLst/>
              <a:ahLst/>
              <a:cxnLst/>
              <a:rect l="l" t="t" r="r" b="b"/>
              <a:pathLst>
                <a:path w="1843" h="1846" extrusionOk="0">
                  <a:moveTo>
                    <a:pt x="920" y="1"/>
                  </a:moveTo>
                  <a:cubicBezTo>
                    <a:pt x="411" y="1"/>
                    <a:pt x="0" y="411"/>
                    <a:pt x="0" y="923"/>
                  </a:cubicBezTo>
                  <a:cubicBezTo>
                    <a:pt x="0" y="1432"/>
                    <a:pt x="411" y="1845"/>
                    <a:pt x="920" y="1845"/>
                  </a:cubicBezTo>
                  <a:cubicBezTo>
                    <a:pt x="1431" y="1845"/>
                    <a:pt x="1842" y="1432"/>
                    <a:pt x="1842" y="923"/>
                  </a:cubicBezTo>
                  <a:cubicBezTo>
                    <a:pt x="1842" y="411"/>
                    <a:pt x="1431" y="1"/>
                    <a:pt x="9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7683004" y="1399299"/>
              <a:ext cx="244007" cy="644437"/>
            </a:xfrm>
            <a:custGeom>
              <a:avLst/>
              <a:gdLst/>
              <a:ahLst/>
              <a:cxnLst/>
              <a:rect l="l" t="t" r="r" b="b"/>
              <a:pathLst>
                <a:path w="2460" h="6497" extrusionOk="0">
                  <a:moveTo>
                    <a:pt x="1" y="1"/>
                  </a:moveTo>
                  <a:lnTo>
                    <a:pt x="1" y="1538"/>
                  </a:lnTo>
                  <a:cubicBezTo>
                    <a:pt x="512" y="1538"/>
                    <a:pt x="923" y="1948"/>
                    <a:pt x="923" y="2460"/>
                  </a:cubicBezTo>
                  <a:cubicBezTo>
                    <a:pt x="923" y="2969"/>
                    <a:pt x="512" y="3382"/>
                    <a:pt x="1" y="3382"/>
                  </a:cubicBezTo>
                  <a:lnTo>
                    <a:pt x="1" y="6497"/>
                  </a:lnTo>
                  <a:cubicBezTo>
                    <a:pt x="1" y="6497"/>
                    <a:pt x="2460" y="3817"/>
                    <a:pt x="2460" y="2460"/>
                  </a:cubicBezTo>
                  <a:cubicBezTo>
                    <a:pt x="2460" y="1103"/>
                    <a:pt x="1358" y="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7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1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1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1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1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1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1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1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1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8" r:id="rId7"/>
    <p:sldLayoutId id="2147483665" r:id="rId8"/>
    <p:sldLayoutId id="2147483669" r:id="rId9"/>
    <p:sldLayoutId id="21474836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ctrTitle"/>
          </p:nvPr>
        </p:nvSpPr>
        <p:spPr>
          <a:xfrm>
            <a:off x="-264752" y="199619"/>
            <a:ext cx="7492317" cy="31163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電商平台之</a:t>
            </a:r>
            <a:r>
              <a:rPr lang="en-US" altLang="zh-TW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RFM</a:t>
            </a:r>
            <a:r>
              <a:rPr lang="zh-TW" altLang="en-US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分析</a:t>
            </a:r>
            <a:endParaRPr dirty="0"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</p:txBody>
      </p:sp>
      <p:grpSp>
        <p:nvGrpSpPr>
          <p:cNvPr id="242" name="Google Shape;242;p28"/>
          <p:cNvGrpSpPr/>
          <p:nvPr/>
        </p:nvGrpSpPr>
        <p:grpSpPr>
          <a:xfrm>
            <a:off x="5839150" y="1790563"/>
            <a:ext cx="3238851" cy="3276601"/>
            <a:chOff x="5922001" y="1327400"/>
            <a:chExt cx="3238851" cy="3276601"/>
          </a:xfrm>
        </p:grpSpPr>
        <p:grpSp>
          <p:nvGrpSpPr>
            <p:cNvPr id="243" name="Google Shape;243;p28"/>
            <p:cNvGrpSpPr/>
            <p:nvPr/>
          </p:nvGrpSpPr>
          <p:grpSpPr>
            <a:xfrm>
              <a:off x="7066991" y="1327400"/>
              <a:ext cx="1619908" cy="3276206"/>
              <a:chOff x="7066991" y="1327400"/>
              <a:chExt cx="1619908" cy="3276206"/>
            </a:xfrm>
          </p:grpSpPr>
          <p:sp>
            <p:nvSpPr>
              <p:cNvPr id="244" name="Google Shape;244;p28"/>
              <p:cNvSpPr/>
              <p:nvPr/>
            </p:nvSpPr>
            <p:spPr>
              <a:xfrm>
                <a:off x="7066991" y="1327400"/>
                <a:ext cx="1619908" cy="3276206"/>
              </a:xfrm>
              <a:custGeom>
                <a:avLst/>
                <a:gdLst/>
                <a:ahLst/>
                <a:cxnLst/>
                <a:rect l="l" t="t" r="r" b="b"/>
                <a:pathLst>
                  <a:path w="13043" h="26379" extrusionOk="0">
                    <a:moveTo>
                      <a:pt x="2135" y="1"/>
                    </a:moveTo>
                    <a:cubicBezTo>
                      <a:pt x="954" y="1"/>
                      <a:pt x="0" y="954"/>
                      <a:pt x="0" y="2133"/>
                    </a:cubicBezTo>
                    <a:lnTo>
                      <a:pt x="0" y="24246"/>
                    </a:lnTo>
                    <a:cubicBezTo>
                      <a:pt x="0" y="24433"/>
                      <a:pt x="24" y="24621"/>
                      <a:pt x="72" y="24794"/>
                    </a:cubicBezTo>
                    <a:cubicBezTo>
                      <a:pt x="92" y="24871"/>
                      <a:pt x="118" y="24945"/>
                      <a:pt x="144" y="25017"/>
                    </a:cubicBezTo>
                    <a:cubicBezTo>
                      <a:pt x="195" y="25154"/>
                      <a:pt x="265" y="25288"/>
                      <a:pt x="346" y="25411"/>
                    </a:cubicBezTo>
                    <a:cubicBezTo>
                      <a:pt x="603" y="25807"/>
                      <a:pt x="987" y="26110"/>
                      <a:pt x="1444" y="26266"/>
                    </a:cubicBezTo>
                    <a:cubicBezTo>
                      <a:pt x="1660" y="26340"/>
                      <a:pt x="1895" y="26379"/>
                      <a:pt x="2135" y="26379"/>
                    </a:cubicBezTo>
                    <a:lnTo>
                      <a:pt x="10913" y="26379"/>
                    </a:lnTo>
                    <a:cubicBezTo>
                      <a:pt x="12090" y="26379"/>
                      <a:pt x="13043" y="25425"/>
                      <a:pt x="13043" y="24246"/>
                    </a:cubicBezTo>
                    <a:lnTo>
                      <a:pt x="13043" y="2133"/>
                    </a:lnTo>
                    <a:cubicBezTo>
                      <a:pt x="13043" y="956"/>
                      <a:pt x="12085" y="3"/>
                      <a:pt x="109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8"/>
              <p:cNvSpPr/>
              <p:nvPr/>
            </p:nvSpPr>
            <p:spPr>
              <a:xfrm>
                <a:off x="7159767" y="1407384"/>
                <a:ext cx="1434481" cy="3116612"/>
              </a:xfrm>
              <a:custGeom>
                <a:avLst/>
                <a:gdLst/>
                <a:ahLst/>
                <a:cxnLst/>
                <a:rect l="l" t="t" r="r" b="b"/>
                <a:pathLst>
                  <a:path w="11550" h="25094" extrusionOk="0">
                    <a:moveTo>
                      <a:pt x="493" y="0"/>
                    </a:moveTo>
                    <a:cubicBezTo>
                      <a:pt x="219" y="0"/>
                      <a:pt x="0" y="224"/>
                      <a:pt x="0" y="492"/>
                    </a:cubicBezTo>
                    <a:lnTo>
                      <a:pt x="0" y="24601"/>
                    </a:lnTo>
                    <a:cubicBezTo>
                      <a:pt x="0" y="24875"/>
                      <a:pt x="224" y="25093"/>
                      <a:pt x="493" y="25093"/>
                    </a:cubicBezTo>
                    <a:lnTo>
                      <a:pt x="11057" y="25093"/>
                    </a:lnTo>
                    <a:cubicBezTo>
                      <a:pt x="11326" y="25093"/>
                      <a:pt x="11549" y="24870"/>
                      <a:pt x="11549" y="24601"/>
                    </a:cubicBezTo>
                    <a:lnTo>
                      <a:pt x="11549" y="492"/>
                    </a:lnTo>
                    <a:cubicBezTo>
                      <a:pt x="11549" y="221"/>
                      <a:pt x="11326" y="0"/>
                      <a:pt x="110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8"/>
              <p:cNvSpPr/>
              <p:nvPr/>
            </p:nvSpPr>
            <p:spPr>
              <a:xfrm>
                <a:off x="7599680" y="4378085"/>
                <a:ext cx="503000" cy="19499"/>
              </a:xfrm>
              <a:custGeom>
                <a:avLst/>
                <a:gdLst/>
                <a:ahLst/>
                <a:cxnLst/>
                <a:rect l="l" t="t" r="r" b="b"/>
                <a:pathLst>
                  <a:path w="4050" h="157" extrusionOk="0">
                    <a:moveTo>
                      <a:pt x="20" y="0"/>
                    </a:moveTo>
                    <a:cubicBezTo>
                      <a:pt x="10" y="0"/>
                      <a:pt x="0" y="7"/>
                      <a:pt x="0" y="19"/>
                    </a:cubicBezTo>
                    <a:lnTo>
                      <a:pt x="0" y="139"/>
                    </a:lnTo>
                    <a:cubicBezTo>
                      <a:pt x="0" y="149"/>
                      <a:pt x="8" y="156"/>
                      <a:pt x="20" y="156"/>
                    </a:cubicBezTo>
                    <a:lnTo>
                      <a:pt x="4030" y="156"/>
                    </a:lnTo>
                    <a:cubicBezTo>
                      <a:pt x="4042" y="156"/>
                      <a:pt x="4049" y="149"/>
                      <a:pt x="4047" y="139"/>
                    </a:cubicBezTo>
                    <a:lnTo>
                      <a:pt x="4047" y="19"/>
                    </a:lnTo>
                    <a:cubicBezTo>
                      <a:pt x="4047" y="10"/>
                      <a:pt x="4042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8"/>
              <p:cNvSpPr/>
              <p:nvPr/>
            </p:nvSpPr>
            <p:spPr>
              <a:xfrm>
                <a:off x="7467781" y="1338205"/>
                <a:ext cx="818337" cy="155495"/>
              </a:xfrm>
              <a:custGeom>
                <a:avLst/>
                <a:gdLst/>
                <a:ahLst/>
                <a:cxnLst/>
                <a:rect l="l" t="t" r="r" b="b"/>
                <a:pathLst>
                  <a:path w="6589" h="1252" extrusionOk="0">
                    <a:moveTo>
                      <a:pt x="6588" y="0"/>
                    </a:moveTo>
                    <a:lnTo>
                      <a:pt x="1" y="156"/>
                    </a:lnTo>
                    <a:lnTo>
                      <a:pt x="1" y="519"/>
                    </a:lnTo>
                    <a:cubicBezTo>
                      <a:pt x="1" y="925"/>
                      <a:pt x="328" y="1251"/>
                      <a:pt x="733" y="1251"/>
                    </a:cubicBezTo>
                    <a:lnTo>
                      <a:pt x="5856" y="1251"/>
                    </a:lnTo>
                    <a:cubicBezTo>
                      <a:pt x="6259" y="1251"/>
                      <a:pt x="6588" y="925"/>
                      <a:pt x="6588" y="519"/>
                    </a:cubicBezTo>
                    <a:lnTo>
                      <a:pt x="65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8"/>
              <p:cNvSpPr/>
              <p:nvPr/>
            </p:nvSpPr>
            <p:spPr>
              <a:xfrm>
                <a:off x="8127898" y="1396951"/>
                <a:ext cx="26951" cy="26951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17" extrusionOk="0">
                    <a:moveTo>
                      <a:pt x="109" y="0"/>
                    </a:moveTo>
                    <a:cubicBezTo>
                      <a:pt x="49" y="0"/>
                      <a:pt x="0" y="48"/>
                      <a:pt x="0" y="108"/>
                    </a:cubicBezTo>
                    <a:cubicBezTo>
                      <a:pt x="0" y="168"/>
                      <a:pt x="49" y="216"/>
                      <a:pt x="109" y="216"/>
                    </a:cubicBezTo>
                    <a:cubicBezTo>
                      <a:pt x="169" y="216"/>
                      <a:pt x="217" y="168"/>
                      <a:pt x="217" y="108"/>
                    </a:cubicBezTo>
                    <a:cubicBezTo>
                      <a:pt x="217" y="48"/>
                      <a:pt x="169" y="0"/>
                      <a:pt x="1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8"/>
              <p:cNvSpPr/>
              <p:nvPr/>
            </p:nvSpPr>
            <p:spPr>
              <a:xfrm>
                <a:off x="7735429" y="1397448"/>
                <a:ext cx="280686" cy="27075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218" extrusionOk="0">
                    <a:moveTo>
                      <a:pt x="108" y="1"/>
                    </a:moveTo>
                    <a:cubicBezTo>
                      <a:pt x="48" y="1"/>
                      <a:pt x="0" y="49"/>
                      <a:pt x="0" y="109"/>
                    </a:cubicBezTo>
                    <a:cubicBezTo>
                      <a:pt x="0" y="169"/>
                      <a:pt x="48" y="217"/>
                      <a:pt x="108" y="217"/>
                    </a:cubicBezTo>
                    <a:lnTo>
                      <a:pt x="2149" y="217"/>
                    </a:lnTo>
                    <a:cubicBezTo>
                      <a:pt x="2210" y="217"/>
                      <a:pt x="2260" y="164"/>
                      <a:pt x="2258" y="109"/>
                    </a:cubicBezTo>
                    <a:cubicBezTo>
                      <a:pt x="2258" y="49"/>
                      <a:pt x="2210" y="1"/>
                      <a:pt x="21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8"/>
              <p:cNvSpPr/>
              <p:nvPr/>
            </p:nvSpPr>
            <p:spPr>
              <a:xfrm>
                <a:off x="7264964" y="1628954"/>
                <a:ext cx="1221855" cy="605587"/>
              </a:xfrm>
              <a:custGeom>
                <a:avLst/>
                <a:gdLst/>
                <a:ahLst/>
                <a:cxnLst/>
                <a:rect l="l" t="t" r="r" b="b"/>
                <a:pathLst>
                  <a:path w="9838" h="4876" extrusionOk="0">
                    <a:moveTo>
                      <a:pt x="183" y="0"/>
                    </a:moveTo>
                    <a:cubicBezTo>
                      <a:pt x="80" y="0"/>
                      <a:pt x="1" y="82"/>
                      <a:pt x="1" y="183"/>
                    </a:cubicBezTo>
                    <a:lnTo>
                      <a:pt x="1" y="4691"/>
                    </a:lnTo>
                    <a:cubicBezTo>
                      <a:pt x="1" y="4794"/>
                      <a:pt x="80" y="4876"/>
                      <a:pt x="183" y="4876"/>
                    </a:cubicBezTo>
                    <a:lnTo>
                      <a:pt x="9655" y="4876"/>
                    </a:lnTo>
                    <a:cubicBezTo>
                      <a:pt x="9756" y="4876"/>
                      <a:pt x="9837" y="4794"/>
                      <a:pt x="9837" y="4691"/>
                    </a:cubicBezTo>
                    <a:lnTo>
                      <a:pt x="9837" y="183"/>
                    </a:lnTo>
                    <a:cubicBezTo>
                      <a:pt x="9837" y="82"/>
                      <a:pt x="9756" y="0"/>
                      <a:pt x="9655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8"/>
              <p:cNvSpPr/>
              <p:nvPr/>
            </p:nvSpPr>
            <p:spPr>
              <a:xfrm>
                <a:off x="7874408" y="2019682"/>
                <a:ext cx="529454" cy="143324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1154" extrusionOk="0">
                    <a:moveTo>
                      <a:pt x="577" y="0"/>
                    </a:moveTo>
                    <a:cubicBezTo>
                      <a:pt x="260" y="0"/>
                      <a:pt x="0" y="257"/>
                      <a:pt x="0" y="577"/>
                    </a:cubicBezTo>
                    <a:cubicBezTo>
                      <a:pt x="0" y="894"/>
                      <a:pt x="260" y="1153"/>
                      <a:pt x="577" y="1153"/>
                    </a:cubicBezTo>
                    <a:lnTo>
                      <a:pt x="3687" y="1153"/>
                    </a:lnTo>
                    <a:cubicBezTo>
                      <a:pt x="4006" y="1153"/>
                      <a:pt x="4263" y="894"/>
                      <a:pt x="4263" y="577"/>
                    </a:cubicBezTo>
                    <a:cubicBezTo>
                      <a:pt x="4263" y="257"/>
                      <a:pt x="4006" y="0"/>
                      <a:pt x="36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8"/>
              <p:cNvSpPr/>
              <p:nvPr/>
            </p:nvSpPr>
            <p:spPr>
              <a:xfrm>
                <a:off x="7874035" y="1725828"/>
                <a:ext cx="529827" cy="54523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39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20"/>
                    </a:cubicBezTo>
                    <a:cubicBezTo>
                      <a:pt x="1" y="340"/>
                      <a:pt x="99" y="438"/>
                      <a:pt x="219" y="438"/>
                    </a:cubicBezTo>
                    <a:lnTo>
                      <a:pt x="4047" y="438"/>
                    </a:lnTo>
                    <a:cubicBezTo>
                      <a:pt x="4167" y="438"/>
                      <a:pt x="4266" y="340"/>
                      <a:pt x="4266" y="220"/>
                    </a:cubicBezTo>
                    <a:cubicBezTo>
                      <a:pt x="4266" y="99"/>
                      <a:pt x="4167" y="1"/>
                      <a:pt x="4047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8"/>
              <p:cNvSpPr/>
              <p:nvPr/>
            </p:nvSpPr>
            <p:spPr>
              <a:xfrm>
                <a:off x="7874408" y="1815624"/>
                <a:ext cx="529454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436" extrusionOk="0">
                    <a:moveTo>
                      <a:pt x="65" y="1"/>
                    </a:moveTo>
                    <a:cubicBezTo>
                      <a:pt x="31" y="1"/>
                      <a:pt x="0" y="27"/>
                      <a:pt x="0" y="63"/>
                    </a:cubicBezTo>
                    <a:lnTo>
                      <a:pt x="0" y="373"/>
                    </a:lnTo>
                    <a:cubicBezTo>
                      <a:pt x="0" y="407"/>
                      <a:pt x="29" y="436"/>
                      <a:pt x="65" y="436"/>
                    </a:cubicBezTo>
                    <a:lnTo>
                      <a:pt x="4200" y="436"/>
                    </a:lnTo>
                    <a:cubicBezTo>
                      <a:pt x="4236" y="436"/>
                      <a:pt x="4263" y="407"/>
                      <a:pt x="4263" y="373"/>
                    </a:cubicBezTo>
                    <a:lnTo>
                      <a:pt x="4263" y="63"/>
                    </a:lnTo>
                    <a:cubicBezTo>
                      <a:pt x="4263" y="32"/>
                      <a:pt x="4236" y="1"/>
                      <a:pt x="4200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8"/>
              <p:cNvSpPr/>
              <p:nvPr/>
            </p:nvSpPr>
            <p:spPr>
              <a:xfrm>
                <a:off x="7874408" y="1904550"/>
                <a:ext cx="399171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438" extrusionOk="0">
                    <a:moveTo>
                      <a:pt x="219" y="0"/>
                    </a:moveTo>
                    <a:cubicBezTo>
                      <a:pt x="99" y="0"/>
                      <a:pt x="0" y="99"/>
                      <a:pt x="0" y="219"/>
                    </a:cubicBezTo>
                    <a:cubicBezTo>
                      <a:pt x="0" y="339"/>
                      <a:pt x="99" y="438"/>
                      <a:pt x="219" y="438"/>
                    </a:cubicBezTo>
                    <a:lnTo>
                      <a:pt x="2992" y="438"/>
                    </a:lnTo>
                    <a:cubicBezTo>
                      <a:pt x="3113" y="438"/>
                      <a:pt x="3211" y="341"/>
                      <a:pt x="3213" y="219"/>
                    </a:cubicBezTo>
                    <a:cubicBezTo>
                      <a:pt x="3213" y="99"/>
                      <a:pt x="3113" y="0"/>
                      <a:pt x="2992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8"/>
              <p:cNvSpPr/>
              <p:nvPr/>
            </p:nvSpPr>
            <p:spPr>
              <a:xfrm>
                <a:off x="7383077" y="1763212"/>
                <a:ext cx="418297" cy="337445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2717" extrusionOk="0">
                    <a:moveTo>
                      <a:pt x="1150" y="1"/>
                    </a:moveTo>
                    <a:cubicBezTo>
                      <a:pt x="1148" y="1"/>
                      <a:pt x="1146" y="1"/>
                      <a:pt x="1144" y="3"/>
                    </a:cubicBezTo>
                    <a:lnTo>
                      <a:pt x="774" y="216"/>
                    </a:lnTo>
                    <a:lnTo>
                      <a:pt x="18" y="843"/>
                    </a:lnTo>
                    <a:cubicBezTo>
                      <a:pt x="3" y="855"/>
                      <a:pt x="1" y="877"/>
                      <a:pt x="15" y="891"/>
                    </a:cubicBezTo>
                    <a:lnTo>
                      <a:pt x="383" y="1314"/>
                    </a:lnTo>
                    <a:cubicBezTo>
                      <a:pt x="390" y="1321"/>
                      <a:pt x="400" y="1326"/>
                      <a:pt x="410" y="1326"/>
                    </a:cubicBezTo>
                    <a:cubicBezTo>
                      <a:pt x="415" y="1326"/>
                      <a:pt x="421" y="1325"/>
                      <a:pt x="426" y="1321"/>
                    </a:cubicBezTo>
                    <a:lnTo>
                      <a:pt x="772" y="1090"/>
                    </a:lnTo>
                    <a:lnTo>
                      <a:pt x="772" y="2702"/>
                    </a:lnTo>
                    <a:cubicBezTo>
                      <a:pt x="772" y="2707"/>
                      <a:pt x="774" y="2716"/>
                      <a:pt x="784" y="2716"/>
                    </a:cubicBezTo>
                    <a:lnTo>
                      <a:pt x="2592" y="2716"/>
                    </a:lnTo>
                    <a:cubicBezTo>
                      <a:pt x="2597" y="2716"/>
                      <a:pt x="2604" y="2711"/>
                      <a:pt x="2604" y="2702"/>
                    </a:cubicBezTo>
                    <a:lnTo>
                      <a:pt x="2604" y="1093"/>
                    </a:lnTo>
                    <a:lnTo>
                      <a:pt x="2948" y="1323"/>
                    </a:lnTo>
                    <a:cubicBezTo>
                      <a:pt x="2955" y="1327"/>
                      <a:pt x="2962" y="1329"/>
                      <a:pt x="2968" y="1329"/>
                    </a:cubicBezTo>
                    <a:cubicBezTo>
                      <a:pt x="2978" y="1329"/>
                      <a:pt x="2986" y="1326"/>
                      <a:pt x="2993" y="1319"/>
                    </a:cubicBezTo>
                    <a:lnTo>
                      <a:pt x="3361" y="894"/>
                    </a:lnTo>
                    <a:cubicBezTo>
                      <a:pt x="3368" y="879"/>
                      <a:pt x="3365" y="855"/>
                      <a:pt x="3351" y="843"/>
                    </a:cubicBezTo>
                    <a:lnTo>
                      <a:pt x="2595" y="216"/>
                    </a:lnTo>
                    <a:lnTo>
                      <a:pt x="2225" y="3"/>
                    </a:lnTo>
                    <a:cubicBezTo>
                      <a:pt x="2222" y="2"/>
                      <a:pt x="2220" y="2"/>
                      <a:pt x="2219" y="2"/>
                    </a:cubicBezTo>
                    <a:cubicBezTo>
                      <a:pt x="2213" y="2"/>
                      <a:pt x="2210" y="5"/>
                      <a:pt x="2210" y="12"/>
                    </a:cubicBezTo>
                    <a:cubicBezTo>
                      <a:pt x="2201" y="293"/>
                      <a:pt x="1968" y="519"/>
                      <a:pt x="1684" y="519"/>
                    </a:cubicBezTo>
                    <a:cubicBezTo>
                      <a:pt x="1403" y="519"/>
                      <a:pt x="1168" y="293"/>
                      <a:pt x="1158" y="12"/>
                    </a:cubicBezTo>
                    <a:cubicBezTo>
                      <a:pt x="1158" y="5"/>
                      <a:pt x="1155" y="1"/>
                      <a:pt x="11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8"/>
              <p:cNvSpPr/>
              <p:nvPr/>
            </p:nvSpPr>
            <p:spPr>
              <a:xfrm>
                <a:off x="7264964" y="2308940"/>
                <a:ext cx="1221855" cy="605587"/>
              </a:xfrm>
              <a:custGeom>
                <a:avLst/>
                <a:gdLst/>
                <a:ahLst/>
                <a:cxnLst/>
                <a:rect l="l" t="t" r="r" b="b"/>
                <a:pathLst>
                  <a:path w="9838" h="4876" extrusionOk="0">
                    <a:moveTo>
                      <a:pt x="183" y="1"/>
                    </a:moveTo>
                    <a:cubicBezTo>
                      <a:pt x="80" y="1"/>
                      <a:pt x="1" y="83"/>
                      <a:pt x="1" y="183"/>
                    </a:cubicBezTo>
                    <a:lnTo>
                      <a:pt x="1" y="4693"/>
                    </a:lnTo>
                    <a:cubicBezTo>
                      <a:pt x="1" y="4794"/>
                      <a:pt x="80" y="4876"/>
                      <a:pt x="183" y="4876"/>
                    </a:cubicBezTo>
                    <a:lnTo>
                      <a:pt x="9655" y="4876"/>
                    </a:lnTo>
                    <a:cubicBezTo>
                      <a:pt x="9756" y="4876"/>
                      <a:pt x="9837" y="4794"/>
                      <a:pt x="9837" y="4693"/>
                    </a:cubicBezTo>
                    <a:lnTo>
                      <a:pt x="9837" y="183"/>
                    </a:lnTo>
                    <a:cubicBezTo>
                      <a:pt x="9837" y="83"/>
                      <a:pt x="9756" y="1"/>
                      <a:pt x="9655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8"/>
              <p:cNvSpPr/>
              <p:nvPr/>
            </p:nvSpPr>
            <p:spPr>
              <a:xfrm>
                <a:off x="7874408" y="2699668"/>
                <a:ext cx="529454" cy="143324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1154" extrusionOk="0">
                    <a:moveTo>
                      <a:pt x="577" y="1"/>
                    </a:moveTo>
                    <a:cubicBezTo>
                      <a:pt x="260" y="1"/>
                      <a:pt x="0" y="258"/>
                      <a:pt x="0" y="577"/>
                    </a:cubicBezTo>
                    <a:cubicBezTo>
                      <a:pt x="0" y="894"/>
                      <a:pt x="260" y="1154"/>
                      <a:pt x="577" y="1154"/>
                    </a:cubicBezTo>
                    <a:lnTo>
                      <a:pt x="3687" y="1154"/>
                    </a:lnTo>
                    <a:cubicBezTo>
                      <a:pt x="4006" y="1154"/>
                      <a:pt x="4263" y="894"/>
                      <a:pt x="4263" y="577"/>
                    </a:cubicBezTo>
                    <a:cubicBezTo>
                      <a:pt x="4263" y="258"/>
                      <a:pt x="4006" y="1"/>
                      <a:pt x="3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8"/>
              <p:cNvSpPr/>
              <p:nvPr/>
            </p:nvSpPr>
            <p:spPr>
              <a:xfrm>
                <a:off x="7874035" y="2405939"/>
                <a:ext cx="529827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38" extrusionOk="0">
                    <a:moveTo>
                      <a:pt x="219" y="0"/>
                    </a:moveTo>
                    <a:cubicBezTo>
                      <a:pt x="99" y="0"/>
                      <a:pt x="1" y="99"/>
                      <a:pt x="1" y="219"/>
                    </a:cubicBezTo>
                    <a:cubicBezTo>
                      <a:pt x="1" y="339"/>
                      <a:pt x="99" y="437"/>
                      <a:pt x="219" y="437"/>
                    </a:cubicBezTo>
                    <a:lnTo>
                      <a:pt x="4047" y="437"/>
                    </a:lnTo>
                    <a:cubicBezTo>
                      <a:pt x="4167" y="437"/>
                      <a:pt x="4266" y="339"/>
                      <a:pt x="4266" y="219"/>
                    </a:cubicBezTo>
                    <a:cubicBezTo>
                      <a:pt x="4266" y="99"/>
                      <a:pt x="4167" y="0"/>
                      <a:pt x="4047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8"/>
              <p:cNvSpPr/>
              <p:nvPr/>
            </p:nvSpPr>
            <p:spPr>
              <a:xfrm>
                <a:off x="7874035" y="2495113"/>
                <a:ext cx="529827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38" extrusionOk="0">
                    <a:moveTo>
                      <a:pt x="219" y="0"/>
                    </a:moveTo>
                    <a:cubicBezTo>
                      <a:pt x="99" y="0"/>
                      <a:pt x="1" y="99"/>
                      <a:pt x="1" y="219"/>
                    </a:cubicBezTo>
                    <a:cubicBezTo>
                      <a:pt x="1" y="339"/>
                      <a:pt x="99" y="438"/>
                      <a:pt x="219" y="438"/>
                    </a:cubicBezTo>
                    <a:lnTo>
                      <a:pt x="4047" y="438"/>
                    </a:lnTo>
                    <a:cubicBezTo>
                      <a:pt x="4167" y="438"/>
                      <a:pt x="4266" y="341"/>
                      <a:pt x="4266" y="219"/>
                    </a:cubicBezTo>
                    <a:cubicBezTo>
                      <a:pt x="4266" y="99"/>
                      <a:pt x="4167" y="0"/>
                      <a:pt x="4047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8"/>
              <p:cNvSpPr/>
              <p:nvPr/>
            </p:nvSpPr>
            <p:spPr>
              <a:xfrm>
                <a:off x="7874408" y="2584536"/>
                <a:ext cx="399171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438" extrusionOk="0">
                    <a:moveTo>
                      <a:pt x="219" y="1"/>
                    </a:moveTo>
                    <a:cubicBezTo>
                      <a:pt x="99" y="1"/>
                      <a:pt x="0" y="99"/>
                      <a:pt x="0" y="219"/>
                    </a:cubicBezTo>
                    <a:cubicBezTo>
                      <a:pt x="0" y="340"/>
                      <a:pt x="99" y="438"/>
                      <a:pt x="219" y="438"/>
                    </a:cubicBezTo>
                    <a:lnTo>
                      <a:pt x="2992" y="438"/>
                    </a:lnTo>
                    <a:cubicBezTo>
                      <a:pt x="3113" y="438"/>
                      <a:pt x="3211" y="342"/>
                      <a:pt x="3213" y="219"/>
                    </a:cubicBezTo>
                    <a:cubicBezTo>
                      <a:pt x="3213" y="99"/>
                      <a:pt x="3113" y="1"/>
                      <a:pt x="2992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8"/>
              <p:cNvSpPr/>
              <p:nvPr/>
            </p:nvSpPr>
            <p:spPr>
              <a:xfrm>
                <a:off x="7382208" y="2443198"/>
                <a:ext cx="419167" cy="337445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2717" extrusionOk="0">
                    <a:moveTo>
                      <a:pt x="1157" y="0"/>
                    </a:moveTo>
                    <a:cubicBezTo>
                      <a:pt x="1155" y="0"/>
                      <a:pt x="1153" y="1"/>
                      <a:pt x="1151" y="3"/>
                    </a:cubicBezTo>
                    <a:lnTo>
                      <a:pt x="781" y="217"/>
                    </a:lnTo>
                    <a:lnTo>
                      <a:pt x="20" y="844"/>
                    </a:lnTo>
                    <a:cubicBezTo>
                      <a:pt x="6" y="856"/>
                      <a:pt x="1" y="877"/>
                      <a:pt x="18" y="892"/>
                    </a:cubicBezTo>
                    <a:lnTo>
                      <a:pt x="383" y="1314"/>
                    </a:lnTo>
                    <a:cubicBezTo>
                      <a:pt x="390" y="1322"/>
                      <a:pt x="401" y="1327"/>
                      <a:pt x="411" y="1327"/>
                    </a:cubicBezTo>
                    <a:cubicBezTo>
                      <a:pt x="417" y="1327"/>
                      <a:pt x="423" y="1325"/>
                      <a:pt x="428" y="1321"/>
                    </a:cubicBezTo>
                    <a:lnTo>
                      <a:pt x="774" y="1091"/>
                    </a:lnTo>
                    <a:lnTo>
                      <a:pt x="774" y="2702"/>
                    </a:lnTo>
                    <a:cubicBezTo>
                      <a:pt x="774" y="2707"/>
                      <a:pt x="776" y="2717"/>
                      <a:pt x="786" y="2717"/>
                    </a:cubicBezTo>
                    <a:lnTo>
                      <a:pt x="2592" y="2717"/>
                    </a:lnTo>
                    <a:cubicBezTo>
                      <a:pt x="2599" y="2717"/>
                      <a:pt x="2604" y="2712"/>
                      <a:pt x="2604" y="2702"/>
                    </a:cubicBezTo>
                    <a:lnTo>
                      <a:pt x="2604" y="1093"/>
                    </a:lnTo>
                    <a:lnTo>
                      <a:pt x="2950" y="1324"/>
                    </a:lnTo>
                    <a:cubicBezTo>
                      <a:pt x="2956" y="1328"/>
                      <a:pt x="2962" y="1330"/>
                      <a:pt x="2969" y="1330"/>
                    </a:cubicBezTo>
                    <a:cubicBezTo>
                      <a:pt x="2977" y="1330"/>
                      <a:pt x="2986" y="1326"/>
                      <a:pt x="2993" y="1319"/>
                    </a:cubicBezTo>
                    <a:lnTo>
                      <a:pt x="3360" y="894"/>
                    </a:lnTo>
                    <a:cubicBezTo>
                      <a:pt x="3375" y="877"/>
                      <a:pt x="3372" y="856"/>
                      <a:pt x="3358" y="844"/>
                    </a:cubicBezTo>
                    <a:lnTo>
                      <a:pt x="2602" y="217"/>
                    </a:lnTo>
                    <a:lnTo>
                      <a:pt x="2232" y="3"/>
                    </a:lnTo>
                    <a:cubicBezTo>
                      <a:pt x="2229" y="2"/>
                      <a:pt x="2227" y="2"/>
                      <a:pt x="2226" y="2"/>
                    </a:cubicBezTo>
                    <a:cubicBezTo>
                      <a:pt x="2220" y="2"/>
                      <a:pt x="2217" y="5"/>
                      <a:pt x="2217" y="13"/>
                    </a:cubicBezTo>
                    <a:cubicBezTo>
                      <a:pt x="2208" y="294"/>
                      <a:pt x="1975" y="519"/>
                      <a:pt x="1691" y="519"/>
                    </a:cubicBezTo>
                    <a:cubicBezTo>
                      <a:pt x="1410" y="519"/>
                      <a:pt x="1175" y="294"/>
                      <a:pt x="1165" y="13"/>
                    </a:cubicBezTo>
                    <a:cubicBezTo>
                      <a:pt x="1165" y="6"/>
                      <a:pt x="1162" y="0"/>
                      <a:pt x="11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8"/>
              <p:cNvSpPr/>
              <p:nvPr/>
            </p:nvSpPr>
            <p:spPr>
              <a:xfrm>
                <a:off x="7264964" y="2989050"/>
                <a:ext cx="1221855" cy="605587"/>
              </a:xfrm>
              <a:custGeom>
                <a:avLst/>
                <a:gdLst/>
                <a:ahLst/>
                <a:cxnLst/>
                <a:rect l="l" t="t" r="r" b="b"/>
                <a:pathLst>
                  <a:path w="9838" h="4876" extrusionOk="0">
                    <a:moveTo>
                      <a:pt x="183" y="0"/>
                    </a:moveTo>
                    <a:cubicBezTo>
                      <a:pt x="80" y="0"/>
                      <a:pt x="1" y="82"/>
                      <a:pt x="1" y="183"/>
                    </a:cubicBezTo>
                    <a:lnTo>
                      <a:pt x="1" y="4693"/>
                    </a:lnTo>
                    <a:cubicBezTo>
                      <a:pt x="1" y="4794"/>
                      <a:pt x="80" y="4875"/>
                      <a:pt x="183" y="4875"/>
                    </a:cubicBezTo>
                    <a:lnTo>
                      <a:pt x="9655" y="4875"/>
                    </a:lnTo>
                    <a:cubicBezTo>
                      <a:pt x="9756" y="4875"/>
                      <a:pt x="9837" y="4794"/>
                      <a:pt x="9837" y="4690"/>
                    </a:cubicBezTo>
                    <a:lnTo>
                      <a:pt x="9837" y="183"/>
                    </a:lnTo>
                    <a:cubicBezTo>
                      <a:pt x="9837" y="82"/>
                      <a:pt x="9756" y="0"/>
                      <a:pt x="9655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8"/>
              <p:cNvSpPr/>
              <p:nvPr/>
            </p:nvSpPr>
            <p:spPr>
              <a:xfrm>
                <a:off x="7874408" y="3379778"/>
                <a:ext cx="529454" cy="143324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1154" extrusionOk="0">
                    <a:moveTo>
                      <a:pt x="577" y="0"/>
                    </a:moveTo>
                    <a:cubicBezTo>
                      <a:pt x="260" y="0"/>
                      <a:pt x="0" y="257"/>
                      <a:pt x="0" y="577"/>
                    </a:cubicBezTo>
                    <a:cubicBezTo>
                      <a:pt x="0" y="894"/>
                      <a:pt x="260" y="1153"/>
                      <a:pt x="577" y="1153"/>
                    </a:cubicBezTo>
                    <a:lnTo>
                      <a:pt x="3687" y="1153"/>
                    </a:lnTo>
                    <a:cubicBezTo>
                      <a:pt x="4006" y="1153"/>
                      <a:pt x="4263" y="894"/>
                      <a:pt x="4263" y="577"/>
                    </a:cubicBezTo>
                    <a:cubicBezTo>
                      <a:pt x="4263" y="257"/>
                      <a:pt x="4006" y="0"/>
                      <a:pt x="36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8"/>
              <p:cNvSpPr/>
              <p:nvPr/>
            </p:nvSpPr>
            <p:spPr>
              <a:xfrm>
                <a:off x="7874035" y="3085925"/>
                <a:ext cx="529827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38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39"/>
                      <a:pt x="99" y="438"/>
                      <a:pt x="219" y="438"/>
                    </a:cubicBezTo>
                    <a:lnTo>
                      <a:pt x="4047" y="438"/>
                    </a:lnTo>
                    <a:cubicBezTo>
                      <a:pt x="4167" y="438"/>
                      <a:pt x="4266" y="339"/>
                      <a:pt x="4266" y="219"/>
                    </a:cubicBezTo>
                    <a:cubicBezTo>
                      <a:pt x="4266" y="99"/>
                      <a:pt x="4167" y="1"/>
                      <a:pt x="4047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8"/>
              <p:cNvSpPr/>
              <p:nvPr/>
            </p:nvSpPr>
            <p:spPr>
              <a:xfrm>
                <a:off x="7874035" y="3175099"/>
                <a:ext cx="529827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38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39"/>
                      <a:pt x="99" y="438"/>
                      <a:pt x="219" y="438"/>
                    </a:cubicBezTo>
                    <a:lnTo>
                      <a:pt x="4047" y="438"/>
                    </a:lnTo>
                    <a:cubicBezTo>
                      <a:pt x="4167" y="438"/>
                      <a:pt x="4266" y="342"/>
                      <a:pt x="4266" y="219"/>
                    </a:cubicBezTo>
                    <a:cubicBezTo>
                      <a:pt x="4266" y="99"/>
                      <a:pt x="4167" y="1"/>
                      <a:pt x="4047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8"/>
              <p:cNvSpPr/>
              <p:nvPr/>
            </p:nvSpPr>
            <p:spPr>
              <a:xfrm>
                <a:off x="7874408" y="3264646"/>
                <a:ext cx="399171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438" extrusionOk="0">
                    <a:moveTo>
                      <a:pt x="219" y="0"/>
                    </a:moveTo>
                    <a:cubicBezTo>
                      <a:pt x="99" y="0"/>
                      <a:pt x="0" y="99"/>
                      <a:pt x="0" y="219"/>
                    </a:cubicBezTo>
                    <a:cubicBezTo>
                      <a:pt x="0" y="339"/>
                      <a:pt x="99" y="437"/>
                      <a:pt x="219" y="437"/>
                    </a:cubicBezTo>
                    <a:lnTo>
                      <a:pt x="2992" y="437"/>
                    </a:lnTo>
                    <a:cubicBezTo>
                      <a:pt x="3113" y="437"/>
                      <a:pt x="3211" y="339"/>
                      <a:pt x="3213" y="219"/>
                    </a:cubicBezTo>
                    <a:cubicBezTo>
                      <a:pt x="3213" y="99"/>
                      <a:pt x="3113" y="0"/>
                      <a:pt x="2992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7" name="Google Shape;267;p28"/>
              <p:cNvGrpSpPr/>
              <p:nvPr/>
            </p:nvGrpSpPr>
            <p:grpSpPr>
              <a:xfrm>
                <a:off x="7398105" y="3088657"/>
                <a:ext cx="387496" cy="371723"/>
                <a:chOff x="7550505" y="3088657"/>
                <a:chExt cx="387496" cy="371723"/>
              </a:xfrm>
            </p:grpSpPr>
            <p:sp>
              <p:nvSpPr>
                <p:cNvPr id="268" name="Google Shape;268;p28"/>
                <p:cNvSpPr/>
                <p:nvPr/>
              </p:nvSpPr>
              <p:spPr>
                <a:xfrm>
                  <a:off x="7550505" y="3123309"/>
                  <a:ext cx="387496" cy="33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0" h="2714" extrusionOk="0">
                      <a:moveTo>
                        <a:pt x="901" y="0"/>
                      </a:moveTo>
                      <a:lnTo>
                        <a:pt x="0" y="2714"/>
                      </a:lnTo>
                      <a:lnTo>
                        <a:pt x="3120" y="2714"/>
                      </a:lnTo>
                      <a:lnTo>
                        <a:pt x="222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8"/>
                <p:cNvSpPr/>
                <p:nvPr/>
              </p:nvSpPr>
              <p:spPr>
                <a:xfrm>
                  <a:off x="7662284" y="3102940"/>
                  <a:ext cx="82219" cy="20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165" extrusionOk="0">
                      <a:moveTo>
                        <a:pt x="1" y="1"/>
                      </a:moveTo>
                      <a:lnTo>
                        <a:pt x="1" y="164"/>
                      </a:lnTo>
                      <a:lnTo>
                        <a:pt x="661" y="164"/>
                      </a:lnTo>
                      <a:lnTo>
                        <a:pt x="66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8"/>
                <p:cNvSpPr/>
                <p:nvPr/>
              </p:nvSpPr>
              <p:spPr>
                <a:xfrm>
                  <a:off x="7744380" y="3102940"/>
                  <a:ext cx="82095" cy="20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165" extrusionOk="0">
                      <a:moveTo>
                        <a:pt x="0" y="1"/>
                      </a:moveTo>
                      <a:lnTo>
                        <a:pt x="0" y="164"/>
                      </a:lnTo>
                      <a:lnTo>
                        <a:pt x="660" y="164"/>
                      </a:lnTo>
                      <a:lnTo>
                        <a:pt x="66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8"/>
                <p:cNvSpPr/>
                <p:nvPr/>
              </p:nvSpPr>
              <p:spPr>
                <a:xfrm>
                  <a:off x="7718049" y="3088657"/>
                  <a:ext cx="52287" cy="4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" h="390" extrusionOk="0">
                      <a:moveTo>
                        <a:pt x="221" y="0"/>
                      </a:moveTo>
                      <a:cubicBezTo>
                        <a:pt x="218" y="0"/>
                        <a:pt x="215" y="0"/>
                        <a:pt x="212" y="0"/>
                      </a:cubicBezTo>
                      <a:cubicBezTo>
                        <a:pt x="97" y="0"/>
                        <a:pt x="1" y="87"/>
                        <a:pt x="1" y="195"/>
                      </a:cubicBezTo>
                      <a:cubicBezTo>
                        <a:pt x="1" y="303"/>
                        <a:pt x="94" y="389"/>
                        <a:pt x="212" y="389"/>
                      </a:cubicBezTo>
                      <a:cubicBezTo>
                        <a:pt x="325" y="389"/>
                        <a:pt x="421" y="303"/>
                        <a:pt x="421" y="195"/>
                      </a:cubicBezTo>
                      <a:cubicBezTo>
                        <a:pt x="421" y="90"/>
                        <a:pt x="334" y="0"/>
                        <a:pt x="2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2" name="Google Shape;272;p28"/>
              <p:cNvSpPr/>
              <p:nvPr/>
            </p:nvSpPr>
            <p:spPr>
              <a:xfrm>
                <a:off x="7264964" y="3666428"/>
                <a:ext cx="1221855" cy="605587"/>
              </a:xfrm>
              <a:custGeom>
                <a:avLst/>
                <a:gdLst/>
                <a:ahLst/>
                <a:cxnLst/>
                <a:rect l="l" t="t" r="r" b="b"/>
                <a:pathLst>
                  <a:path w="9838" h="4876" extrusionOk="0">
                    <a:moveTo>
                      <a:pt x="183" y="0"/>
                    </a:moveTo>
                    <a:cubicBezTo>
                      <a:pt x="80" y="0"/>
                      <a:pt x="1" y="82"/>
                      <a:pt x="1" y="183"/>
                    </a:cubicBezTo>
                    <a:lnTo>
                      <a:pt x="1" y="4693"/>
                    </a:lnTo>
                    <a:cubicBezTo>
                      <a:pt x="1" y="4794"/>
                      <a:pt x="80" y="4875"/>
                      <a:pt x="183" y="4875"/>
                    </a:cubicBezTo>
                    <a:lnTo>
                      <a:pt x="9655" y="4875"/>
                    </a:lnTo>
                    <a:cubicBezTo>
                      <a:pt x="9756" y="4875"/>
                      <a:pt x="9837" y="4791"/>
                      <a:pt x="9837" y="4693"/>
                    </a:cubicBezTo>
                    <a:lnTo>
                      <a:pt x="9837" y="183"/>
                    </a:lnTo>
                    <a:cubicBezTo>
                      <a:pt x="9837" y="82"/>
                      <a:pt x="9756" y="0"/>
                      <a:pt x="9655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8"/>
              <p:cNvSpPr/>
              <p:nvPr/>
            </p:nvSpPr>
            <p:spPr>
              <a:xfrm>
                <a:off x="7874408" y="4057156"/>
                <a:ext cx="529454" cy="143200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1153" extrusionOk="0">
                    <a:moveTo>
                      <a:pt x="577" y="0"/>
                    </a:moveTo>
                    <a:cubicBezTo>
                      <a:pt x="260" y="0"/>
                      <a:pt x="0" y="259"/>
                      <a:pt x="0" y="576"/>
                    </a:cubicBezTo>
                    <a:cubicBezTo>
                      <a:pt x="0" y="896"/>
                      <a:pt x="260" y="1153"/>
                      <a:pt x="577" y="1153"/>
                    </a:cubicBezTo>
                    <a:lnTo>
                      <a:pt x="3687" y="1153"/>
                    </a:lnTo>
                    <a:cubicBezTo>
                      <a:pt x="4006" y="1153"/>
                      <a:pt x="4263" y="893"/>
                      <a:pt x="4263" y="576"/>
                    </a:cubicBezTo>
                    <a:cubicBezTo>
                      <a:pt x="4263" y="257"/>
                      <a:pt x="4006" y="0"/>
                      <a:pt x="36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8"/>
              <p:cNvSpPr/>
              <p:nvPr/>
            </p:nvSpPr>
            <p:spPr>
              <a:xfrm>
                <a:off x="7874035" y="3763054"/>
                <a:ext cx="529827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38" extrusionOk="0">
                    <a:moveTo>
                      <a:pt x="219" y="0"/>
                    </a:moveTo>
                    <a:cubicBezTo>
                      <a:pt x="99" y="0"/>
                      <a:pt x="1" y="99"/>
                      <a:pt x="1" y="219"/>
                    </a:cubicBezTo>
                    <a:cubicBezTo>
                      <a:pt x="1" y="339"/>
                      <a:pt x="99" y="437"/>
                      <a:pt x="219" y="437"/>
                    </a:cubicBezTo>
                    <a:lnTo>
                      <a:pt x="4047" y="437"/>
                    </a:lnTo>
                    <a:cubicBezTo>
                      <a:pt x="4167" y="437"/>
                      <a:pt x="4266" y="341"/>
                      <a:pt x="4266" y="219"/>
                    </a:cubicBezTo>
                    <a:cubicBezTo>
                      <a:pt x="4266" y="99"/>
                      <a:pt x="4167" y="0"/>
                      <a:pt x="4047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8"/>
              <p:cNvSpPr/>
              <p:nvPr/>
            </p:nvSpPr>
            <p:spPr>
              <a:xfrm>
                <a:off x="7874035" y="3852477"/>
                <a:ext cx="529827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38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39"/>
                      <a:pt x="99" y="438"/>
                      <a:pt x="219" y="438"/>
                    </a:cubicBezTo>
                    <a:lnTo>
                      <a:pt x="4047" y="438"/>
                    </a:lnTo>
                    <a:cubicBezTo>
                      <a:pt x="4167" y="438"/>
                      <a:pt x="4266" y="342"/>
                      <a:pt x="4266" y="219"/>
                    </a:cubicBezTo>
                    <a:cubicBezTo>
                      <a:pt x="4266" y="99"/>
                      <a:pt x="4167" y="1"/>
                      <a:pt x="4047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8"/>
              <p:cNvSpPr/>
              <p:nvPr/>
            </p:nvSpPr>
            <p:spPr>
              <a:xfrm>
                <a:off x="7874408" y="3942024"/>
                <a:ext cx="399171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438" extrusionOk="0">
                    <a:moveTo>
                      <a:pt x="219" y="0"/>
                    </a:moveTo>
                    <a:cubicBezTo>
                      <a:pt x="99" y="0"/>
                      <a:pt x="0" y="99"/>
                      <a:pt x="0" y="219"/>
                    </a:cubicBezTo>
                    <a:cubicBezTo>
                      <a:pt x="0" y="339"/>
                      <a:pt x="99" y="437"/>
                      <a:pt x="219" y="437"/>
                    </a:cubicBezTo>
                    <a:lnTo>
                      <a:pt x="2992" y="437"/>
                    </a:lnTo>
                    <a:cubicBezTo>
                      <a:pt x="3113" y="437"/>
                      <a:pt x="3211" y="339"/>
                      <a:pt x="3213" y="219"/>
                    </a:cubicBezTo>
                    <a:cubicBezTo>
                      <a:pt x="3213" y="99"/>
                      <a:pt x="3113" y="0"/>
                      <a:pt x="2992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7" name="Google Shape;277;p28"/>
              <p:cNvGrpSpPr/>
              <p:nvPr/>
            </p:nvGrpSpPr>
            <p:grpSpPr>
              <a:xfrm>
                <a:off x="7478834" y="3774605"/>
                <a:ext cx="226288" cy="365886"/>
                <a:chOff x="7631234" y="3774605"/>
                <a:chExt cx="226288" cy="365886"/>
              </a:xfrm>
            </p:grpSpPr>
            <p:sp>
              <p:nvSpPr>
                <p:cNvPr id="278" name="Google Shape;278;p28"/>
                <p:cNvSpPr/>
                <p:nvPr/>
              </p:nvSpPr>
              <p:spPr>
                <a:xfrm>
                  <a:off x="7631234" y="3803295"/>
                  <a:ext cx="226288" cy="337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2" h="2715" extrusionOk="0">
                      <a:moveTo>
                        <a:pt x="251" y="0"/>
                      </a:moveTo>
                      <a:cubicBezTo>
                        <a:pt x="251" y="0"/>
                        <a:pt x="1" y="341"/>
                        <a:pt x="1" y="1120"/>
                      </a:cubicBezTo>
                      <a:cubicBezTo>
                        <a:pt x="1" y="2063"/>
                        <a:pt x="212" y="2714"/>
                        <a:pt x="212" y="2714"/>
                      </a:cubicBezTo>
                      <a:lnTo>
                        <a:pt x="1610" y="2714"/>
                      </a:lnTo>
                      <a:cubicBezTo>
                        <a:pt x="1610" y="2714"/>
                        <a:pt x="1821" y="2061"/>
                        <a:pt x="1821" y="1120"/>
                      </a:cubicBezTo>
                      <a:cubicBezTo>
                        <a:pt x="1821" y="341"/>
                        <a:pt x="1571" y="0"/>
                        <a:pt x="157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8"/>
                <p:cNvSpPr/>
                <p:nvPr/>
              </p:nvSpPr>
              <p:spPr>
                <a:xfrm>
                  <a:off x="7662284" y="3783050"/>
                  <a:ext cx="82219" cy="20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164" extrusionOk="0">
                      <a:moveTo>
                        <a:pt x="1" y="0"/>
                      </a:moveTo>
                      <a:lnTo>
                        <a:pt x="1" y="163"/>
                      </a:lnTo>
                      <a:lnTo>
                        <a:pt x="661" y="163"/>
                      </a:lnTo>
                      <a:lnTo>
                        <a:pt x="66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8"/>
                <p:cNvSpPr/>
                <p:nvPr/>
              </p:nvSpPr>
              <p:spPr>
                <a:xfrm>
                  <a:off x="7744380" y="3783050"/>
                  <a:ext cx="82095" cy="20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164" extrusionOk="0">
                      <a:moveTo>
                        <a:pt x="0" y="0"/>
                      </a:moveTo>
                      <a:lnTo>
                        <a:pt x="0" y="163"/>
                      </a:lnTo>
                      <a:lnTo>
                        <a:pt x="660" y="163"/>
                      </a:lnTo>
                      <a:lnTo>
                        <a:pt x="66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8"/>
                <p:cNvSpPr/>
                <p:nvPr/>
              </p:nvSpPr>
              <p:spPr>
                <a:xfrm>
                  <a:off x="7718049" y="3774605"/>
                  <a:ext cx="52287" cy="37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" h="302" extrusionOk="0">
                      <a:moveTo>
                        <a:pt x="212" y="1"/>
                      </a:moveTo>
                      <a:cubicBezTo>
                        <a:pt x="97" y="1"/>
                        <a:pt x="1" y="66"/>
                        <a:pt x="1" y="150"/>
                      </a:cubicBezTo>
                      <a:cubicBezTo>
                        <a:pt x="1" y="234"/>
                        <a:pt x="94" y="301"/>
                        <a:pt x="212" y="301"/>
                      </a:cubicBezTo>
                      <a:cubicBezTo>
                        <a:pt x="325" y="301"/>
                        <a:pt x="421" y="234"/>
                        <a:pt x="421" y="150"/>
                      </a:cubicBezTo>
                      <a:cubicBezTo>
                        <a:pt x="421" y="66"/>
                        <a:pt x="330" y="1"/>
                        <a:pt x="21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2" name="Google Shape;282;p28"/>
              <p:cNvSpPr txBox="1"/>
              <p:nvPr/>
            </p:nvSpPr>
            <p:spPr>
              <a:xfrm>
                <a:off x="7872550" y="2040763"/>
                <a:ext cx="535200" cy="9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solidFill>
                      <a:schemeClr val="accent5"/>
                    </a:solidFill>
                    <a:latin typeface="Crete Round"/>
                    <a:ea typeface="Crete Round"/>
                    <a:cs typeface="Crete Round"/>
                    <a:sym typeface="Crete Round"/>
                  </a:rPr>
                  <a:t>BUY NOW</a:t>
                </a:r>
                <a:endParaRPr sz="600">
                  <a:solidFill>
                    <a:schemeClr val="accent5"/>
                  </a:solidFill>
                  <a:latin typeface="Crete Round"/>
                  <a:ea typeface="Crete Round"/>
                  <a:cs typeface="Crete Round"/>
                  <a:sym typeface="Crete Round"/>
                </a:endParaRPr>
              </a:p>
            </p:txBody>
          </p:sp>
          <p:sp>
            <p:nvSpPr>
              <p:cNvPr id="283" name="Google Shape;283;p28"/>
              <p:cNvSpPr txBox="1"/>
              <p:nvPr/>
            </p:nvSpPr>
            <p:spPr>
              <a:xfrm>
                <a:off x="7872550" y="2721363"/>
                <a:ext cx="535200" cy="9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solidFill>
                      <a:schemeClr val="accent5"/>
                    </a:solidFill>
                    <a:latin typeface="Crete Round"/>
                    <a:ea typeface="Crete Round"/>
                    <a:cs typeface="Crete Round"/>
                    <a:sym typeface="Crete Round"/>
                  </a:rPr>
                  <a:t>BUY NOW</a:t>
                </a:r>
                <a:endParaRPr sz="600">
                  <a:solidFill>
                    <a:schemeClr val="accent5"/>
                  </a:solidFill>
                  <a:latin typeface="Crete Round"/>
                  <a:ea typeface="Crete Round"/>
                  <a:cs typeface="Crete Round"/>
                  <a:sym typeface="Crete Round"/>
                </a:endParaRPr>
              </a:p>
            </p:txBody>
          </p:sp>
          <p:sp>
            <p:nvSpPr>
              <p:cNvPr id="284" name="Google Shape;284;p28"/>
              <p:cNvSpPr txBox="1"/>
              <p:nvPr/>
            </p:nvSpPr>
            <p:spPr>
              <a:xfrm>
                <a:off x="7872550" y="3401963"/>
                <a:ext cx="535200" cy="9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solidFill>
                      <a:schemeClr val="accent5"/>
                    </a:solidFill>
                    <a:latin typeface="Crete Round"/>
                    <a:ea typeface="Crete Round"/>
                    <a:cs typeface="Crete Round"/>
                    <a:sym typeface="Crete Round"/>
                  </a:rPr>
                  <a:t>BUY NOW</a:t>
                </a:r>
                <a:endParaRPr sz="600">
                  <a:solidFill>
                    <a:schemeClr val="accent5"/>
                  </a:solidFill>
                  <a:latin typeface="Crete Round"/>
                  <a:ea typeface="Crete Round"/>
                  <a:cs typeface="Crete Round"/>
                  <a:sym typeface="Crete Round"/>
                </a:endParaRPr>
              </a:p>
            </p:txBody>
          </p:sp>
          <p:sp>
            <p:nvSpPr>
              <p:cNvPr id="285" name="Google Shape;285;p28"/>
              <p:cNvSpPr txBox="1"/>
              <p:nvPr/>
            </p:nvSpPr>
            <p:spPr>
              <a:xfrm>
                <a:off x="7872550" y="4082563"/>
                <a:ext cx="535200" cy="9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solidFill>
                      <a:schemeClr val="accent5"/>
                    </a:solidFill>
                    <a:latin typeface="Crete Round"/>
                    <a:ea typeface="Crete Round"/>
                    <a:cs typeface="Crete Round"/>
                    <a:sym typeface="Crete Round"/>
                  </a:rPr>
                  <a:t>BUY NOW</a:t>
                </a:r>
                <a:endParaRPr sz="600">
                  <a:solidFill>
                    <a:schemeClr val="accent5"/>
                  </a:solidFill>
                  <a:latin typeface="Crete Round"/>
                  <a:ea typeface="Crete Round"/>
                  <a:cs typeface="Crete Round"/>
                  <a:sym typeface="Crete Round"/>
                </a:endParaRPr>
              </a:p>
            </p:txBody>
          </p:sp>
        </p:grpSp>
        <p:grpSp>
          <p:nvGrpSpPr>
            <p:cNvPr id="286" name="Google Shape;286;p28"/>
            <p:cNvGrpSpPr/>
            <p:nvPr/>
          </p:nvGrpSpPr>
          <p:grpSpPr>
            <a:xfrm>
              <a:off x="5922001" y="3015629"/>
              <a:ext cx="1703138" cy="1588372"/>
              <a:chOff x="6074401" y="3015629"/>
              <a:chExt cx="1703138" cy="1588372"/>
            </a:xfrm>
          </p:grpSpPr>
          <p:sp>
            <p:nvSpPr>
              <p:cNvPr id="287" name="Google Shape;287;p28"/>
              <p:cNvSpPr/>
              <p:nvPr/>
            </p:nvSpPr>
            <p:spPr>
              <a:xfrm>
                <a:off x="7622913" y="3254462"/>
                <a:ext cx="154626" cy="154377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243" extrusionOk="0">
                    <a:moveTo>
                      <a:pt x="623" y="1"/>
                    </a:moveTo>
                    <a:cubicBezTo>
                      <a:pt x="279" y="1"/>
                      <a:pt x="1" y="279"/>
                      <a:pt x="1" y="623"/>
                    </a:cubicBezTo>
                    <a:cubicBezTo>
                      <a:pt x="1" y="964"/>
                      <a:pt x="279" y="1242"/>
                      <a:pt x="623" y="1242"/>
                    </a:cubicBezTo>
                    <a:cubicBezTo>
                      <a:pt x="966" y="1242"/>
                      <a:pt x="1245" y="964"/>
                      <a:pt x="1245" y="623"/>
                    </a:cubicBezTo>
                    <a:cubicBezTo>
                      <a:pt x="1245" y="279"/>
                      <a:pt x="966" y="1"/>
                      <a:pt x="6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8"/>
              <p:cNvGrpSpPr/>
              <p:nvPr/>
            </p:nvGrpSpPr>
            <p:grpSpPr>
              <a:xfrm>
                <a:off x="6074401" y="3015629"/>
                <a:ext cx="1625869" cy="1588372"/>
                <a:chOff x="6074401" y="3015629"/>
                <a:chExt cx="1625869" cy="1588372"/>
              </a:xfrm>
            </p:grpSpPr>
            <p:grpSp>
              <p:nvGrpSpPr>
                <p:cNvPr id="289" name="Google Shape;289;p28"/>
                <p:cNvGrpSpPr/>
                <p:nvPr/>
              </p:nvGrpSpPr>
              <p:grpSpPr>
                <a:xfrm>
                  <a:off x="6591565" y="3015629"/>
                  <a:ext cx="723326" cy="1163614"/>
                  <a:chOff x="6591565" y="3015629"/>
                  <a:chExt cx="723326" cy="1163614"/>
                </a:xfrm>
              </p:grpSpPr>
              <p:sp>
                <p:nvSpPr>
                  <p:cNvPr id="290" name="Google Shape;290;p28"/>
                  <p:cNvSpPr/>
                  <p:nvPr/>
                </p:nvSpPr>
                <p:spPr>
                  <a:xfrm>
                    <a:off x="6591565" y="3209751"/>
                    <a:ext cx="723326" cy="9691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24" h="7803" extrusionOk="0">
                        <a:moveTo>
                          <a:pt x="0" y="0"/>
                        </a:moveTo>
                        <a:lnTo>
                          <a:pt x="0" y="7803"/>
                        </a:lnTo>
                        <a:lnTo>
                          <a:pt x="5824" y="7803"/>
                        </a:lnTo>
                        <a:lnTo>
                          <a:pt x="5824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28"/>
                  <p:cNvSpPr/>
                  <p:nvPr/>
                </p:nvSpPr>
                <p:spPr>
                  <a:xfrm>
                    <a:off x="6591565" y="4054424"/>
                    <a:ext cx="723326" cy="124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24" h="1005" extrusionOk="0">
                        <a:moveTo>
                          <a:pt x="0" y="0"/>
                        </a:moveTo>
                        <a:lnTo>
                          <a:pt x="0" y="1004"/>
                        </a:lnTo>
                        <a:lnTo>
                          <a:pt x="5824" y="1004"/>
                        </a:lnTo>
                        <a:lnTo>
                          <a:pt x="5824" y="0"/>
                        </a:lnTo>
                        <a:close/>
                      </a:path>
                    </a:pathLst>
                  </a:custGeom>
                  <a:solidFill>
                    <a:srgbClr val="2F3352">
                      <a:alpha val="187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28"/>
                  <p:cNvSpPr/>
                  <p:nvPr/>
                </p:nvSpPr>
                <p:spPr>
                  <a:xfrm>
                    <a:off x="6792519" y="3289113"/>
                    <a:ext cx="72283" cy="720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2" h="580" extrusionOk="0">
                        <a:moveTo>
                          <a:pt x="291" y="0"/>
                        </a:moveTo>
                        <a:cubicBezTo>
                          <a:pt x="128" y="0"/>
                          <a:pt x="1" y="130"/>
                          <a:pt x="1" y="288"/>
                        </a:cubicBezTo>
                        <a:cubicBezTo>
                          <a:pt x="1" y="452"/>
                          <a:pt x="133" y="579"/>
                          <a:pt x="291" y="579"/>
                        </a:cubicBezTo>
                        <a:cubicBezTo>
                          <a:pt x="452" y="579"/>
                          <a:pt x="582" y="447"/>
                          <a:pt x="582" y="288"/>
                        </a:cubicBezTo>
                        <a:cubicBezTo>
                          <a:pt x="582" y="130"/>
                          <a:pt x="452" y="0"/>
                          <a:pt x="29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28"/>
                  <p:cNvSpPr/>
                  <p:nvPr/>
                </p:nvSpPr>
                <p:spPr>
                  <a:xfrm>
                    <a:off x="7041290" y="3289113"/>
                    <a:ext cx="72283" cy="720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2" h="580" extrusionOk="0">
                        <a:moveTo>
                          <a:pt x="291" y="0"/>
                        </a:moveTo>
                        <a:cubicBezTo>
                          <a:pt x="130" y="0"/>
                          <a:pt x="1" y="130"/>
                          <a:pt x="1" y="288"/>
                        </a:cubicBezTo>
                        <a:cubicBezTo>
                          <a:pt x="1" y="452"/>
                          <a:pt x="130" y="579"/>
                          <a:pt x="291" y="579"/>
                        </a:cubicBezTo>
                        <a:cubicBezTo>
                          <a:pt x="452" y="579"/>
                          <a:pt x="582" y="447"/>
                          <a:pt x="582" y="288"/>
                        </a:cubicBezTo>
                        <a:cubicBezTo>
                          <a:pt x="582" y="130"/>
                          <a:pt x="450" y="0"/>
                          <a:pt x="29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4" name="Google Shape;294;p28"/>
                  <p:cNvSpPr/>
                  <p:nvPr/>
                </p:nvSpPr>
                <p:spPr>
                  <a:xfrm>
                    <a:off x="6812515" y="3015629"/>
                    <a:ext cx="281432" cy="325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6" h="2623" extrusionOk="0">
                        <a:moveTo>
                          <a:pt x="1132" y="0"/>
                        </a:moveTo>
                        <a:cubicBezTo>
                          <a:pt x="507" y="0"/>
                          <a:pt x="1" y="507"/>
                          <a:pt x="1" y="1131"/>
                        </a:cubicBezTo>
                        <a:lnTo>
                          <a:pt x="1" y="2490"/>
                        </a:lnTo>
                        <a:cubicBezTo>
                          <a:pt x="1" y="2562"/>
                          <a:pt x="61" y="2623"/>
                          <a:pt x="133" y="2623"/>
                        </a:cubicBezTo>
                        <a:cubicBezTo>
                          <a:pt x="205" y="2623"/>
                          <a:pt x="265" y="2562"/>
                          <a:pt x="265" y="2490"/>
                        </a:cubicBezTo>
                        <a:lnTo>
                          <a:pt x="265" y="1131"/>
                        </a:lnTo>
                        <a:cubicBezTo>
                          <a:pt x="265" y="653"/>
                          <a:pt x="652" y="264"/>
                          <a:pt x="1132" y="264"/>
                        </a:cubicBezTo>
                        <a:cubicBezTo>
                          <a:pt x="1610" y="264"/>
                          <a:pt x="2001" y="651"/>
                          <a:pt x="2001" y="1131"/>
                        </a:cubicBezTo>
                        <a:lnTo>
                          <a:pt x="2001" y="2490"/>
                        </a:lnTo>
                        <a:cubicBezTo>
                          <a:pt x="2001" y="2562"/>
                          <a:pt x="2061" y="2623"/>
                          <a:pt x="2133" y="2623"/>
                        </a:cubicBezTo>
                        <a:cubicBezTo>
                          <a:pt x="2205" y="2623"/>
                          <a:pt x="2265" y="2562"/>
                          <a:pt x="2265" y="2490"/>
                        </a:cubicBezTo>
                        <a:lnTo>
                          <a:pt x="2265" y="1131"/>
                        </a:lnTo>
                        <a:cubicBezTo>
                          <a:pt x="2265" y="507"/>
                          <a:pt x="1756" y="0"/>
                          <a:pt x="1132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5" name="Google Shape;295;p28"/>
                <p:cNvGrpSpPr/>
                <p:nvPr/>
              </p:nvGrpSpPr>
              <p:grpSpPr>
                <a:xfrm>
                  <a:off x="6235984" y="3270608"/>
                  <a:ext cx="565099" cy="908262"/>
                  <a:chOff x="6235984" y="3270608"/>
                  <a:chExt cx="565099" cy="908262"/>
                </a:xfrm>
              </p:grpSpPr>
              <p:sp>
                <p:nvSpPr>
                  <p:cNvPr id="296" name="Google Shape;296;p28"/>
                  <p:cNvSpPr/>
                  <p:nvPr/>
                </p:nvSpPr>
                <p:spPr>
                  <a:xfrm>
                    <a:off x="6236357" y="3421757"/>
                    <a:ext cx="564726" cy="7571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7" h="6096" extrusionOk="0">
                        <a:moveTo>
                          <a:pt x="0" y="1"/>
                        </a:moveTo>
                        <a:lnTo>
                          <a:pt x="0" y="6096"/>
                        </a:lnTo>
                        <a:lnTo>
                          <a:pt x="4546" y="6096"/>
                        </a:lnTo>
                        <a:lnTo>
                          <a:pt x="4546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" name="Google Shape;297;p28"/>
                  <p:cNvSpPr/>
                  <p:nvPr/>
                </p:nvSpPr>
                <p:spPr>
                  <a:xfrm>
                    <a:off x="6235984" y="4081872"/>
                    <a:ext cx="565099" cy="96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50" h="781" extrusionOk="0">
                        <a:moveTo>
                          <a:pt x="1" y="0"/>
                        </a:moveTo>
                        <a:lnTo>
                          <a:pt x="1" y="781"/>
                        </a:lnTo>
                        <a:lnTo>
                          <a:pt x="4549" y="781"/>
                        </a:lnTo>
                        <a:lnTo>
                          <a:pt x="4549" y="0"/>
                        </a:lnTo>
                        <a:close/>
                      </a:path>
                    </a:pathLst>
                  </a:custGeom>
                  <a:solidFill>
                    <a:srgbClr val="2F3352">
                      <a:alpha val="187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" name="Google Shape;298;p28"/>
                  <p:cNvSpPr/>
                  <p:nvPr/>
                </p:nvSpPr>
                <p:spPr>
                  <a:xfrm>
                    <a:off x="6393841" y="3484105"/>
                    <a:ext cx="56137" cy="55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2" h="450" extrusionOk="0">
                        <a:moveTo>
                          <a:pt x="226" y="1"/>
                        </a:moveTo>
                        <a:cubicBezTo>
                          <a:pt x="103" y="1"/>
                          <a:pt x="0" y="99"/>
                          <a:pt x="0" y="227"/>
                        </a:cubicBezTo>
                        <a:cubicBezTo>
                          <a:pt x="0" y="349"/>
                          <a:pt x="99" y="450"/>
                          <a:pt x="226" y="450"/>
                        </a:cubicBezTo>
                        <a:cubicBezTo>
                          <a:pt x="348" y="450"/>
                          <a:pt x="452" y="351"/>
                          <a:pt x="452" y="227"/>
                        </a:cubicBezTo>
                        <a:cubicBezTo>
                          <a:pt x="452" y="99"/>
                          <a:pt x="348" y="1"/>
                          <a:pt x="226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" name="Google Shape;299;p28"/>
                  <p:cNvSpPr/>
                  <p:nvPr/>
                </p:nvSpPr>
                <p:spPr>
                  <a:xfrm>
                    <a:off x="6587715" y="3484105"/>
                    <a:ext cx="56137" cy="55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2" h="450" extrusionOk="0">
                        <a:moveTo>
                          <a:pt x="226" y="1"/>
                        </a:moveTo>
                        <a:cubicBezTo>
                          <a:pt x="103" y="1"/>
                          <a:pt x="0" y="99"/>
                          <a:pt x="0" y="227"/>
                        </a:cubicBezTo>
                        <a:cubicBezTo>
                          <a:pt x="0" y="349"/>
                          <a:pt x="101" y="450"/>
                          <a:pt x="226" y="450"/>
                        </a:cubicBezTo>
                        <a:cubicBezTo>
                          <a:pt x="348" y="450"/>
                          <a:pt x="451" y="351"/>
                          <a:pt x="451" y="227"/>
                        </a:cubicBezTo>
                        <a:cubicBezTo>
                          <a:pt x="451" y="99"/>
                          <a:pt x="353" y="1"/>
                          <a:pt x="226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" name="Google Shape;300;p28"/>
                  <p:cNvSpPr/>
                  <p:nvPr/>
                </p:nvSpPr>
                <p:spPr>
                  <a:xfrm>
                    <a:off x="6409241" y="3270608"/>
                    <a:ext cx="219457" cy="25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7" h="2047" extrusionOk="0">
                        <a:moveTo>
                          <a:pt x="882" y="0"/>
                        </a:moveTo>
                        <a:cubicBezTo>
                          <a:pt x="397" y="0"/>
                          <a:pt x="1" y="397"/>
                          <a:pt x="1" y="882"/>
                        </a:cubicBezTo>
                        <a:lnTo>
                          <a:pt x="1" y="1946"/>
                        </a:lnTo>
                        <a:cubicBezTo>
                          <a:pt x="1" y="2001"/>
                          <a:pt x="44" y="2046"/>
                          <a:pt x="102" y="2046"/>
                        </a:cubicBezTo>
                        <a:cubicBezTo>
                          <a:pt x="159" y="2046"/>
                          <a:pt x="203" y="2001"/>
                          <a:pt x="203" y="1946"/>
                        </a:cubicBezTo>
                        <a:lnTo>
                          <a:pt x="203" y="882"/>
                        </a:lnTo>
                        <a:cubicBezTo>
                          <a:pt x="203" y="507"/>
                          <a:pt x="508" y="204"/>
                          <a:pt x="882" y="204"/>
                        </a:cubicBezTo>
                        <a:cubicBezTo>
                          <a:pt x="1257" y="204"/>
                          <a:pt x="1562" y="507"/>
                          <a:pt x="1562" y="882"/>
                        </a:cubicBezTo>
                        <a:lnTo>
                          <a:pt x="1562" y="1946"/>
                        </a:lnTo>
                        <a:cubicBezTo>
                          <a:pt x="1562" y="2001"/>
                          <a:pt x="1605" y="2046"/>
                          <a:pt x="1663" y="2046"/>
                        </a:cubicBezTo>
                        <a:cubicBezTo>
                          <a:pt x="1720" y="2046"/>
                          <a:pt x="1766" y="2001"/>
                          <a:pt x="1766" y="1946"/>
                        </a:cubicBezTo>
                        <a:lnTo>
                          <a:pt x="1766" y="882"/>
                        </a:lnTo>
                        <a:cubicBezTo>
                          <a:pt x="1766" y="397"/>
                          <a:pt x="1370" y="0"/>
                          <a:pt x="88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01" name="Google Shape;301;p28"/>
                <p:cNvGrpSpPr/>
                <p:nvPr/>
              </p:nvGrpSpPr>
              <p:grpSpPr>
                <a:xfrm>
                  <a:off x="6074401" y="3331713"/>
                  <a:ext cx="1625869" cy="1272287"/>
                  <a:chOff x="6074401" y="3331713"/>
                  <a:chExt cx="1625869" cy="1272287"/>
                </a:xfrm>
              </p:grpSpPr>
              <p:grpSp>
                <p:nvGrpSpPr>
                  <p:cNvPr id="302" name="Google Shape;302;p28"/>
                  <p:cNvGrpSpPr/>
                  <p:nvPr/>
                </p:nvGrpSpPr>
                <p:grpSpPr>
                  <a:xfrm>
                    <a:off x="6262190" y="4429875"/>
                    <a:ext cx="1045008" cy="174125"/>
                    <a:chOff x="6262190" y="4429875"/>
                    <a:chExt cx="1045008" cy="174125"/>
                  </a:xfrm>
                </p:grpSpPr>
                <p:sp>
                  <p:nvSpPr>
                    <p:cNvPr id="303" name="Google Shape;303;p28"/>
                    <p:cNvSpPr/>
                    <p:nvPr/>
                  </p:nvSpPr>
                  <p:spPr>
                    <a:xfrm>
                      <a:off x="6262190" y="4429875"/>
                      <a:ext cx="174125" cy="1737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02" h="1399" extrusionOk="0">
                          <a:moveTo>
                            <a:pt x="700" y="1"/>
                          </a:moveTo>
                          <a:cubicBezTo>
                            <a:pt x="313" y="1"/>
                            <a:pt x="1" y="313"/>
                            <a:pt x="1" y="700"/>
                          </a:cubicBezTo>
                          <a:cubicBezTo>
                            <a:pt x="1" y="1086"/>
                            <a:pt x="313" y="1399"/>
                            <a:pt x="700" y="1399"/>
                          </a:cubicBezTo>
                          <a:cubicBezTo>
                            <a:pt x="1086" y="1399"/>
                            <a:pt x="1401" y="1086"/>
                            <a:pt x="1401" y="700"/>
                          </a:cubicBezTo>
                          <a:cubicBezTo>
                            <a:pt x="1401" y="313"/>
                            <a:pt x="1086" y="1"/>
                            <a:pt x="700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4" name="Google Shape;304;p28"/>
                    <p:cNvSpPr/>
                    <p:nvPr/>
                  </p:nvSpPr>
                  <p:spPr>
                    <a:xfrm>
                      <a:off x="7133197" y="4429875"/>
                      <a:ext cx="174001" cy="174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01" h="1402" extrusionOk="0">
                          <a:moveTo>
                            <a:pt x="699" y="1"/>
                          </a:moveTo>
                          <a:cubicBezTo>
                            <a:pt x="313" y="1"/>
                            <a:pt x="0" y="316"/>
                            <a:pt x="0" y="700"/>
                          </a:cubicBezTo>
                          <a:cubicBezTo>
                            <a:pt x="0" y="1084"/>
                            <a:pt x="315" y="1401"/>
                            <a:pt x="699" y="1401"/>
                          </a:cubicBezTo>
                          <a:cubicBezTo>
                            <a:pt x="1088" y="1401"/>
                            <a:pt x="1400" y="1084"/>
                            <a:pt x="1400" y="700"/>
                          </a:cubicBezTo>
                          <a:cubicBezTo>
                            <a:pt x="1400" y="313"/>
                            <a:pt x="1083" y="1"/>
                            <a:pt x="699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05" name="Google Shape;305;p28"/>
                  <p:cNvGrpSpPr/>
                  <p:nvPr/>
                </p:nvGrpSpPr>
                <p:grpSpPr>
                  <a:xfrm>
                    <a:off x="6074401" y="3331713"/>
                    <a:ext cx="1625869" cy="1231054"/>
                    <a:chOff x="6074401" y="3331713"/>
                    <a:chExt cx="1625869" cy="1231054"/>
                  </a:xfrm>
                </p:grpSpPr>
                <p:sp>
                  <p:nvSpPr>
                    <p:cNvPr id="306" name="Google Shape;306;p28"/>
                    <p:cNvSpPr/>
                    <p:nvPr/>
                  </p:nvSpPr>
                  <p:spPr>
                    <a:xfrm>
                      <a:off x="6303424" y="4470737"/>
                      <a:ext cx="91658" cy="920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38" h="741" fill="none" extrusionOk="0">
                          <a:moveTo>
                            <a:pt x="738" y="371"/>
                          </a:moveTo>
                          <a:cubicBezTo>
                            <a:pt x="738" y="575"/>
                            <a:pt x="572" y="741"/>
                            <a:pt x="368" y="741"/>
                          </a:cubicBezTo>
                          <a:cubicBezTo>
                            <a:pt x="164" y="741"/>
                            <a:pt x="0" y="575"/>
                            <a:pt x="0" y="371"/>
                          </a:cubicBezTo>
                          <a:cubicBezTo>
                            <a:pt x="0" y="167"/>
                            <a:pt x="164" y="1"/>
                            <a:pt x="368" y="1"/>
                          </a:cubicBezTo>
                          <a:cubicBezTo>
                            <a:pt x="572" y="1"/>
                            <a:pt x="738" y="167"/>
                            <a:pt x="738" y="371"/>
                          </a:cubicBezTo>
                          <a:close/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7" name="Google Shape;307;p28"/>
                    <p:cNvSpPr/>
                    <p:nvPr/>
                  </p:nvSpPr>
                  <p:spPr>
                    <a:xfrm>
                      <a:off x="7174058" y="4470737"/>
                      <a:ext cx="92030" cy="920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41" h="741" fill="none" extrusionOk="0">
                          <a:moveTo>
                            <a:pt x="740" y="371"/>
                          </a:moveTo>
                          <a:cubicBezTo>
                            <a:pt x="740" y="575"/>
                            <a:pt x="574" y="741"/>
                            <a:pt x="370" y="741"/>
                          </a:cubicBezTo>
                          <a:cubicBezTo>
                            <a:pt x="166" y="741"/>
                            <a:pt x="0" y="575"/>
                            <a:pt x="0" y="371"/>
                          </a:cubicBezTo>
                          <a:cubicBezTo>
                            <a:pt x="0" y="167"/>
                            <a:pt x="166" y="1"/>
                            <a:pt x="370" y="1"/>
                          </a:cubicBezTo>
                          <a:cubicBezTo>
                            <a:pt x="574" y="1"/>
                            <a:pt x="740" y="167"/>
                            <a:pt x="740" y="371"/>
                          </a:cubicBezTo>
                          <a:close/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8" name="Google Shape;308;p28"/>
                    <p:cNvSpPr/>
                    <p:nvPr/>
                  </p:nvSpPr>
                  <p:spPr>
                    <a:xfrm>
                      <a:off x="6074401" y="3331713"/>
                      <a:ext cx="1625869" cy="8877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091" h="7148" fill="none" extrusionOk="0">
                          <a:moveTo>
                            <a:pt x="11350" y="1864"/>
                          </a:moveTo>
                          <a:lnTo>
                            <a:pt x="0" y="1864"/>
                          </a:lnTo>
                          <a:lnTo>
                            <a:pt x="1186" y="7148"/>
                          </a:lnTo>
                          <a:lnTo>
                            <a:pt x="10158" y="7148"/>
                          </a:lnTo>
                          <a:lnTo>
                            <a:pt x="11669" y="459"/>
                          </a:lnTo>
                          <a:lnTo>
                            <a:pt x="13091" y="1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9" name="Google Shape;309;p28"/>
                    <p:cNvSpPr/>
                    <p:nvPr/>
                  </p:nvSpPr>
                  <p:spPr>
                    <a:xfrm>
                      <a:off x="6228905" y="4219359"/>
                      <a:ext cx="1107221" cy="188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915" h="1516" fill="none" extrusionOk="0">
                          <a:moveTo>
                            <a:pt x="0" y="1516"/>
                          </a:moveTo>
                          <a:lnTo>
                            <a:pt x="8914" y="1516"/>
                          </a:lnTo>
                          <a:lnTo>
                            <a:pt x="8914" y="1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0" name="Google Shape;310;p28"/>
                    <p:cNvSpPr/>
                    <p:nvPr/>
                  </p:nvSpPr>
                  <p:spPr>
                    <a:xfrm>
                      <a:off x="7220012" y="4407520"/>
                      <a:ext cx="124" cy="1092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880" fill="none" extrusionOk="0">
                          <a:moveTo>
                            <a:pt x="0" y="1"/>
                          </a:moveTo>
                          <a:lnTo>
                            <a:pt x="0" y="880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1" name="Google Shape;311;p28"/>
                    <p:cNvSpPr/>
                    <p:nvPr/>
                  </p:nvSpPr>
                  <p:spPr>
                    <a:xfrm>
                      <a:off x="6349005" y="4407520"/>
                      <a:ext cx="124" cy="1092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880" fill="none" extrusionOk="0">
                          <a:moveTo>
                            <a:pt x="1" y="1"/>
                          </a:moveTo>
                          <a:lnTo>
                            <a:pt x="1" y="880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2" name="Google Shape;312;p28"/>
                    <p:cNvSpPr/>
                    <p:nvPr/>
                  </p:nvSpPr>
                  <p:spPr>
                    <a:xfrm>
                      <a:off x="7220012" y="3563219"/>
                      <a:ext cx="135499" cy="6562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91" h="5284" fill="none" extrusionOk="0">
                          <a:moveTo>
                            <a:pt x="1090" y="0"/>
                          </a:moveTo>
                          <a:lnTo>
                            <a:pt x="0" y="5284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3" name="Google Shape;313;p28"/>
                    <p:cNvSpPr/>
                    <p:nvPr/>
                  </p:nvSpPr>
                  <p:spPr>
                    <a:xfrm>
                      <a:off x="7069110" y="3563219"/>
                      <a:ext cx="89298" cy="6562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9" h="5284" fill="none" extrusionOk="0">
                          <a:moveTo>
                            <a:pt x="718" y="0"/>
                          </a:moveTo>
                          <a:lnTo>
                            <a:pt x="0" y="5284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4" name="Google Shape;314;p28"/>
                    <p:cNvSpPr/>
                    <p:nvPr/>
                  </p:nvSpPr>
                  <p:spPr>
                    <a:xfrm>
                      <a:off x="6918084" y="3563219"/>
                      <a:ext cx="43097" cy="6562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7" h="5284" fill="none" extrusionOk="0">
                          <a:moveTo>
                            <a:pt x="347" y="0"/>
                          </a:moveTo>
                          <a:lnTo>
                            <a:pt x="1" y="5284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5" name="Google Shape;315;p28"/>
                    <p:cNvSpPr/>
                    <p:nvPr/>
                  </p:nvSpPr>
                  <p:spPr>
                    <a:xfrm>
                      <a:off x="6763581" y="3563219"/>
                      <a:ext cx="3726" cy="6562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" h="5284" fill="none" extrusionOk="0">
                          <a:moveTo>
                            <a:pt x="1" y="0"/>
                          </a:moveTo>
                          <a:lnTo>
                            <a:pt x="30" y="5284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6" name="Google Shape;316;p28"/>
                    <p:cNvSpPr/>
                    <p:nvPr/>
                  </p:nvSpPr>
                  <p:spPr>
                    <a:xfrm>
                      <a:off x="6566477" y="3563219"/>
                      <a:ext cx="49306" cy="6562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7" h="5284" fill="none" extrusionOk="0">
                          <a:moveTo>
                            <a:pt x="1" y="0"/>
                          </a:moveTo>
                          <a:lnTo>
                            <a:pt x="397" y="5284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7" name="Google Shape;317;p28"/>
                    <p:cNvSpPr/>
                    <p:nvPr/>
                  </p:nvSpPr>
                  <p:spPr>
                    <a:xfrm>
                      <a:off x="6369374" y="3563219"/>
                      <a:ext cx="95508" cy="6562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69" h="5284" fill="none" extrusionOk="0">
                          <a:moveTo>
                            <a:pt x="0" y="0"/>
                          </a:moveTo>
                          <a:lnTo>
                            <a:pt x="769" y="5284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8" name="Google Shape;318;p28"/>
                    <p:cNvSpPr/>
                    <p:nvPr/>
                  </p:nvSpPr>
                  <p:spPr>
                    <a:xfrm>
                      <a:off x="6172146" y="3563219"/>
                      <a:ext cx="141834" cy="6562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42" h="5284" fill="none" extrusionOk="0">
                          <a:moveTo>
                            <a:pt x="1" y="0"/>
                          </a:moveTo>
                          <a:lnTo>
                            <a:pt x="1141" y="5284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9" name="Google Shape;319;p28"/>
                    <p:cNvSpPr/>
                    <p:nvPr/>
                  </p:nvSpPr>
                  <p:spPr>
                    <a:xfrm>
                      <a:off x="6108059" y="3714990"/>
                      <a:ext cx="1341706" cy="1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803" h="1" fill="none" extrusionOk="0">
                          <a:moveTo>
                            <a:pt x="10802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0" name="Google Shape;320;p28"/>
                    <p:cNvSpPr/>
                    <p:nvPr/>
                  </p:nvSpPr>
                  <p:spPr>
                    <a:xfrm>
                      <a:off x="6146188" y="3880794"/>
                      <a:ext cx="1266318" cy="1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196" h="1" fill="none" extrusionOk="0">
                          <a:moveTo>
                            <a:pt x="10195" y="1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1" name="Google Shape;321;p28"/>
                    <p:cNvSpPr/>
                    <p:nvPr/>
                  </p:nvSpPr>
                  <p:spPr>
                    <a:xfrm>
                      <a:off x="6183448" y="4046972"/>
                      <a:ext cx="1191178" cy="1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91" h="1" fill="none" extrusionOk="0">
                          <a:moveTo>
                            <a:pt x="9590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322" name="Google Shape;322;p28"/>
            <p:cNvGrpSpPr/>
            <p:nvPr/>
          </p:nvGrpSpPr>
          <p:grpSpPr>
            <a:xfrm>
              <a:off x="8437526" y="3440014"/>
              <a:ext cx="723326" cy="1163986"/>
              <a:chOff x="8589926" y="3440014"/>
              <a:chExt cx="723326" cy="1163986"/>
            </a:xfrm>
          </p:grpSpPr>
          <p:sp>
            <p:nvSpPr>
              <p:cNvPr id="323" name="Google Shape;323;p28"/>
              <p:cNvSpPr/>
              <p:nvPr/>
            </p:nvSpPr>
            <p:spPr>
              <a:xfrm>
                <a:off x="8589926" y="3634509"/>
                <a:ext cx="723326" cy="969486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7806" extrusionOk="0">
                    <a:moveTo>
                      <a:pt x="0" y="0"/>
                    </a:moveTo>
                    <a:lnTo>
                      <a:pt x="0" y="7805"/>
                    </a:lnTo>
                    <a:lnTo>
                      <a:pt x="5824" y="7805"/>
                    </a:lnTo>
                    <a:lnTo>
                      <a:pt x="58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8"/>
              <p:cNvSpPr/>
              <p:nvPr/>
            </p:nvSpPr>
            <p:spPr>
              <a:xfrm>
                <a:off x="8589926" y="4479182"/>
                <a:ext cx="723326" cy="124818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1005" extrusionOk="0">
                    <a:moveTo>
                      <a:pt x="0" y="0"/>
                    </a:moveTo>
                    <a:lnTo>
                      <a:pt x="0" y="1004"/>
                    </a:lnTo>
                    <a:lnTo>
                      <a:pt x="5824" y="1004"/>
                    </a:lnTo>
                    <a:lnTo>
                      <a:pt x="5824" y="0"/>
                    </a:lnTo>
                    <a:close/>
                  </a:path>
                </a:pathLst>
              </a:custGeom>
              <a:solidFill>
                <a:srgbClr val="2F3352">
                  <a:alpha val="18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8"/>
              <p:cNvSpPr/>
              <p:nvPr/>
            </p:nvSpPr>
            <p:spPr>
              <a:xfrm>
                <a:off x="8791252" y="3714120"/>
                <a:ext cx="72283" cy="7203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80" extrusionOk="0">
                    <a:moveTo>
                      <a:pt x="295" y="0"/>
                    </a:moveTo>
                    <a:cubicBezTo>
                      <a:pt x="294" y="0"/>
                      <a:pt x="292" y="0"/>
                      <a:pt x="291" y="0"/>
                    </a:cubicBezTo>
                    <a:cubicBezTo>
                      <a:pt x="128" y="0"/>
                      <a:pt x="0" y="130"/>
                      <a:pt x="0" y="289"/>
                    </a:cubicBezTo>
                    <a:cubicBezTo>
                      <a:pt x="0" y="452"/>
                      <a:pt x="132" y="579"/>
                      <a:pt x="291" y="579"/>
                    </a:cubicBezTo>
                    <a:cubicBezTo>
                      <a:pt x="454" y="579"/>
                      <a:pt x="581" y="447"/>
                      <a:pt x="581" y="289"/>
                    </a:cubicBezTo>
                    <a:cubicBezTo>
                      <a:pt x="581" y="131"/>
                      <a:pt x="452" y="0"/>
                      <a:pt x="2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8"/>
              <p:cNvSpPr/>
              <p:nvPr/>
            </p:nvSpPr>
            <p:spPr>
              <a:xfrm>
                <a:off x="9040023" y="3714120"/>
                <a:ext cx="71910" cy="7203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580" extrusionOk="0">
                    <a:moveTo>
                      <a:pt x="293" y="0"/>
                    </a:moveTo>
                    <a:cubicBezTo>
                      <a:pt x="291" y="0"/>
                      <a:pt x="290" y="0"/>
                      <a:pt x="288" y="0"/>
                    </a:cubicBezTo>
                    <a:cubicBezTo>
                      <a:pt x="127" y="0"/>
                      <a:pt x="0" y="130"/>
                      <a:pt x="0" y="289"/>
                    </a:cubicBezTo>
                    <a:cubicBezTo>
                      <a:pt x="0" y="452"/>
                      <a:pt x="127" y="579"/>
                      <a:pt x="288" y="579"/>
                    </a:cubicBezTo>
                    <a:cubicBezTo>
                      <a:pt x="449" y="579"/>
                      <a:pt x="579" y="447"/>
                      <a:pt x="579" y="289"/>
                    </a:cubicBezTo>
                    <a:cubicBezTo>
                      <a:pt x="579" y="131"/>
                      <a:pt x="451" y="0"/>
                      <a:pt x="2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8"/>
              <p:cNvSpPr/>
              <p:nvPr/>
            </p:nvSpPr>
            <p:spPr>
              <a:xfrm>
                <a:off x="8810876" y="3440014"/>
                <a:ext cx="281432" cy="326391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628" extrusionOk="0">
                    <a:moveTo>
                      <a:pt x="1132" y="0"/>
                    </a:moveTo>
                    <a:cubicBezTo>
                      <a:pt x="507" y="0"/>
                      <a:pt x="1" y="510"/>
                      <a:pt x="1" y="1134"/>
                    </a:cubicBezTo>
                    <a:lnTo>
                      <a:pt x="1" y="2493"/>
                    </a:lnTo>
                    <a:cubicBezTo>
                      <a:pt x="1" y="2565"/>
                      <a:pt x="61" y="2625"/>
                      <a:pt x="133" y="2625"/>
                    </a:cubicBezTo>
                    <a:cubicBezTo>
                      <a:pt x="205" y="2625"/>
                      <a:pt x="265" y="2565"/>
                      <a:pt x="265" y="2493"/>
                    </a:cubicBezTo>
                    <a:lnTo>
                      <a:pt x="265" y="1134"/>
                    </a:lnTo>
                    <a:cubicBezTo>
                      <a:pt x="265" y="656"/>
                      <a:pt x="652" y="265"/>
                      <a:pt x="1132" y="265"/>
                    </a:cubicBezTo>
                    <a:cubicBezTo>
                      <a:pt x="1610" y="265"/>
                      <a:pt x="2001" y="654"/>
                      <a:pt x="2001" y="1134"/>
                    </a:cubicBezTo>
                    <a:lnTo>
                      <a:pt x="2001" y="2496"/>
                    </a:lnTo>
                    <a:cubicBezTo>
                      <a:pt x="2001" y="2568"/>
                      <a:pt x="2061" y="2628"/>
                      <a:pt x="2133" y="2628"/>
                    </a:cubicBezTo>
                    <a:cubicBezTo>
                      <a:pt x="2208" y="2628"/>
                      <a:pt x="2265" y="2568"/>
                      <a:pt x="2263" y="2493"/>
                    </a:cubicBezTo>
                    <a:lnTo>
                      <a:pt x="2263" y="1134"/>
                    </a:lnTo>
                    <a:cubicBezTo>
                      <a:pt x="2263" y="510"/>
                      <a:pt x="1756" y="0"/>
                      <a:pt x="1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>
          <a:extLst>
            <a:ext uri="{FF2B5EF4-FFF2-40B4-BE49-F238E27FC236}">
              <a16:creationId xmlns:a16="http://schemas.microsoft.com/office/drawing/2014/main" id="{B3C399AA-D4A8-4DDF-0BA0-85394CE93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9FE41766-85C7-37F4-DB93-F0CC4174F9CD}"/>
              </a:ext>
            </a:extLst>
          </p:cNvPr>
          <p:cNvGrpSpPr/>
          <p:nvPr/>
        </p:nvGrpSpPr>
        <p:grpSpPr>
          <a:xfrm>
            <a:off x="263380" y="93493"/>
            <a:ext cx="6638461" cy="646331"/>
            <a:chOff x="263380" y="232286"/>
            <a:chExt cx="6638461" cy="64633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6B43C28F-9976-A098-F9E7-7D6AD2AA9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380" y="332320"/>
              <a:ext cx="506012" cy="506012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1883348-34BE-09B6-3544-B1CFFA400081}"/>
                </a:ext>
              </a:extLst>
            </p:cNvPr>
            <p:cNvSpPr txBox="1"/>
            <p:nvPr/>
          </p:nvSpPr>
          <p:spPr>
            <a:xfrm>
              <a:off x="870997" y="232286"/>
              <a:ext cx="60308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solidFill>
                    <a:schemeClr val="dk1"/>
                  </a:solidFill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  <a:sym typeface="Crete Round"/>
                </a:rPr>
                <a:t>各年齡層與性別之消費喜好</a:t>
              </a:r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8337B822-28EA-87D1-A6C1-6D01691431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268"/>
          <a:stretch/>
        </p:blipFill>
        <p:spPr>
          <a:xfrm>
            <a:off x="180721" y="1256186"/>
            <a:ext cx="4260808" cy="2934569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9D7111D0-B9E7-C5EF-0BCE-1BB704B1D90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342" b="1633"/>
          <a:stretch/>
        </p:blipFill>
        <p:spPr>
          <a:xfrm>
            <a:off x="4654765" y="1256186"/>
            <a:ext cx="4260808" cy="2882765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74C3B52F-7934-A471-35A5-FA2B8849E2E0}"/>
              </a:ext>
            </a:extLst>
          </p:cNvPr>
          <p:cNvGrpSpPr/>
          <p:nvPr/>
        </p:nvGrpSpPr>
        <p:grpSpPr>
          <a:xfrm>
            <a:off x="1551213" y="4483618"/>
            <a:ext cx="7494815" cy="573516"/>
            <a:chOff x="1551213" y="4483618"/>
            <a:chExt cx="7494815" cy="573516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72206D6-F0BD-CA30-31D3-43949CD5A4DB}"/>
                </a:ext>
              </a:extLst>
            </p:cNvPr>
            <p:cNvSpPr/>
            <p:nvPr/>
          </p:nvSpPr>
          <p:spPr>
            <a:xfrm>
              <a:off x="1551214" y="4483618"/>
              <a:ext cx="7494814" cy="5735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A371035-27EC-A87A-D95D-11257FD45FB2}"/>
                </a:ext>
              </a:extLst>
            </p:cNvPr>
            <p:cNvSpPr txBox="1"/>
            <p:nvPr/>
          </p:nvSpPr>
          <p:spPr>
            <a:xfrm>
              <a:off x="1551213" y="4539544"/>
              <a:ext cx="74948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</a:rPr>
                <a:t>以</a:t>
              </a:r>
              <a:r>
                <a:rPr lang="en-US" altLang="zh-TW" sz="2400" dirty="0"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</a:rPr>
                <a:t>20-29</a:t>
              </a:r>
              <a:r>
                <a:rPr lang="zh-TW" altLang="en-US" sz="2400" dirty="0"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</a:rPr>
                <a:t>歲之顧客消費力最高，其中又以男性為最多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666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>
          <a:extLst>
            <a:ext uri="{FF2B5EF4-FFF2-40B4-BE49-F238E27FC236}">
              <a16:creationId xmlns:a16="http://schemas.microsoft.com/office/drawing/2014/main" id="{44B7E494-7F23-AAB6-DCCF-EB09C3735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2">
            <a:extLst>
              <a:ext uri="{FF2B5EF4-FFF2-40B4-BE49-F238E27FC236}">
                <a16:creationId xmlns:a16="http://schemas.microsoft.com/office/drawing/2014/main" id="{2F38F337-0085-40C0-BBAB-80771DC56A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98200" y="2620670"/>
            <a:ext cx="5220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RFM</a:t>
            </a:r>
            <a:r>
              <a:rPr lang="zh-TW" altLang="en-US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分析及行銷建議</a:t>
            </a:r>
            <a:endParaRPr dirty="0"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</p:txBody>
      </p:sp>
      <p:sp>
        <p:nvSpPr>
          <p:cNvPr id="412" name="Google Shape;412;p32">
            <a:extLst>
              <a:ext uri="{FF2B5EF4-FFF2-40B4-BE49-F238E27FC236}">
                <a16:creationId xmlns:a16="http://schemas.microsoft.com/office/drawing/2014/main" id="{096E9A5F-BA04-3778-A5CE-C92B937DB02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530225" y="1806525"/>
            <a:ext cx="1185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zh-TW" dirty="0"/>
              <a:t>3</a:t>
            </a:r>
            <a:endParaRPr dirty="0"/>
          </a:p>
        </p:txBody>
      </p:sp>
      <p:grpSp>
        <p:nvGrpSpPr>
          <p:cNvPr id="413" name="Google Shape;413;p32">
            <a:extLst>
              <a:ext uri="{FF2B5EF4-FFF2-40B4-BE49-F238E27FC236}">
                <a16:creationId xmlns:a16="http://schemas.microsoft.com/office/drawing/2014/main" id="{1BA1F42C-FAE9-A341-8AB4-7B2598D1DFDA}"/>
              </a:ext>
            </a:extLst>
          </p:cNvPr>
          <p:cNvGrpSpPr/>
          <p:nvPr/>
        </p:nvGrpSpPr>
        <p:grpSpPr>
          <a:xfrm>
            <a:off x="293202" y="1044184"/>
            <a:ext cx="4237027" cy="4121820"/>
            <a:chOff x="1883352" y="3189050"/>
            <a:chExt cx="2279933" cy="2217940"/>
          </a:xfrm>
        </p:grpSpPr>
        <p:sp>
          <p:nvSpPr>
            <p:cNvPr id="414" name="Google Shape;414;p32">
              <a:extLst>
                <a:ext uri="{FF2B5EF4-FFF2-40B4-BE49-F238E27FC236}">
                  <a16:creationId xmlns:a16="http://schemas.microsoft.com/office/drawing/2014/main" id="{79DE5F47-21C0-7B16-871D-02FE71AF8040}"/>
                </a:ext>
              </a:extLst>
            </p:cNvPr>
            <p:cNvSpPr/>
            <p:nvPr/>
          </p:nvSpPr>
          <p:spPr>
            <a:xfrm>
              <a:off x="3142634" y="3796245"/>
              <a:ext cx="121279" cy="140390"/>
            </a:xfrm>
            <a:custGeom>
              <a:avLst/>
              <a:gdLst/>
              <a:ahLst/>
              <a:cxnLst/>
              <a:rect l="l" t="t" r="r" b="b"/>
              <a:pathLst>
                <a:path w="1999" h="2314" extrusionOk="0">
                  <a:moveTo>
                    <a:pt x="285" y="1"/>
                  </a:moveTo>
                  <a:cubicBezTo>
                    <a:pt x="273" y="1"/>
                    <a:pt x="265" y="3"/>
                    <a:pt x="260" y="7"/>
                  </a:cubicBezTo>
                  <a:cubicBezTo>
                    <a:pt x="0" y="173"/>
                    <a:pt x="224" y="963"/>
                    <a:pt x="882" y="1858"/>
                  </a:cubicBezTo>
                  <a:cubicBezTo>
                    <a:pt x="1139" y="2207"/>
                    <a:pt x="1365" y="2314"/>
                    <a:pt x="1546" y="2314"/>
                  </a:cubicBezTo>
                  <a:cubicBezTo>
                    <a:pt x="1828" y="2314"/>
                    <a:pt x="1998" y="2055"/>
                    <a:pt x="1998" y="2055"/>
                  </a:cubicBezTo>
                  <a:cubicBezTo>
                    <a:pt x="1998" y="2055"/>
                    <a:pt x="915" y="636"/>
                    <a:pt x="810" y="466"/>
                  </a:cubicBezTo>
                  <a:cubicBezTo>
                    <a:pt x="594" y="109"/>
                    <a:pt x="366" y="1"/>
                    <a:pt x="285" y="1"/>
                  </a:cubicBezTo>
                  <a:close/>
                </a:path>
              </a:pathLst>
            </a:custGeom>
            <a:solidFill>
              <a:srgbClr val="EA9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5" name="Google Shape;415;p32">
              <a:extLst>
                <a:ext uri="{FF2B5EF4-FFF2-40B4-BE49-F238E27FC236}">
                  <a16:creationId xmlns:a16="http://schemas.microsoft.com/office/drawing/2014/main" id="{AFA64EFB-ED2A-0D74-A290-6208CE6B9259}"/>
                </a:ext>
              </a:extLst>
            </p:cNvPr>
            <p:cNvGrpSpPr/>
            <p:nvPr/>
          </p:nvGrpSpPr>
          <p:grpSpPr>
            <a:xfrm>
              <a:off x="1883352" y="3189050"/>
              <a:ext cx="2024389" cy="2005768"/>
              <a:chOff x="1883352" y="3189050"/>
              <a:chExt cx="2024389" cy="2005768"/>
            </a:xfrm>
          </p:grpSpPr>
          <p:sp>
            <p:nvSpPr>
              <p:cNvPr id="416" name="Google Shape;416;p32">
                <a:extLst>
                  <a:ext uri="{FF2B5EF4-FFF2-40B4-BE49-F238E27FC236}">
                    <a16:creationId xmlns:a16="http://schemas.microsoft.com/office/drawing/2014/main" id="{5750A8A5-FCA5-B827-0374-3BF99AAB9CA2}"/>
                  </a:ext>
                </a:extLst>
              </p:cNvPr>
              <p:cNvSpPr/>
              <p:nvPr/>
            </p:nvSpPr>
            <p:spPr>
              <a:xfrm>
                <a:off x="1907923" y="3189171"/>
                <a:ext cx="1305558" cy="1305558"/>
              </a:xfrm>
              <a:custGeom>
                <a:avLst/>
                <a:gdLst/>
                <a:ahLst/>
                <a:cxnLst/>
                <a:rect l="l" t="t" r="r" b="b"/>
                <a:pathLst>
                  <a:path w="21519" h="21519" extrusionOk="0">
                    <a:moveTo>
                      <a:pt x="10760" y="1"/>
                    </a:moveTo>
                    <a:cubicBezTo>
                      <a:pt x="7907" y="1"/>
                      <a:pt x="5169" y="1135"/>
                      <a:pt x="3152" y="3152"/>
                    </a:cubicBezTo>
                    <a:cubicBezTo>
                      <a:pt x="1134" y="5169"/>
                      <a:pt x="1" y="7904"/>
                      <a:pt x="1" y="10760"/>
                    </a:cubicBezTo>
                    <a:cubicBezTo>
                      <a:pt x="1" y="13613"/>
                      <a:pt x="1134" y="16348"/>
                      <a:pt x="3152" y="18365"/>
                    </a:cubicBezTo>
                    <a:cubicBezTo>
                      <a:pt x="5169" y="20385"/>
                      <a:pt x="7907" y="21518"/>
                      <a:pt x="10760" y="21518"/>
                    </a:cubicBezTo>
                    <a:cubicBezTo>
                      <a:pt x="13613" y="21518"/>
                      <a:pt x="16348" y="20385"/>
                      <a:pt x="18368" y="18365"/>
                    </a:cubicBezTo>
                    <a:cubicBezTo>
                      <a:pt x="20385" y="16348"/>
                      <a:pt x="21518" y="13613"/>
                      <a:pt x="21518" y="10760"/>
                    </a:cubicBezTo>
                    <a:cubicBezTo>
                      <a:pt x="21518" y="7904"/>
                      <a:pt x="20385" y="5169"/>
                      <a:pt x="18368" y="3152"/>
                    </a:cubicBezTo>
                    <a:cubicBezTo>
                      <a:pt x="16348" y="1135"/>
                      <a:pt x="13613" y="1"/>
                      <a:pt x="10760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>
                <a:extLst>
                  <a:ext uri="{FF2B5EF4-FFF2-40B4-BE49-F238E27FC236}">
                    <a16:creationId xmlns:a16="http://schemas.microsoft.com/office/drawing/2014/main" id="{CB6EB4B5-D8CC-5167-F87A-D4ED5E52C3BF}"/>
                  </a:ext>
                </a:extLst>
              </p:cNvPr>
              <p:cNvSpPr/>
              <p:nvPr/>
            </p:nvSpPr>
            <p:spPr>
              <a:xfrm>
                <a:off x="2234150" y="4215240"/>
                <a:ext cx="1027386" cy="979578"/>
              </a:xfrm>
              <a:custGeom>
                <a:avLst/>
                <a:gdLst/>
                <a:ahLst/>
                <a:cxnLst/>
                <a:rect l="l" t="t" r="r" b="b"/>
                <a:pathLst>
                  <a:path w="16934" h="16146" extrusionOk="0">
                    <a:moveTo>
                      <a:pt x="8862" y="1"/>
                    </a:moveTo>
                    <a:cubicBezTo>
                      <a:pt x="6797" y="1"/>
                      <a:pt x="4731" y="789"/>
                      <a:pt x="3154" y="2366"/>
                    </a:cubicBezTo>
                    <a:cubicBezTo>
                      <a:pt x="1" y="5517"/>
                      <a:pt x="1" y="10629"/>
                      <a:pt x="3154" y="13780"/>
                    </a:cubicBezTo>
                    <a:cubicBezTo>
                      <a:pt x="4667" y="15296"/>
                      <a:pt x="6720" y="16146"/>
                      <a:pt x="8862" y="16146"/>
                    </a:cubicBezTo>
                    <a:cubicBezTo>
                      <a:pt x="11002" y="16146"/>
                      <a:pt x="13055" y="15296"/>
                      <a:pt x="14571" y="13780"/>
                    </a:cubicBezTo>
                    <a:cubicBezTo>
                      <a:pt x="16084" y="12267"/>
                      <a:pt x="16934" y="10214"/>
                      <a:pt x="16934" y="8074"/>
                    </a:cubicBezTo>
                    <a:cubicBezTo>
                      <a:pt x="16934" y="5932"/>
                      <a:pt x="16084" y="3879"/>
                      <a:pt x="14571" y="2366"/>
                    </a:cubicBezTo>
                    <a:cubicBezTo>
                      <a:pt x="12994" y="789"/>
                      <a:pt x="10928" y="1"/>
                      <a:pt x="8862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2">
                <a:extLst>
                  <a:ext uri="{FF2B5EF4-FFF2-40B4-BE49-F238E27FC236}">
                    <a16:creationId xmlns:a16="http://schemas.microsoft.com/office/drawing/2014/main" id="{4AB43130-D27C-DCD7-9CB2-78AEE4A1D85E}"/>
                  </a:ext>
                </a:extLst>
              </p:cNvPr>
              <p:cNvSpPr/>
              <p:nvPr/>
            </p:nvSpPr>
            <p:spPr>
              <a:xfrm>
                <a:off x="3249718" y="3189050"/>
                <a:ext cx="166903" cy="166903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2751" extrusionOk="0">
                    <a:moveTo>
                      <a:pt x="1374" y="1"/>
                    </a:moveTo>
                    <a:cubicBezTo>
                      <a:pt x="615" y="1"/>
                      <a:pt x="0" y="615"/>
                      <a:pt x="0" y="1374"/>
                    </a:cubicBezTo>
                    <a:cubicBezTo>
                      <a:pt x="0" y="2133"/>
                      <a:pt x="615" y="2750"/>
                      <a:pt x="1374" y="2750"/>
                    </a:cubicBezTo>
                    <a:cubicBezTo>
                      <a:pt x="2133" y="2750"/>
                      <a:pt x="2750" y="2133"/>
                      <a:pt x="2750" y="1374"/>
                    </a:cubicBezTo>
                    <a:cubicBezTo>
                      <a:pt x="2750" y="615"/>
                      <a:pt x="2133" y="1"/>
                      <a:pt x="1374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2">
                <a:extLst>
                  <a:ext uri="{FF2B5EF4-FFF2-40B4-BE49-F238E27FC236}">
                    <a16:creationId xmlns:a16="http://schemas.microsoft.com/office/drawing/2014/main" id="{EACED860-A005-D074-A535-1130E49FA34C}"/>
                  </a:ext>
                </a:extLst>
              </p:cNvPr>
              <p:cNvSpPr/>
              <p:nvPr/>
            </p:nvSpPr>
            <p:spPr>
              <a:xfrm>
                <a:off x="3824210" y="3699172"/>
                <a:ext cx="83531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374" extrusionOk="0">
                    <a:moveTo>
                      <a:pt x="690" y="0"/>
                    </a:moveTo>
                    <a:cubicBezTo>
                      <a:pt x="308" y="0"/>
                      <a:pt x="0" y="305"/>
                      <a:pt x="0" y="687"/>
                    </a:cubicBezTo>
                    <a:cubicBezTo>
                      <a:pt x="0" y="1069"/>
                      <a:pt x="310" y="1374"/>
                      <a:pt x="690" y="1374"/>
                    </a:cubicBezTo>
                    <a:cubicBezTo>
                      <a:pt x="1069" y="1374"/>
                      <a:pt x="1376" y="1067"/>
                      <a:pt x="1376" y="687"/>
                    </a:cubicBezTo>
                    <a:cubicBezTo>
                      <a:pt x="1376" y="310"/>
                      <a:pt x="1067" y="0"/>
                      <a:pt x="690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>
                <a:extLst>
                  <a:ext uri="{FF2B5EF4-FFF2-40B4-BE49-F238E27FC236}">
                    <a16:creationId xmlns:a16="http://schemas.microsoft.com/office/drawing/2014/main" id="{09B92C28-F6E0-BCD7-1613-FC18A3A8FF77}"/>
                  </a:ext>
                </a:extLst>
              </p:cNvPr>
              <p:cNvSpPr/>
              <p:nvPr/>
            </p:nvSpPr>
            <p:spPr>
              <a:xfrm>
                <a:off x="3782529" y="4604080"/>
                <a:ext cx="83543" cy="83603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378" extrusionOk="0">
                    <a:moveTo>
                      <a:pt x="687" y="1"/>
                    </a:moveTo>
                    <a:cubicBezTo>
                      <a:pt x="306" y="1"/>
                      <a:pt x="1" y="308"/>
                      <a:pt x="1" y="688"/>
                    </a:cubicBezTo>
                    <a:cubicBezTo>
                      <a:pt x="1" y="1070"/>
                      <a:pt x="306" y="1377"/>
                      <a:pt x="687" y="1377"/>
                    </a:cubicBezTo>
                    <a:cubicBezTo>
                      <a:pt x="1069" y="1377"/>
                      <a:pt x="1377" y="1067"/>
                      <a:pt x="1377" y="688"/>
                    </a:cubicBezTo>
                    <a:cubicBezTo>
                      <a:pt x="1377" y="311"/>
                      <a:pt x="1069" y="1"/>
                      <a:pt x="687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2">
                <a:extLst>
                  <a:ext uri="{FF2B5EF4-FFF2-40B4-BE49-F238E27FC236}">
                    <a16:creationId xmlns:a16="http://schemas.microsoft.com/office/drawing/2014/main" id="{3A41DDD7-764D-2079-84CB-7E3FD789C73B}"/>
                  </a:ext>
                </a:extLst>
              </p:cNvPr>
              <p:cNvSpPr/>
              <p:nvPr/>
            </p:nvSpPr>
            <p:spPr>
              <a:xfrm>
                <a:off x="1883352" y="4550811"/>
                <a:ext cx="116911" cy="116911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1927" extrusionOk="0">
                    <a:moveTo>
                      <a:pt x="963" y="0"/>
                    </a:moveTo>
                    <a:cubicBezTo>
                      <a:pt x="432" y="0"/>
                      <a:pt x="0" y="430"/>
                      <a:pt x="0" y="963"/>
                    </a:cubicBezTo>
                    <a:cubicBezTo>
                      <a:pt x="0" y="1496"/>
                      <a:pt x="432" y="1926"/>
                      <a:pt x="963" y="1926"/>
                    </a:cubicBezTo>
                    <a:cubicBezTo>
                      <a:pt x="1496" y="1926"/>
                      <a:pt x="1926" y="1496"/>
                      <a:pt x="1926" y="963"/>
                    </a:cubicBezTo>
                    <a:cubicBezTo>
                      <a:pt x="1926" y="430"/>
                      <a:pt x="1496" y="0"/>
                      <a:pt x="963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2">
                <a:extLst>
                  <a:ext uri="{FF2B5EF4-FFF2-40B4-BE49-F238E27FC236}">
                    <a16:creationId xmlns:a16="http://schemas.microsoft.com/office/drawing/2014/main" id="{7081547A-AC52-69AE-CAD8-BB548DABD817}"/>
                  </a:ext>
                </a:extLst>
              </p:cNvPr>
              <p:cNvSpPr/>
              <p:nvPr/>
            </p:nvSpPr>
            <p:spPr>
              <a:xfrm>
                <a:off x="3710391" y="4757093"/>
                <a:ext cx="51812" cy="51812"/>
              </a:xfrm>
              <a:custGeom>
                <a:avLst/>
                <a:gdLst/>
                <a:ahLst/>
                <a:cxnLst/>
                <a:rect l="l" t="t" r="r" b="b"/>
                <a:pathLst>
                  <a:path w="854" h="854" extrusionOk="0">
                    <a:moveTo>
                      <a:pt x="428" y="1"/>
                    </a:moveTo>
                    <a:cubicBezTo>
                      <a:pt x="191" y="1"/>
                      <a:pt x="1" y="190"/>
                      <a:pt x="1" y="426"/>
                    </a:cubicBezTo>
                    <a:cubicBezTo>
                      <a:pt x="1" y="663"/>
                      <a:pt x="191" y="853"/>
                      <a:pt x="428" y="853"/>
                    </a:cubicBezTo>
                    <a:cubicBezTo>
                      <a:pt x="664" y="853"/>
                      <a:pt x="853" y="663"/>
                      <a:pt x="853" y="426"/>
                    </a:cubicBezTo>
                    <a:cubicBezTo>
                      <a:pt x="853" y="190"/>
                      <a:pt x="664" y="1"/>
                      <a:pt x="428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2">
                <a:extLst>
                  <a:ext uri="{FF2B5EF4-FFF2-40B4-BE49-F238E27FC236}">
                    <a16:creationId xmlns:a16="http://schemas.microsoft.com/office/drawing/2014/main" id="{6FA15C9D-8BBF-A98A-4C3A-C101B2ECE2AC}"/>
                  </a:ext>
                </a:extLst>
              </p:cNvPr>
              <p:cNvSpPr/>
              <p:nvPr/>
            </p:nvSpPr>
            <p:spPr>
              <a:xfrm>
                <a:off x="2943149" y="3690678"/>
                <a:ext cx="964592" cy="964592"/>
              </a:xfrm>
              <a:custGeom>
                <a:avLst/>
                <a:gdLst/>
                <a:ahLst/>
                <a:cxnLst/>
                <a:rect l="l" t="t" r="r" b="b"/>
                <a:pathLst>
                  <a:path w="15899" h="15899" extrusionOk="0">
                    <a:moveTo>
                      <a:pt x="7950" y="1"/>
                    </a:moveTo>
                    <a:cubicBezTo>
                      <a:pt x="3560" y="1"/>
                      <a:pt x="1" y="3560"/>
                      <a:pt x="1" y="7950"/>
                    </a:cubicBezTo>
                    <a:cubicBezTo>
                      <a:pt x="1" y="12340"/>
                      <a:pt x="3560" y="15899"/>
                      <a:pt x="7950" y="15899"/>
                    </a:cubicBezTo>
                    <a:cubicBezTo>
                      <a:pt x="12339" y="15899"/>
                      <a:pt x="15898" y="12340"/>
                      <a:pt x="15898" y="7950"/>
                    </a:cubicBezTo>
                    <a:cubicBezTo>
                      <a:pt x="15898" y="3560"/>
                      <a:pt x="12339" y="1"/>
                      <a:pt x="7950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" name="Google Shape;424;p32">
              <a:extLst>
                <a:ext uri="{FF2B5EF4-FFF2-40B4-BE49-F238E27FC236}">
                  <a16:creationId xmlns:a16="http://schemas.microsoft.com/office/drawing/2014/main" id="{383576E3-7A28-DDB1-9047-2370FDECC3F6}"/>
                </a:ext>
              </a:extLst>
            </p:cNvPr>
            <p:cNvGrpSpPr/>
            <p:nvPr/>
          </p:nvGrpSpPr>
          <p:grpSpPr>
            <a:xfrm>
              <a:off x="2025260" y="3552590"/>
              <a:ext cx="1838072" cy="1230460"/>
              <a:chOff x="2025260" y="3552590"/>
              <a:chExt cx="1838072" cy="1230460"/>
            </a:xfrm>
          </p:grpSpPr>
          <p:sp>
            <p:nvSpPr>
              <p:cNvPr id="425" name="Google Shape;425;p32">
                <a:extLst>
                  <a:ext uri="{FF2B5EF4-FFF2-40B4-BE49-F238E27FC236}">
                    <a16:creationId xmlns:a16="http://schemas.microsoft.com/office/drawing/2014/main" id="{CB7A151F-AD40-7D4C-6475-5E0C0931B00E}"/>
                  </a:ext>
                </a:extLst>
              </p:cNvPr>
              <p:cNvSpPr/>
              <p:nvPr/>
            </p:nvSpPr>
            <p:spPr>
              <a:xfrm>
                <a:off x="3118123" y="3552590"/>
                <a:ext cx="745210" cy="768325"/>
              </a:xfrm>
              <a:custGeom>
                <a:avLst/>
                <a:gdLst/>
                <a:ahLst/>
                <a:cxnLst/>
                <a:rect l="l" t="t" r="r" b="b"/>
                <a:pathLst>
                  <a:path w="12283" h="12664" extrusionOk="0">
                    <a:moveTo>
                      <a:pt x="3022" y="2006"/>
                    </a:moveTo>
                    <a:cubicBezTo>
                      <a:pt x="3579" y="2006"/>
                      <a:pt x="3963" y="2426"/>
                      <a:pt x="3963" y="2966"/>
                    </a:cubicBezTo>
                    <a:cubicBezTo>
                      <a:pt x="3963" y="3468"/>
                      <a:pt x="3579" y="3922"/>
                      <a:pt x="3022" y="3927"/>
                    </a:cubicBezTo>
                    <a:cubicBezTo>
                      <a:pt x="2482" y="3927"/>
                      <a:pt x="2095" y="3507"/>
                      <a:pt x="2095" y="2966"/>
                    </a:cubicBezTo>
                    <a:cubicBezTo>
                      <a:pt x="2095" y="2421"/>
                      <a:pt x="2482" y="2006"/>
                      <a:pt x="3022" y="2006"/>
                    </a:cubicBezTo>
                    <a:close/>
                    <a:moveTo>
                      <a:pt x="3036" y="0"/>
                    </a:moveTo>
                    <a:cubicBezTo>
                      <a:pt x="1293" y="0"/>
                      <a:pt x="1" y="1326"/>
                      <a:pt x="1" y="2966"/>
                    </a:cubicBezTo>
                    <a:cubicBezTo>
                      <a:pt x="1" y="4604"/>
                      <a:pt x="1293" y="5930"/>
                      <a:pt x="3036" y="5932"/>
                    </a:cubicBezTo>
                    <a:cubicBezTo>
                      <a:pt x="4763" y="5932"/>
                      <a:pt x="6053" y="4604"/>
                      <a:pt x="6053" y="2966"/>
                    </a:cubicBezTo>
                    <a:cubicBezTo>
                      <a:pt x="6053" y="1273"/>
                      <a:pt x="4763" y="0"/>
                      <a:pt x="3036" y="0"/>
                    </a:cubicBezTo>
                    <a:close/>
                    <a:moveTo>
                      <a:pt x="9247" y="8737"/>
                    </a:moveTo>
                    <a:cubicBezTo>
                      <a:pt x="9806" y="8737"/>
                      <a:pt x="10190" y="9157"/>
                      <a:pt x="10190" y="9698"/>
                    </a:cubicBezTo>
                    <a:cubicBezTo>
                      <a:pt x="10190" y="10207"/>
                      <a:pt x="9806" y="10658"/>
                      <a:pt x="9247" y="10658"/>
                    </a:cubicBezTo>
                    <a:cubicBezTo>
                      <a:pt x="8706" y="10658"/>
                      <a:pt x="8322" y="10238"/>
                      <a:pt x="8322" y="9698"/>
                    </a:cubicBezTo>
                    <a:cubicBezTo>
                      <a:pt x="8322" y="9155"/>
                      <a:pt x="8706" y="8737"/>
                      <a:pt x="9247" y="8737"/>
                    </a:cubicBezTo>
                    <a:close/>
                    <a:moveTo>
                      <a:pt x="9333" y="1813"/>
                    </a:moveTo>
                    <a:lnTo>
                      <a:pt x="1449" y="10533"/>
                    </a:lnTo>
                    <a:lnTo>
                      <a:pt x="2602" y="11215"/>
                    </a:lnTo>
                    <a:lnTo>
                      <a:pt x="10486" y="2476"/>
                    </a:lnTo>
                    <a:lnTo>
                      <a:pt x="9333" y="1813"/>
                    </a:lnTo>
                    <a:close/>
                    <a:moveTo>
                      <a:pt x="9266" y="6732"/>
                    </a:moveTo>
                    <a:cubicBezTo>
                      <a:pt x="7520" y="6732"/>
                      <a:pt x="6230" y="8060"/>
                      <a:pt x="6230" y="9698"/>
                    </a:cubicBezTo>
                    <a:cubicBezTo>
                      <a:pt x="6230" y="11338"/>
                      <a:pt x="7520" y="12663"/>
                      <a:pt x="9266" y="12663"/>
                    </a:cubicBezTo>
                    <a:cubicBezTo>
                      <a:pt x="10990" y="12663"/>
                      <a:pt x="12282" y="11338"/>
                      <a:pt x="12282" y="9698"/>
                    </a:cubicBezTo>
                    <a:cubicBezTo>
                      <a:pt x="12282" y="8060"/>
                      <a:pt x="10990" y="6732"/>
                      <a:pt x="9266" y="67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2">
                <a:extLst>
                  <a:ext uri="{FF2B5EF4-FFF2-40B4-BE49-F238E27FC236}">
                    <a16:creationId xmlns:a16="http://schemas.microsoft.com/office/drawing/2014/main" id="{04D1F8A2-3024-0E1D-71D0-E2A7EEABB66E}"/>
                  </a:ext>
                </a:extLst>
              </p:cNvPr>
              <p:cNvSpPr/>
              <p:nvPr/>
            </p:nvSpPr>
            <p:spPr>
              <a:xfrm>
                <a:off x="2025260" y="4222217"/>
                <a:ext cx="543785" cy="560833"/>
              </a:xfrm>
              <a:custGeom>
                <a:avLst/>
                <a:gdLst/>
                <a:ahLst/>
                <a:cxnLst/>
                <a:rect l="l" t="t" r="r" b="b"/>
                <a:pathLst>
                  <a:path w="8963" h="9244" extrusionOk="0">
                    <a:moveTo>
                      <a:pt x="2200" y="1466"/>
                    </a:moveTo>
                    <a:cubicBezTo>
                      <a:pt x="2608" y="1466"/>
                      <a:pt x="2887" y="1771"/>
                      <a:pt x="2887" y="2164"/>
                    </a:cubicBezTo>
                    <a:cubicBezTo>
                      <a:pt x="2887" y="2532"/>
                      <a:pt x="2612" y="2863"/>
                      <a:pt x="2209" y="2863"/>
                    </a:cubicBezTo>
                    <a:cubicBezTo>
                      <a:pt x="2206" y="2863"/>
                      <a:pt x="2203" y="2863"/>
                      <a:pt x="2200" y="2863"/>
                    </a:cubicBezTo>
                    <a:cubicBezTo>
                      <a:pt x="1804" y="2863"/>
                      <a:pt x="1525" y="2558"/>
                      <a:pt x="1525" y="2164"/>
                    </a:cubicBezTo>
                    <a:cubicBezTo>
                      <a:pt x="1525" y="1771"/>
                      <a:pt x="1806" y="1466"/>
                      <a:pt x="2200" y="1466"/>
                    </a:cubicBezTo>
                    <a:close/>
                    <a:moveTo>
                      <a:pt x="2214" y="1"/>
                    </a:moveTo>
                    <a:cubicBezTo>
                      <a:pt x="942" y="1"/>
                      <a:pt x="0" y="966"/>
                      <a:pt x="0" y="2164"/>
                    </a:cubicBezTo>
                    <a:cubicBezTo>
                      <a:pt x="0" y="3363"/>
                      <a:pt x="942" y="4328"/>
                      <a:pt x="2214" y="4328"/>
                    </a:cubicBezTo>
                    <a:cubicBezTo>
                      <a:pt x="3475" y="4328"/>
                      <a:pt x="4419" y="3363"/>
                      <a:pt x="4419" y="2164"/>
                    </a:cubicBezTo>
                    <a:cubicBezTo>
                      <a:pt x="4419" y="930"/>
                      <a:pt x="3475" y="1"/>
                      <a:pt x="2214" y="1"/>
                    </a:cubicBezTo>
                    <a:close/>
                    <a:moveTo>
                      <a:pt x="6746" y="6379"/>
                    </a:moveTo>
                    <a:cubicBezTo>
                      <a:pt x="7154" y="6379"/>
                      <a:pt x="7433" y="6686"/>
                      <a:pt x="7433" y="7078"/>
                    </a:cubicBezTo>
                    <a:cubicBezTo>
                      <a:pt x="7433" y="7446"/>
                      <a:pt x="7156" y="7779"/>
                      <a:pt x="6750" y="7779"/>
                    </a:cubicBezTo>
                    <a:cubicBezTo>
                      <a:pt x="6749" y="7779"/>
                      <a:pt x="6747" y="7779"/>
                      <a:pt x="6746" y="7779"/>
                    </a:cubicBezTo>
                    <a:cubicBezTo>
                      <a:pt x="6350" y="7779"/>
                      <a:pt x="6069" y="7472"/>
                      <a:pt x="6069" y="7078"/>
                    </a:cubicBezTo>
                    <a:cubicBezTo>
                      <a:pt x="6069" y="6684"/>
                      <a:pt x="6352" y="6379"/>
                      <a:pt x="6746" y="6379"/>
                    </a:cubicBezTo>
                    <a:close/>
                    <a:moveTo>
                      <a:pt x="6811" y="1324"/>
                    </a:moveTo>
                    <a:lnTo>
                      <a:pt x="1057" y="7690"/>
                    </a:lnTo>
                    <a:lnTo>
                      <a:pt x="1897" y="8187"/>
                    </a:lnTo>
                    <a:lnTo>
                      <a:pt x="7651" y="1807"/>
                    </a:lnTo>
                    <a:lnTo>
                      <a:pt x="6811" y="1324"/>
                    </a:lnTo>
                    <a:close/>
                    <a:moveTo>
                      <a:pt x="6760" y="4914"/>
                    </a:moveTo>
                    <a:cubicBezTo>
                      <a:pt x="5488" y="4914"/>
                      <a:pt x="4544" y="5882"/>
                      <a:pt x="4544" y="7078"/>
                    </a:cubicBezTo>
                    <a:cubicBezTo>
                      <a:pt x="4544" y="8276"/>
                      <a:pt x="5488" y="9244"/>
                      <a:pt x="6760" y="9244"/>
                    </a:cubicBezTo>
                    <a:cubicBezTo>
                      <a:pt x="8021" y="9244"/>
                      <a:pt x="8963" y="8276"/>
                      <a:pt x="8963" y="7078"/>
                    </a:cubicBezTo>
                    <a:cubicBezTo>
                      <a:pt x="8963" y="5882"/>
                      <a:pt x="8021" y="4914"/>
                      <a:pt x="6760" y="49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7" name="Google Shape;427;p32">
              <a:extLst>
                <a:ext uri="{FF2B5EF4-FFF2-40B4-BE49-F238E27FC236}">
                  <a16:creationId xmlns:a16="http://schemas.microsoft.com/office/drawing/2014/main" id="{914B1333-A736-8E2C-4EDC-D1CC0F7BB42A}"/>
                </a:ext>
              </a:extLst>
            </p:cNvPr>
            <p:cNvSpPr/>
            <p:nvPr/>
          </p:nvSpPr>
          <p:spPr>
            <a:xfrm>
              <a:off x="2357130" y="3524924"/>
              <a:ext cx="437491" cy="473711"/>
            </a:xfrm>
            <a:custGeom>
              <a:avLst/>
              <a:gdLst/>
              <a:ahLst/>
              <a:cxnLst/>
              <a:rect l="l" t="t" r="r" b="b"/>
              <a:pathLst>
                <a:path w="7211" h="7808" extrusionOk="0">
                  <a:moveTo>
                    <a:pt x="1533" y="0"/>
                  </a:moveTo>
                  <a:cubicBezTo>
                    <a:pt x="1436" y="0"/>
                    <a:pt x="1338" y="10"/>
                    <a:pt x="1242" y="29"/>
                  </a:cubicBezTo>
                  <a:cubicBezTo>
                    <a:pt x="1077" y="62"/>
                    <a:pt x="916" y="123"/>
                    <a:pt x="764" y="209"/>
                  </a:cubicBezTo>
                  <a:cubicBezTo>
                    <a:pt x="688" y="257"/>
                    <a:pt x="611" y="312"/>
                    <a:pt x="539" y="372"/>
                  </a:cubicBezTo>
                  <a:cubicBezTo>
                    <a:pt x="186" y="675"/>
                    <a:pt x="1" y="1105"/>
                    <a:pt x="1" y="1539"/>
                  </a:cubicBezTo>
                  <a:cubicBezTo>
                    <a:pt x="1" y="1892"/>
                    <a:pt x="123" y="2248"/>
                    <a:pt x="371" y="2536"/>
                  </a:cubicBezTo>
                  <a:lnTo>
                    <a:pt x="767" y="2997"/>
                  </a:lnTo>
                  <a:lnTo>
                    <a:pt x="1245" y="3557"/>
                  </a:lnTo>
                  <a:lnTo>
                    <a:pt x="2008" y="4448"/>
                  </a:lnTo>
                  <a:lnTo>
                    <a:pt x="2241" y="4724"/>
                  </a:lnTo>
                  <a:lnTo>
                    <a:pt x="4873" y="7807"/>
                  </a:lnTo>
                  <a:lnTo>
                    <a:pt x="7210" y="5812"/>
                  </a:lnTo>
                  <a:lnTo>
                    <a:pt x="2705" y="540"/>
                  </a:lnTo>
                  <a:cubicBezTo>
                    <a:pt x="2568" y="384"/>
                    <a:pt x="2409" y="257"/>
                    <a:pt x="2239" y="171"/>
                  </a:cubicBezTo>
                  <a:cubicBezTo>
                    <a:pt x="2165" y="132"/>
                    <a:pt x="2085" y="101"/>
                    <a:pt x="2004" y="74"/>
                  </a:cubicBezTo>
                  <a:cubicBezTo>
                    <a:pt x="1852" y="25"/>
                    <a:pt x="1693" y="0"/>
                    <a:pt x="1533" y="0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>
              <a:extLst>
                <a:ext uri="{FF2B5EF4-FFF2-40B4-BE49-F238E27FC236}">
                  <a16:creationId xmlns:a16="http://schemas.microsoft.com/office/drawing/2014/main" id="{4AEB9B0F-EDB2-A661-33F5-560FC9416B21}"/>
                </a:ext>
              </a:extLst>
            </p:cNvPr>
            <p:cNvSpPr/>
            <p:nvPr/>
          </p:nvSpPr>
          <p:spPr>
            <a:xfrm>
              <a:off x="2309624" y="3759175"/>
              <a:ext cx="437491" cy="473590"/>
            </a:xfrm>
            <a:custGeom>
              <a:avLst/>
              <a:gdLst/>
              <a:ahLst/>
              <a:cxnLst/>
              <a:rect l="l" t="t" r="r" b="b"/>
              <a:pathLst>
                <a:path w="7211" h="7806" extrusionOk="0">
                  <a:moveTo>
                    <a:pt x="1540" y="1"/>
                  </a:moveTo>
                  <a:cubicBezTo>
                    <a:pt x="1187" y="1"/>
                    <a:pt x="831" y="123"/>
                    <a:pt x="539" y="370"/>
                  </a:cubicBezTo>
                  <a:cubicBezTo>
                    <a:pt x="186" y="673"/>
                    <a:pt x="1" y="1103"/>
                    <a:pt x="1" y="1538"/>
                  </a:cubicBezTo>
                  <a:cubicBezTo>
                    <a:pt x="1" y="1891"/>
                    <a:pt x="126" y="2246"/>
                    <a:pt x="371" y="2534"/>
                  </a:cubicBezTo>
                  <a:lnTo>
                    <a:pt x="1550" y="3915"/>
                  </a:lnTo>
                  <a:lnTo>
                    <a:pt x="2594" y="5140"/>
                  </a:lnTo>
                  <a:lnTo>
                    <a:pt x="2599" y="5145"/>
                  </a:lnTo>
                  <a:lnTo>
                    <a:pt x="3024" y="5642"/>
                  </a:lnTo>
                  <a:lnTo>
                    <a:pt x="4874" y="7806"/>
                  </a:lnTo>
                  <a:lnTo>
                    <a:pt x="4881" y="7801"/>
                  </a:lnTo>
                  <a:lnTo>
                    <a:pt x="7210" y="5810"/>
                  </a:lnTo>
                  <a:lnTo>
                    <a:pt x="3024" y="911"/>
                  </a:lnTo>
                  <a:lnTo>
                    <a:pt x="2707" y="539"/>
                  </a:lnTo>
                  <a:cubicBezTo>
                    <a:pt x="2402" y="188"/>
                    <a:pt x="1980" y="3"/>
                    <a:pt x="1550" y="1"/>
                  </a:cubicBezTo>
                  <a:cubicBezTo>
                    <a:pt x="1546" y="1"/>
                    <a:pt x="1543" y="1"/>
                    <a:pt x="1540" y="1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>
              <a:extLst>
                <a:ext uri="{FF2B5EF4-FFF2-40B4-BE49-F238E27FC236}">
                  <a16:creationId xmlns:a16="http://schemas.microsoft.com/office/drawing/2014/main" id="{3DB6C60E-3E33-2841-2196-CA9085C2B0F5}"/>
                </a:ext>
              </a:extLst>
            </p:cNvPr>
            <p:cNvSpPr/>
            <p:nvPr/>
          </p:nvSpPr>
          <p:spPr>
            <a:xfrm>
              <a:off x="2309503" y="4045179"/>
              <a:ext cx="437127" cy="473469"/>
            </a:xfrm>
            <a:custGeom>
              <a:avLst/>
              <a:gdLst/>
              <a:ahLst/>
              <a:cxnLst/>
              <a:rect l="l" t="t" r="r" b="b"/>
              <a:pathLst>
                <a:path w="7205" h="7804" extrusionOk="0">
                  <a:moveTo>
                    <a:pt x="1541" y="1"/>
                  </a:moveTo>
                  <a:cubicBezTo>
                    <a:pt x="1187" y="1"/>
                    <a:pt x="829" y="121"/>
                    <a:pt x="538" y="371"/>
                  </a:cubicBezTo>
                  <a:cubicBezTo>
                    <a:pt x="183" y="673"/>
                    <a:pt x="0" y="1105"/>
                    <a:pt x="0" y="1538"/>
                  </a:cubicBezTo>
                  <a:cubicBezTo>
                    <a:pt x="0" y="1891"/>
                    <a:pt x="121" y="2246"/>
                    <a:pt x="365" y="2534"/>
                  </a:cubicBezTo>
                  <a:lnTo>
                    <a:pt x="1552" y="3920"/>
                  </a:lnTo>
                  <a:lnTo>
                    <a:pt x="2030" y="4480"/>
                  </a:lnTo>
                  <a:lnTo>
                    <a:pt x="2791" y="5371"/>
                  </a:lnTo>
                  <a:lnTo>
                    <a:pt x="3026" y="5644"/>
                  </a:lnTo>
                  <a:lnTo>
                    <a:pt x="4871" y="7803"/>
                  </a:lnTo>
                  <a:lnTo>
                    <a:pt x="7205" y="5805"/>
                  </a:lnTo>
                  <a:lnTo>
                    <a:pt x="4883" y="3089"/>
                  </a:lnTo>
                  <a:lnTo>
                    <a:pt x="3026" y="918"/>
                  </a:lnTo>
                  <a:lnTo>
                    <a:pt x="2793" y="647"/>
                  </a:lnTo>
                  <a:lnTo>
                    <a:pt x="2702" y="541"/>
                  </a:lnTo>
                  <a:cubicBezTo>
                    <a:pt x="2669" y="503"/>
                    <a:pt x="2635" y="467"/>
                    <a:pt x="2601" y="433"/>
                  </a:cubicBezTo>
                  <a:lnTo>
                    <a:pt x="2596" y="431"/>
                  </a:lnTo>
                  <a:cubicBezTo>
                    <a:pt x="2433" y="267"/>
                    <a:pt x="2236" y="155"/>
                    <a:pt x="2030" y="82"/>
                  </a:cubicBezTo>
                  <a:cubicBezTo>
                    <a:pt x="1876" y="30"/>
                    <a:pt x="1715" y="3"/>
                    <a:pt x="1552" y="1"/>
                  </a:cubicBezTo>
                  <a:cubicBezTo>
                    <a:pt x="1548" y="1"/>
                    <a:pt x="1545" y="1"/>
                    <a:pt x="1541" y="1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>
              <a:extLst>
                <a:ext uri="{FF2B5EF4-FFF2-40B4-BE49-F238E27FC236}">
                  <a16:creationId xmlns:a16="http://schemas.microsoft.com/office/drawing/2014/main" id="{9D95D0B6-7E8C-AF80-80A3-68E26AD9BF67}"/>
                </a:ext>
              </a:extLst>
            </p:cNvPr>
            <p:cNvSpPr/>
            <p:nvPr/>
          </p:nvSpPr>
          <p:spPr>
            <a:xfrm>
              <a:off x="2403603" y="3524924"/>
              <a:ext cx="89549" cy="286605"/>
            </a:xfrm>
            <a:custGeom>
              <a:avLst/>
              <a:gdLst/>
              <a:ahLst/>
              <a:cxnLst/>
              <a:rect l="l" t="t" r="r" b="b"/>
              <a:pathLst>
                <a:path w="1476" h="4724" extrusionOk="0">
                  <a:moveTo>
                    <a:pt x="770" y="0"/>
                  </a:moveTo>
                  <a:cubicBezTo>
                    <a:pt x="672" y="0"/>
                    <a:pt x="575" y="10"/>
                    <a:pt x="479" y="29"/>
                  </a:cubicBezTo>
                  <a:cubicBezTo>
                    <a:pt x="313" y="62"/>
                    <a:pt x="152" y="123"/>
                    <a:pt x="1" y="209"/>
                  </a:cubicBezTo>
                  <a:lnTo>
                    <a:pt x="1" y="2997"/>
                  </a:lnTo>
                  <a:lnTo>
                    <a:pt x="479" y="3557"/>
                  </a:lnTo>
                  <a:lnTo>
                    <a:pt x="1242" y="4448"/>
                  </a:lnTo>
                  <a:lnTo>
                    <a:pt x="1475" y="4724"/>
                  </a:lnTo>
                  <a:lnTo>
                    <a:pt x="1475" y="173"/>
                  </a:lnTo>
                  <a:cubicBezTo>
                    <a:pt x="1401" y="135"/>
                    <a:pt x="1322" y="101"/>
                    <a:pt x="1242" y="74"/>
                  </a:cubicBezTo>
                  <a:cubicBezTo>
                    <a:pt x="1089" y="25"/>
                    <a:pt x="929" y="0"/>
                    <a:pt x="770" y="0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>
              <a:extLst>
                <a:ext uri="{FF2B5EF4-FFF2-40B4-BE49-F238E27FC236}">
                  <a16:creationId xmlns:a16="http://schemas.microsoft.com/office/drawing/2014/main" id="{93506695-FCF9-6C02-D0F2-6A5BCF6D84C2}"/>
                </a:ext>
              </a:extLst>
            </p:cNvPr>
            <p:cNvSpPr/>
            <p:nvPr/>
          </p:nvSpPr>
          <p:spPr>
            <a:xfrm>
              <a:off x="2403603" y="3759175"/>
              <a:ext cx="89549" cy="628481"/>
            </a:xfrm>
            <a:custGeom>
              <a:avLst/>
              <a:gdLst/>
              <a:ahLst/>
              <a:cxnLst/>
              <a:rect l="l" t="t" r="r" b="b"/>
              <a:pathLst>
                <a:path w="1476" h="10359" extrusionOk="0">
                  <a:moveTo>
                    <a:pt x="1" y="1"/>
                  </a:moveTo>
                  <a:lnTo>
                    <a:pt x="1" y="3915"/>
                  </a:lnTo>
                  <a:lnTo>
                    <a:pt x="1045" y="5140"/>
                  </a:lnTo>
                  <a:cubicBezTo>
                    <a:pt x="882" y="4979"/>
                    <a:pt x="685" y="4864"/>
                    <a:pt x="479" y="4792"/>
                  </a:cubicBezTo>
                  <a:cubicBezTo>
                    <a:pt x="325" y="4741"/>
                    <a:pt x="164" y="4715"/>
                    <a:pt x="1" y="4712"/>
                  </a:cubicBezTo>
                  <a:lnTo>
                    <a:pt x="1" y="8634"/>
                  </a:lnTo>
                  <a:lnTo>
                    <a:pt x="479" y="9194"/>
                  </a:lnTo>
                  <a:lnTo>
                    <a:pt x="1242" y="10085"/>
                  </a:lnTo>
                  <a:lnTo>
                    <a:pt x="1475" y="10358"/>
                  </a:lnTo>
                  <a:lnTo>
                    <a:pt x="1475" y="913"/>
                  </a:lnTo>
                  <a:lnTo>
                    <a:pt x="1158" y="541"/>
                  </a:lnTo>
                  <a:cubicBezTo>
                    <a:pt x="858" y="188"/>
                    <a:pt x="431" y="8"/>
                    <a:pt x="1" y="1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>
              <a:extLst>
                <a:ext uri="{FF2B5EF4-FFF2-40B4-BE49-F238E27FC236}">
                  <a16:creationId xmlns:a16="http://schemas.microsoft.com/office/drawing/2014/main" id="{350FF4D9-9158-443E-E86D-82C6725D6FD1}"/>
                </a:ext>
              </a:extLst>
            </p:cNvPr>
            <p:cNvSpPr/>
            <p:nvPr/>
          </p:nvSpPr>
          <p:spPr>
            <a:xfrm>
              <a:off x="2803120" y="4343862"/>
              <a:ext cx="983097" cy="743025"/>
            </a:xfrm>
            <a:custGeom>
              <a:avLst/>
              <a:gdLst/>
              <a:ahLst/>
              <a:cxnLst/>
              <a:rect l="l" t="t" r="r" b="b"/>
              <a:pathLst>
                <a:path w="16204" h="12247" extrusionOk="0">
                  <a:moveTo>
                    <a:pt x="12921" y="1"/>
                  </a:moveTo>
                  <a:lnTo>
                    <a:pt x="1" y="9323"/>
                  </a:lnTo>
                  <a:cubicBezTo>
                    <a:pt x="2008" y="11545"/>
                    <a:pt x="4017" y="12246"/>
                    <a:pt x="5753" y="12246"/>
                  </a:cubicBezTo>
                  <a:cubicBezTo>
                    <a:pt x="8721" y="12246"/>
                    <a:pt x="10892" y="10198"/>
                    <a:pt x="10892" y="10198"/>
                  </a:cubicBezTo>
                  <a:cubicBezTo>
                    <a:pt x="16204" y="4689"/>
                    <a:pt x="12921" y="1"/>
                    <a:pt x="12921" y="1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>
              <a:extLst>
                <a:ext uri="{FF2B5EF4-FFF2-40B4-BE49-F238E27FC236}">
                  <a16:creationId xmlns:a16="http://schemas.microsoft.com/office/drawing/2014/main" id="{444EA278-AC60-DC4F-E6C1-BA79C15E39D4}"/>
                </a:ext>
              </a:extLst>
            </p:cNvPr>
            <p:cNvSpPr/>
            <p:nvPr/>
          </p:nvSpPr>
          <p:spPr>
            <a:xfrm>
              <a:off x="3123401" y="4740894"/>
              <a:ext cx="1039884" cy="666096"/>
            </a:xfrm>
            <a:custGeom>
              <a:avLst/>
              <a:gdLst/>
              <a:ahLst/>
              <a:cxnLst/>
              <a:rect l="l" t="t" r="r" b="b"/>
              <a:pathLst>
                <a:path w="17140" h="10979" extrusionOk="0">
                  <a:moveTo>
                    <a:pt x="6933" y="1"/>
                  </a:moveTo>
                  <a:lnTo>
                    <a:pt x="0" y="5080"/>
                  </a:lnTo>
                  <a:lnTo>
                    <a:pt x="3828" y="10978"/>
                  </a:lnTo>
                  <a:lnTo>
                    <a:pt x="17140" y="10820"/>
                  </a:lnTo>
                  <a:lnTo>
                    <a:pt x="6933" y="1"/>
                  </a:ln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>
              <a:extLst>
                <a:ext uri="{FF2B5EF4-FFF2-40B4-BE49-F238E27FC236}">
                  <a16:creationId xmlns:a16="http://schemas.microsoft.com/office/drawing/2014/main" id="{E5209F59-4B68-8EDC-6F7B-FC5DC6BBC403}"/>
                </a:ext>
              </a:extLst>
            </p:cNvPr>
            <p:cNvSpPr/>
            <p:nvPr/>
          </p:nvSpPr>
          <p:spPr>
            <a:xfrm>
              <a:off x="2897828" y="4616943"/>
              <a:ext cx="360804" cy="330773"/>
            </a:xfrm>
            <a:custGeom>
              <a:avLst/>
              <a:gdLst/>
              <a:ahLst/>
              <a:cxnLst/>
              <a:rect l="l" t="t" r="r" b="b"/>
              <a:pathLst>
                <a:path w="5947" h="5452" extrusionOk="0">
                  <a:moveTo>
                    <a:pt x="4643" y="0"/>
                  </a:moveTo>
                  <a:lnTo>
                    <a:pt x="1" y="5123"/>
                  </a:lnTo>
                  <a:lnTo>
                    <a:pt x="5947" y="5452"/>
                  </a:lnTo>
                  <a:lnTo>
                    <a:pt x="4643" y="0"/>
                  </a:ln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>
              <a:extLst>
                <a:ext uri="{FF2B5EF4-FFF2-40B4-BE49-F238E27FC236}">
                  <a16:creationId xmlns:a16="http://schemas.microsoft.com/office/drawing/2014/main" id="{21DEB8AC-0FDE-284D-873D-E9A5FCD11603}"/>
                </a:ext>
              </a:extLst>
            </p:cNvPr>
            <p:cNvSpPr/>
            <p:nvPr/>
          </p:nvSpPr>
          <p:spPr>
            <a:xfrm>
              <a:off x="2697796" y="4813760"/>
              <a:ext cx="250688" cy="10132"/>
            </a:xfrm>
            <a:custGeom>
              <a:avLst/>
              <a:gdLst/>
              <a:ahLst/>
              <a:cxnLst/>
              <a:rect l="l" t="t" r="r" b="b"/>
              <a:pathLst>
                <a:path w="4132" h="167" extrusionOk="0">
                  <a:moveTo>
                    <a:pt x="20" y="1"/>
                  </a:moveTo>
                  <a:cubicBezTo>
                    <a:pt x="10" y="1"/>
                    <a:pt x="0" y="8"/>
                    <a:pt x="0" y="18"/>
                  </a:cubicBezTo>
                  <a:lnTo>
                    <a:pt x="0" y="147"/>
                  </a:lnTo>
                  <a:cubicBezTo>
                    <a:pt x="0" y="157"/>
                    <a:pt x="10" y="166"/>
                    <a:pt x="20" y="166"/>
                  </a:cubicBezTo>
                  <a:lnTo>
                    <a:pt x="4114" y="166"/>
                  </a:lnTo>
                  <a:cubicBezTo>
                    <a:pt x="4126" y="166"/>
                    <a:pt x="4131" y="157"/>
                    <a:pt x="4131" y="147"/>
                  </a:cubicBezTo>
                  <a:lnTo>
                    <a:pt x="4131" y="18"/>
                  </a:lnTo>
                  <a:cubicBezTo>
                    <a:pt x="4131" y="10"/>
                    <a:pt x="4121" y="1"/>
                    <a:pt x="4114" y="1"/>
                  </a:cubicBezTo>
                  <a:close/>
                </a:path>
              </a:pathLst>
            </a:custGeom>
            <a:solidFill>
              <a:srgbClr val="DDE6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>
              <a:extLst>
                <a:ext uri="{FF2B5EF4-FFF2-40B4-BE49-F238E27FC236}">
                  <a16:creationId xmlns:a16="http://schemas.microsoft.com/office/drawing/2014/main" id="{5FCFA194-D446-A2F0-BDEE-CBD6E547A3C5}"/>
                </a:ext>
              </a:extLst>
            </p:cNvPr>
            <p:cNvSpPr/>
            <p:nvPr/>
          </p:nvSpPr>
          <p:spPr>
            <a:xfrm>
              <a:off x="2960925" y="3329624"/>
              <a:ext cx="13590" cy="13469"/>
            </a:xfrm>
            <a:custGeom>
              <a:avLst/>
              <a:gdLst/>
              <a:ahLst/>
              <a:cxnLst/>
              <a:rect l="l" t="t" r="r" b="b"/>
              <a:pathLst>
                <a:path w="224" h="222" extrusionOk="0">
                  <a:moveTo>
                    <a:pt x="118" y="1"/>
                  </a:moveTo>
                  <a:cubicBezTo>
                    <a:pt x="116" y="1"/>
                    <a:pt x="115" y="1"/>
                    <a:pt x="113" y="1"/>
                  </a:cubicBezTo>
                  <a:cubicBezTo>
                    <a:pt x="53" y="1"/>
                    <a:pt x="1" y="51"/>
                    <a:pt x="1" y="112"/>
                  </a:cubicBezTo>
                  <a:cubicBezTo>
                    <a:pt x="1" y="172"/>
                    <a:pt x="53" y="222"/>
                    <a:pt x="113" y="222"/>
                  </a:cubicBezTo>
                  <a:cubicBezTo>
                    <a:pt x="173" y="222"/>
                    <a:pt x="224" y="172"/>
                    <a:pt x="224" y="112"/>
                  </a:cubicBezTo>
                  <a:cubicBezTo>
                    <a:pt x="224" y="51"/>
                    <a:pt x="178" y="1"/>
                    <a:pt x="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32">
              <a:extLst>
                <a:ext uri="{FF2B5EF4-FFF2-40B4-BE49-F238E27FC236}">
                  <a16:creationId xmlns:a16="http://schemas.microsoft.com/office/drawing/2014/main" id="{9A37B82B-EF6C-C0E2-6455-A94944B8C1D2}"/>
                </a:ext>
              </a:extLst>
            </p:cNvPr>
            <p:cNvGrpSpPr/>
            <p:nvPr/>
          </p:nvGrpSpPr>
          <p:grpSpPr>
            <a:xfrm>
              <a:off x="2403611" y="3285456"/>
              <a:ext cx="880635" cy="1631598"/>
              <a:chOff x="2395474" y="3294981"/>
              <a:chExt cx="880635" cy="1631598"/>
            </a:xfrm>
          </p:grpSpPr>
          <p:sp>
            <p:nvSpPr>
              <p:cNvPr id="438" name="Google Shape;438;p32">
                <a:extLst>
                  <a:ext uri="{FF2B5EF4-FFF2-40B4-BE49-F238E27FC236}">
                    <a16:creationId xmlns:a16="http://schemas.microsoft.com/office/drawing/2014/main" id="{FF20EE78-F3C4-99C1-C813-B4BC247A72EF}"/>
                  </a:ext>
                </a:extLst>
              </p:cNvPr>
              <p:cNvSpPr/>
              <p:nvPr/>
            </p:nvSpPr>
            <p:spPr>
              <a:xfrm>
                <a:off x="2432604" y="3294981"/>
                <a:ext cx="806668" cy="1631598"/>
              </a:xfrm>
              <a:custGeom>
                <a:avLst/>
                <a:gdLst/>
                <a:ahLst/>
                <a:cxnLst/>
                <a:rect l="l" t="t" r="r" b="b"/>
                <a:pathLst>
                  <a:path w="13296" h="26893" extrusionOk="0">
                    <a:moveTo>
                      <a:pt x="2174" y="0"/>
                    </a:moveTo>
                    <a:cubicBezTo>
                      <a:pt x="973" y="0"/>
                      <a:pt x="1" y="973"/>
                      <a:pt x="1" y="2174"/>
                    </a:cubicBezTo>
                    <a:lnTo>
                      <a:pt x="1" y="24714"/>
                    </a:lnTo>
                    <a:cubicBezTo>
                      <a:pt x="1" y="25915"/>
                      <a:pt x="973" y="26892"/>
                      <a:pt x="2174" y="26892"/>
                    </a:cubicBezTo>
                    <a:lnTo>
                      <a:pt x="11122" y="26892"/>
                    </a:lnTo>
                    <a:cubicBezTo>
                      <a:pt x="11653" y="26892"/>
                      <a:pt x="12143" y="26700"/>
                      <a:pt x="12520" y="26381"/>
                    </a:cubicBezTo>
                    <a:cubicBezTo>
                      <a:pt x="12993" y="25982"/>
                      <a:pt x="13295" y="25384"/>
                      <a:pt x="13295" y="24714"/>
                    </a:cubicBezTo>
                    <a:lnTo>
                      <a:pt x="13295" y="2174"/>
                    </a:lnTo>
                    <a:cubicBezTo>
                      <a:pt x="13295" y="975"/>
                      <a:pt x="12323" y="0"/>
                      <a:pt x="11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2">
                <a:extLst>
                  <a:ext uri="{FF2B5EF4-FFF2-40B4-BE49-F238E27FC236}">
                    <a16:creationId xmlns:a16="http://schemas.microsoft.com/office/drawing/2014/main" id="{94ED8925-E81D-8232-6F90-FBD4D02D50B5}"/>
                  </a:ext>
                </a:extLst>
              </p:cNvPr>
              <p:cNvSpPr/>
              <p:nvPr/>
            </p:nvSpPr>
            <p:spPr>
              <a:xfrm>
                <a:off x="2479078" y="3334903"/>
                <a:ext cx="714147" cy="1551757"/>
              </a:xfrm>
              <a:custGeom>
                <a:avLst/>
                <a:gdLst/>
                <a:ahLst/>
                <a:cxnLst/>
                <a:rect l="l" t="t" r="r" b="b"/>
                <a:pathLst>
                  <a:path w="11771" h="25577" extrusionOk="0">
                    <a:moveTo>
                      <a:pt x="431" y="0"/>
                    </a:moveTo>
                    <a:cubicBezTo>
                      <a:pt x="193" y="0"/>
                      <a:pt x="1" y="193"/>
                      <a:pt x="1" y="428"/>
                    </a:cubicBezTo>
                    <a:lnTo>
                      <a:pt x="1" y="25147"/>
                    </a:lnTo>
                    <a:cubicBezTo>
                      <a:pt x="1" y="25384"/>
                      <a:pt x="193" y="25576"/>
                      <a:pt x="431" y="25576"/>
                    </a:cubicBezTo>
                    <a:lnTo>
                      <a:pt x="11338" y="25576"/>
                    </a:lnTo>
                    <a:cubicBezTo>
                      <a:pt x="11576" y="25576"/>
                      <a:pt x="11771" y="25384"/>
                      <a:pt x="11768" y="25147"/>
                    </a:cubicBezTo>
                    <a:lnTo>
                      <a:pt x="11768" y="428"/>
                    </a:lnTo>
                    <a:cubicBezTo>
                      <a:pt x="11768" y="193"/>
                      <a:pt x="11576" y="0"/>
                      <a:pt x="113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2">
                <a:extLst>
                  <a:ext uri="{FF2B5EF4-FFF2-40B4-BE49-F238E27FC236}">
                    <a16:creationId xmlns:a16="http://schemas.microsoft.com/office/drawing/2014/main" id="{A96EB9AC-5D28-1D9E-1F90-CFC63E20576C}"/>
                  </a:ext>
                </a:extLst>
              </p:cNvPr>
              <p:cNvSpPr/>
              <p:nvPr/>
            </p:nvSpPr>
            <p:spPr>
              <a:xfrm>
                <a:off x="2632393" y="3300199"/>
                <a:ext cx="407278" cy="77597"/>
              </a:xfrm>
              <a:custGeom>
                <a:avLst/>
                <a:gdLst/>
                <a:ahLst/>
                <a:cxnLst/>
                <a:rect l="l" t="t" r="r" b="b"/>
                <a:pathLst>
                  <a:path w="6713" h="1279" extrusionOk="0">
                    <a:moveTo>
                      <a:pt x="6712" y="1"/>
                    </a:moveTo>
                    <a:lnTo>
                      <a:pt x="0" y="162"/>
                    </a:lnTo>
                    <a:lnTo>
                      <a:pt x="0" y="529"/>
                    </a:lnTo>
                    <a:cubicBezTo>
                      <a:pt x="0" y="942"/>
                      <a:pt x="334" y="1279"/>
                      <a:pt x="745" y="1279"/>
                    </a:cubicBezTo>
                    <a:lnTo>
                      <a:pt x="5968" y="1279"/>
                    </a:lnTo>
                    <a:cubicBezTo>
                      <a:pt x="6381" y="1279"/>
                      <a:pt x="6712" y="945"/>
                      <a:pt x="6712" y="529"/>
                    </a:cubicBezTo>
                    <a:lnTo>
                      <a:pt x="67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2">
                <a:extLst>
                  <a:ext uri="{FF2B5EF4-FFF2-40B4-BE49-F238E27FC236}">
                    <a16:creationId xmlns:a16="http://schemas.microsoft.com/office/drawing/2014/main" id="{46A5DB88-C5CE-A272-246C-65A74BAF3496}"/>
                  </a:ext>
                </a:extLst>
              </p:cNvPr>
              <p:cNvSpPr/>
              <p:nvPr/>
            </p:nvSpPr>
            <p:spPr>
              <a:xfrm>
                <a:off x="2765565" y="3329685"/>
                <a:ext cx="139784" cy="13408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221" extrusionOk="0">
                    <a:moveTo>
                      <a:pt x="111" y="0"/>
                    </a:moveTo>
                    <a:cubicBezTo>
                      <a:pt x="51" y="0"/>
                      <a:pt x="0" y="50"/>
                      <a:pt x="0" y="111"/>
                    </a:cubicBezTo>
                    <a:cubicBezTo>
                      <a:pt x="0" y="171"/>
                      <a:pt x="51" y="221"/>
                      <a:pt x="111" y="221"/>
                    </a:cubicBezTo>
                    <a:lnTo>
                      <a:pt x="2193" y="221"/>
                    </a:lnTo>
                    <a:cubicBezTo>
                      <a:pt x="2255" y="221"/>
                      <a:pt x="2303" y="171"/>
                      <a:pt x="2303" y="111"/>
                    </a:cubicBezTo>
                    <a:cubicBezTo>
                      <a:pt x="2303" y="50"/>
                      <a:pt x="2253" y="0"/>
                      <a:pt x="21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2" name="Google Shape;442;p32">
                <a:extLst>
                  <a:ext uri="{FF2B5EF4-FFF2-40B4-BE49-F238E27FC236}">
                    <a16:creationId xmlns:a16="http://schemas.microsoft.com/office/drawing/2014/main" id="{4FD61523-A951-65EC-EE04-EC5B32D85EEE}"/>
                  </a:ext>
                </a:extLst>
              </p:cNvPr>
              <p:cNvGrpSpPr/>
              <p:nvPr/>
            </p:nvGrpSpPr>
            <p:grpSpPr>
              <a:xfrm>
                <a:off x="2572511" y="3741399"/>
                <a:ext cx="557499" cy="1019394"/>
                <a:chOff x="2572511" y="3741399"/>
                <a:chExt cx="557499" cy="1019394"/>
              </a:xfrm>
            </p:grpSpPr>
            <p:sp>
              <p:nvSpPr>
                <p:cNvPr id="443" name="Google Shape;443;p32">
                  <a:extLst>
                    <a:ext uri="{FF2B5EF4-FFF2-40B4-BE49-F238E27FC236}">
                      <a16:creationId xmlns:a16="http://schemas.microsoft.com/office/drawing/2014/main" id="{75EEF77F-43B9-34AF-0C72-B2F605F2D749}"/>
                    </a:ext>
                  </a:extLst>
                </p:cNvPr>
                <p:cNvSpPr/>
                <p:nvPr/>
              </p:nvSpPr>
              <p:spPr>
                <a:xfrm>
                  <a:off x="2771936" y="3841931"/>
                  <a:ext cx="171393" cy="5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" h="919" extrusionOk="0">
                      <a:moveTo>
                        <a:pt x="460" y="1"/>
                      </a:moveTo>
                      <a:cubicBezTo>
                        <a:pt x="207" y="1"/>
                        <a:pt x="1" y="205"/>
                        <a:pt x="1" y="459"/>
                      </a:cubicBezTo>
                      <a:cubicBezTo>
                        <a:pt x="1" y="712"/>
                        <a:pt x="205" y="918"/>
                        <a:pt x="460" y="918"/>
                      </a:cubicBezTo>
                      <a:lnTo>
                        <a:pt x="2366" y="918"/>
                      </a:lnTo>
                      <a:cubicBezTo>
                        <a:pt x="2618" y="918"/>
                        <a:pt x="2825" y="714"/>
                        <a:pt x="2825" y="459"/>
                      </a:cubicBezTo>
                      <a:cubicBezTo>
                        <a:pt x="2823" y="205"/>
                        <a:pt x="2618" y="1"/>
                        <a:pt x="23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2">
                  <a:extLst>
                    <a:ext uri="{FF2B5EF4-FFF2-40B4-BE49-F238E27FC236}">
                      <a16:creationId xmlns:a16="http://schemas.microsoft.com/office/drawing/2014/main" id="{7D5BA856-C3D9-F047-7A35-F745D197EBD0}"/>
                    </a:ext>
                  </a:extLst>
                </p:cNvPr>
                <p:cNvSpPr/>
                <p:nvPr/>
              </p:nvSpPr>
              <p:spPr>
                <a:xfrm>
                  <a:off x="2771936" y="4057738"/>
                  <a:ext cx="171393" cy="55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" h="921" extrusionOk="0">
                      <a:moveTo>
                        <a:pt x="460" y="0"/>
                      </a:moveTo>
                      <a:cubicBezTo>
                        <a:pt x="207" y="0"/>
                        <a:pt x="1" y="204"/>
                        <a:pt x="1" y="459"/>
                      </a:cubicBezTo>
                      <a:cubicBezTo>
                        <a:pt x="1" y="711"/>
                        <a:pt x="205" y="920"/>
                        <a:pt x="460" y="920"/>
                      </a:cubicBezTo>
                      <a:lnTo>
                        <a:pt x="2366" y="920"/>
                      </a:lnTo>
                      <a:cubicBezTo>
                        <a:pt x="2618" y="920"/>
                        <a:pt x="2825" y="716"/>
                        <a:pt x="2825" y="459"/>
                      </a:cubicBezTo>
                      <a:cubicBezTo>
                        <a:pt x="2823" y="204"/>
                        <a:pt x="2618" y="0"/>
                        <a:pt x="236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2">
                  <a:extLst>
                    <a:ext uri="{FF2B5EF4-FFF2-40B4-BE49-F238E27FC236}">
                      <a16:creationId xmlns:a16="http://schemas.microsoft.com/office/drawing/2014/main" id="{604DCD1F-1637-01F2-0774-9E70FCEE56BD}"/>
                    </a:ext>
                  </a:extLst>
                </p:cNvPr>
                <p:cNvSpPr/>
                <p:nvPr/>
              </p:nvSpPr>
              <p:spPr>
                <a:xfrm>
                  <a:off x="2771936" y="4273363"/>
                  <a:ext cx="171393" cy="55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" h="921" extrusionOk="0">
                      <a:moveTo>
                        <a:pt x="460" y="1"/>
                      </a:moveTo>
                      <a:cubicBezTo>
                        <a:pt x="207" y="1"/>
                        <a:pt x="1" y="205"/>
                        <a:pt x="1" y="459"/>
                      </a:cubicBezTo>
                      <a:cubicBezTo>
                        <a:pt x="1" y="711"/>
                        <a:pt x="205" y="920"/>
                        <a:pt x="460" y="920"/>
                      </a:cubicBezTo>
                      <a:lnTo>
                        <a:pt x="2366" y="920"/>
                      </a:lnTo>
                      <a:cubicBezTo>
                        <a:pt x="2618" y="920"/>
                        <a:pt x="2825" y="716"/>
                        <a:pt x="2825" y="459"/>
                      </a:cubicBezTo>
                      <a:cubicBezTo>
                        <a:pt x="2823" y="207"/>
                        <a:pt x="2618" y="1"/>
                        <a:pt x="23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2">
                  <a:extLst>
                    <a:ext uri="{FF2B5EF4-FFF2-40B4-BE49-F238E27FC236}">
                      <a16:creationId xmlns:a16="http://schemas.microsoft.com/office/drawing/2014/main" id="{87302431-5EDE-AA2A-87EB-9DA487616BA5}"/>
                    </a:ext>
                  </a:extLst>
                </p:cNvPr>
                <p:cNvSpPr/>
                <p:nvPr/>
              </p:nvSpPr>
              <p:spPr>
                <a:xfrm>
                  <a:off x="2771936" y="4489170"/>
                  <a:ext cx="171393" cy="55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" h="920" extrusionOk="0">
                      <a:moveTo>
                        <a:pt x="460" y="0"/>
                      </a:moveTo>
                      <a:cubicBezTo>
                        <a:pt x="207" y="0"/>
                        <a:pt x="1" y="204"/>
                        <a:pt x="1" y="461"/>
                      </a:cubicBezTo>
                      <a:cubicBezTo>
                        <a:pt x="1" y="713"/>
                        <a:pt x="205" y="920"/>
                        <a:pt x="460" y="920"/>
                      </a:cubicBezTo>
                      <a:lnTo>
                        <a:pt x="2366" y="920"/>
                      </a:lnTo>
                      <a:cubicBezTo>
                        <a:pt x="2618" y="920"/>
                        <a:pt x="2825" y="716"/>
                        <a:pt x="2825" y="461"/>
                      </a:cubicBezTo>
                      <a:cubicBezTo>
                        <a:pt x="2823" y="209"/>
                        <a:pt x="2618" y="0"/>
                        <a:pt x="236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47" name="Google Shape;447;p32">
                  <a:extLst>
                    <a:ext uri="{FF2B5EF4-FFF2-40B4-BE49-F238E27FC236}">
                      <a16:creationId xmlns:a16="http://schemas.microsoft.com/office/drawing/2014/main" id="{6B6A9D4B-1863-5E0A-5475-51F37FD4422D}"/>
                    </a:ext>
                  </a:extLst>
                </p:cNvPr>
                <p:cNvGrpSpPr/>
                <p:nvPr/>
              </p:nvGrpSpPr>
              <p:grpSpPr>
                <a:xfrm>
                  <a:off x="2572511" y="3741399"/>
                  <a:ext cx="557499" cy="1019392"/>
                  <a:chOff x="2572511" y="3741399"/>
                  <a:chExt cx="557499" cy="1019392"/>
                </a:xfrm>
              </p:grpSpPr>
              <p:sp>
                <p:nvSpPr>
                  <p:cNvPr id="448" name="Google Shape;448;p32">
                    <a:extLst>
                      <a:ext uri="{FF2B5EF4-FFF2-40B4-BE49-F238E27FC236}">
                        <a16:creationId xmlns:a16="http://schemas.microsoft.com/office/drawing/2014/main" id="{FF1BD277-563E-D89E-18C1-73556DFDB779}"/>
                      </a:ext>
                    </a:extLst>
                  </p:cNvPr>
                  <p:cNvSpPr/>
                  <p:nvPr/>
                </p:nvSpPr>
                <p:spPr>
                  <a:xfrm>
                    <a:off x="2572511" y="3741581"/>
                    <a:ext cx="155922" cy="155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0" h="2570" extrusionOk="0">
                        <a:moveTo>
                          <a:pt x="1285" y="0"/>
                        </a:moveTo>
                        <a:cubicBezTo>
                          <a:pt x="577" y="0"/>
                          <a:pt x="0" y="576"/>
                          <a:pt x="0" y="1285"/>
                        </a:cubicBezTo>
                        <a:cubicBezTo>
                          <a:pt x="0" y="1993"/>
                          <a:pt x="577" y="2570"/>
                          <a:pt x="1285" y="2570"/>
                        </a:cubicBezTo>
                        <a:cubicBezTo>
                          <a:pt x="1993" y="2570"/>
                          <a:pt x="2570" y="1993"/>
                          <a:pt x="2570" y="1285"/>
                        </a:cubicBezTo>
                        <a:cubicBezTo>
                          <a:pt x="2570" y="576"/>
                          <a:pt x="1993" y="0"/>
                          <a:pt x="128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" name="Google Shape;449;p32">
                    <a:extLst>
                      <a:ext uri="{FF2B5EF4-FFF2-40B4-BE49-F238E27FC236}">
                        <a16:creationId xmlns:a16="http://schemas.microsoft.com/office/drawing/2014/main" id="{396918FF-98A7-033D-CCB2-1DCC6E9285DC}"/>
                      </a:ext>
                    </a:extLst>
                  </p:cNvPr>
                  <p:cNvSpPr/>
                  <p:nvPr/>
                </p:nvSpPr>
                <p:spPr>
                  <a:xfrm>
                    <a:off x="2771936" y="3741399"/>
                    <a:ext cx="358074" cy="25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2" h="426" extrusionOk="0">
                        <a:moveTo>
                          <a:pt x="215" y="1"/>
                        </a:moveTo>
                        <a:cubicBezTo>
                          <a:pt x="97" y="1"/>
                          <a:pt x="1" y="97"/>
                          <a:pt x="1" y="214"/>
                        </a:cubicBezTo>
                        <a:cubicBezTo>
                          <a:pt x="1" y="330"/>
                          <a:pt x="97" y="426"/>
                          <a:pt x="215" y="426"/>
                        </a:cubicBezTo>
                        <a:lnTo>
                          <a:pt x="5690" y="426"/>
                        </a:lnTo>
                        <a:cubicBezTo>
                          <a:pt x="5805" y="426"/>
                          <a:pt x="5899" y="330"/>
                          <a:pt x="5901" y="214"/>
                        </a:cubicBezTo>
                        <a:cubicBezTo>
                          <a:pt x="5901" y="97"/>
                          <a:pt x="5805" y="1"/>
                          <a:pt x="569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" name="Google Shape;450;p32">
                    <a:extLst>
                      <a:ext uri="{FF2B5EF4-FFF2-40B4-BE49-F238E27FC236}">
                        <a16:creationId xmlns:a16="http://schemas.microsoft.com/office/drawing/2014/main" id="{4838DC29-07D5-13F6-EE6B-1E26ADBB008D}"/>
                      </a:ext>
                    </a:extLst>
                  </p:cNvPr>
                  <p:cNvSpPr/>
                  <p:nvPr/>
                </p:nvSpPr>
                <p:spPr>
                  <a:xfrm>
                    <a:off x="2771814" y="3782352"/>
                    <a:ext cx="236067" cy="25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1" h="428" extrusionOk="0">
                        <a:moveTo>
                          <a:pt x="212" y="1"/>
                        </a:moveTo>
                        <a:cubicBezTo>
                          <a:pt x="96" y="1"/>
                          <a:pt x="0" y="97"/>
                          <a:pt x="0" y="214"/>
                        </a:cubicBezTo>
                        <a:cubicBezTo>
                          <a:pt x="0" y="332"/>
                          <a:pt x="96" y="428"/>
                          <a:pt x="212" y="428"/>
                        </a:cubicBezTo>
                        <a:lnTo>
                          <a:pt x="3677" y="428"/>
                        </a:lnTo>
                        <a:cubicBezTo>
                          <a:pt x="3795" y="428"/>
                          <a:pt x="3891" y="334"/>
                          <a:pt x="3891" y="214"/>
                        </a:cubicBezTo>
                        <a:cubicBezTo>
                          <a:pt x="3891" y="97"/>
                          <a:pt x="3795" y="1"/>
                          <a:pt x="3677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1" name="Google Shape;451;p32">
                    <a:extLst>
                      <a:ext uri="{FF2B5EF4-FFF2-40B4-BE49-F238E27FC236}">
                        <a16:creationId xmlns:a16="http://schemas.microsoft.com/office/drawing/2014/main" id="{61F8D967-424B-9F1B-3FAF-E73CD7FF75AA}"/>
                      </a:ext>
                    </a:extLst>
                  </p:cNvPr>
                  <p:cNvSpPr/>
                  <p:nvPr/>
                </p:nvSpPr>
                <p:spPr>
                  <a:xfrm>
                    <a:off x="2572511" y="3957327"/>
                    <a:ext cx="155922" cy="155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0" h="2571" extrusionOk="0">
                        <a:moveTo>
                          <a:pt x="1285" y="1"/>
                        </a:moveTo>
                        <a:cubicBezTo>
                          <a:pt x="577" y="1"/>
                          <a:pt x="0" y="577"/>
                          <a:pt x="0" y="1286"/>
                        </a:cubicBezTo>
                        <a:cubicBezTo>
                          <a:pt x="0" y="1996"/>
                          <a:pt x="577" y="2570"/>
                          <a:pt x="1285" y="2570"/>
                        </a:cubicBezTo>
                        <a:cubicBezTo>
                          <a:pt x="1993" y="2570"/>
                          <a:pt x="2570" y="1996"/>
                          <a:pt x="2570" y="1286"/>
                        </a:cubicBezTo>
                        <a:cubicBezTo>
                          <a:pt x="2570" y="577"/>
                          <a:pt x="1993" y="1"/>
                          <a:pt x="1285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2" name="Google Shape;452;p32">
                    <a:extLst>
                      <a:ext uri="{FF2B5EF4-FFF2-40B4-BE49-F238E27FC236}">
                        <a16:creationId xmlns:a16="http://schemas.microsoft.com/office/drawing/2014/main" id="{93AD6240-928E-29C1-D992-C871B0465C31}"/>
                      </a:ext>
                    </a:extLst>
                  </p:cNvPr>
                  <p:cNvSpPr/>
                  <p:nvPr/>
                </p:nvSpPr>
                <p:spPr>
                  <a:xfrm>
                    <a:off x="2771936" y="3957206"/>
                    <a:ext cx="358074" cy="25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2" h="428" extrusionOk="0">
                        <a:moveTo>
                          <a:pt x="215" y="0"/>
                        </a:moveTo>
                        <a:cubicBezTo>
                          <a:pt x="97" y="0"/>
                          <a:pt x="1" y="96"/>
                          <a:pt x="1" y="214"/>
                        </a:cubicBezTo>
                        <a:cubicBezTo>
                          <a:pt x="1" y="332"/>
                          <a:pt x="97" y="428"/>
                          <a:pt x="215" y="428"/>
                        </a:cubicBezTo>
                        <a:lnTo>
                          <a:pt x="5690" y="428"/>
                        </a:lnTo>
                        <a:cubicBezTo>
                          <a:pt x="5805" y="428"/>
                          <a:pt x="5899" y="332"/>
                          <a:pt x="5901" y="214"/>
                        </a:cubicBezTo>
                        <a:cubicBezTo>
                          <a:pt x="5901" y="96"/>
                          <a:pt x="5805" y="0"/>
                          <a:pt x="5690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" name="Google Shape;453;p32">
                    <a:extLst>
                      <a:ext uri="{FF2B5EF4-FFF2-40B4-BE49-F238E27FC236}">
                        <a16:creationId xmlns:a16="http://schemas.microsoft.com/office/drawing/2014/main" id="{6B21403F-3E4A-6323-7123-24721E3CC0A0}"/>
                      </a:ext>
                    </a:extLst>
                  </p:cNvPr>
                  <p:cNvSpPr/>
                  <p:nvPr/>
                </p:nvSpPr>
                <p:spPr>
                  <a:xfrm>
                    <a:off x="2771814" y="3998159"/>
                    <a:ext cx="236067" cy="25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1" h="428" extrusionOk="0">
                        <a:moveTo>
                          <a:pt x="212" y="0"/>
                        </a:moveTo>
                        <a:cubicBezTo>
                          <a:pt x="96" y="0"/>
                          <a:pt x="0" y="96"/>
                          <a:pt x="0" y="214"/>
                        </a:cubicBezTo>
                        <a:cubicBezTo>
                          <a:pt x="0" y="332"/>
                          <a:pt x="96" y="428"/>
                          <a:pt x="212" y="428"/>
                        </a:cubicBezTo>
                        <a:lnTo>
                          <a:pt x="3677" y="428"/>
                        </a:lnTo>
                        <a:cubicBezTo>
                          <a:pt x="3795" y="428"/>
                          <a:pt x="3891" y="332"/>
                          <a:pt x="3891" y="214"/>
                        </a:cubicBezTo>
                        <a:cubicBezTo>
                          <a:pt x="3891" y="96"/>
                          <a:pt x="3795" y="0"/>
                          <a:pt x="3677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" name="Google Shape;454;p32">
                    <a:extLst>
                      <a:ext uri="{FF2B5EF4-FFF2-40B4-BE49-F238E27FC236}">
                        <a16:creationId xmlns:a16="http://schemas.microsoft.com/office/drawing/2014/main" id="{E806EE0C-7B83-C9B2-8FA1-4850914DB64C}"/>
                      </a:ext>
                    </a:extLst>
                  </p:cNvPr>
                  <p:cNvSpPr/>
                  <p:nvPr/>
                </p:nvSpPr>
                <p:spPr>
                  <a:xfrm>
                    <a:off x="2572511" y="4173134"/>
                    <a:ext cx="155922" cy="155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0" h="2570" extrusionOk="0">
                        <a:moveTo>
                          <a:pt x="1285" y="0"/>
                        </a:moveTo>
                        <a:cubicBezTo>
                          <a:pt x="577" y="0"/>
                          <a:pt x="0" y="577"/>
                          <a:pt x="0" y="1285"/>
                        </a:cubicBezTo>
                        <a:cubicBezTo>
                          <a:pt x="0" y="1996"/>
                          <a:pt x="577" y="2570"/>
                          <a:pt x="1285" y="2570"/>
                        </a:cubicBezTo>
                        <a:cubicBezTo>
                          <a:pt x="1993" y="2570"/>
                          <a:pt x="2570" y="1996"/>
                          <a:pt x="2570" y="1285"/>
                        </a:cubicBezTo>
                        <a:cubicBezTo>
                          <a:pt x="2570" y="577"/>
                          <a:pt x="1993" y="0"/>
                          <a:pt x="128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" name="Google Shape;455;p32">
                    <a:extLst>
                      <a:ext uri="{FF2B5EF4-FFF2-40B4-BE49-F238E27FC236}">
                        <a16:creationId xmlns:a16="http://schemas.microsoft.com/office/drawing/2014/main" id="{0DCA47F8-FA6B-C4F3-E13B-C74146770AC3}"/>
                      </a:ext>
                    </a:extLst>
                  </p:cNvPr>
                  <p:cNvSpPr/>
                  <p:nvPr/>
                </p:nvSpPr>
                <p:spPr>
                  <a:xfrm>
                    <a:off x="2771936" y="4172952"/>
                    <a:ext cx="358074" cy="26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2" h="429" extrusionOk="0">
                        <a:moveTo>
                          <a:pt x="215" y="1"/>
                        </a:moveTo>
                        <a:cubicBezTo>
                          <a:pt x="97" y="1"/>
                          <a:pt x="1" y="97"/>
                          <a:pt x="1" y="215"/>
                        </a:cubicBezTo>
                        <a:cubicBezTo>
                          <a:pt x="1" y="332"/>
                          <a:pt x="97" y="428"/>
                          <a:pt x="215" y="428"/>
                        </a:cubicBezTo>
                        <a:lnTo>
                          <a:pt x="5690" y="428"/>
                        </a:lnTo>
                        <a:cubicBezTo>
                          <a:pt x="5805" y="428"/>
                          <a:pt x="5899" y="332"/>
                          <a:pt x="5901" y="215"/>
                        </a:cubicBezTo>
                        <a:cubicBezTo>
                          <a:pt x="5901" y="97"/>
                          <a:pt x="5805" y="1"/>
                          <a:pt x="569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" name="Google Shape;456;p32">
                    <a:extLst>
                      <a:ext uri="{FF2B5EF4-FFF2-40B4-BE49-F238E27FC236}">
                        <a16:creationId xmlns:a16="http://schemas.microsoft.com/office/drawing/2014/main" id="{CF12F9E6-656C-4A23-18F1-175159501DE6}"/>
                      </a:ext>
                    </a:extLst>
                  </p:cNvPr>
                  <p:cNvSpPr/>
                  <p:nvPr/>
                </p:nvSpPr>
                <p:spPr>
                  <a:xfrm>
                    <a:off x="2771814" y="4214087"/>
                    <a:ext cx="236067" cy="25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1" h="426" extrusionOk="0">
                        <a:moveTo>
                          <a:pt x="212" y="0"/>
                        </a:moveTo>
                        <a:cubicBezTo>
                          <a:pt x="96" y="0"/>
                          <a:pt x="0" y="96"/>
                          <a:pt x="0" y="211"/>
                        </a:cubicBezTo>
                        <a:cubicBezTo>
                          <a:pt x="0" y="329"/>
                          <a:pt x="96" y="425"/>
                          <a:pt x="212" y="425"/>
                        </a:cubicBezTo>
                        <a:lnTo>
                          <a:pt x="3677" y="425"/>
                        </a:lnTo>
                        <a:cubicBezTo>
                          <a:pt x="3795" y="425"/>
                          <a:pt x="3891" y="329"/>
                          <a:pt x="3891" y="211"/>
                        </a:cubicBezTo>
                        <a:cubicBezTo>
                          <a:pt x="3891" y="96"/>
                          <a:pt x="3795" y="0"/>
                          <a:pt x="3677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" name="Google Shape;457;p32">
                    <a:extLst>
                      <a:ext uri="{FF2B5EF4-FFF2-40B4-BE49-F238E27FC236}">
                        <a16:creationId xmlns:a16="http://schemas.microsoft.com/office/drawing/2014/main" id="{03AAE4B1-0766-CEE0-F630-7C3C14AA6702}"/>
                      </a:ext>
                    </a:extLst>
                  </p:cNvPr>
                  <p:cNvSpPr/>
                  <p:nvPr/>
                </p:nvSpPr>
                <p:spPr>
                  <a:xfrm>
                    <a:off x="2572511" y="4389062"/>
                    <a:ext cx="155922" cy="155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0" h="2570" extrusionOk="0">
                        <a:moveTo>
                          <a:pt x="1285" y="0"/>
                        </a:moveTo>
                        <a:cubicBezTo>
                          <a:pt x="577" y="0"/>
                          <a:pt x="0" y="574"/>
                          <a:pt x="0" y="1285"/>
                        </a:cubicBezTo>
                        <a:cubicBezTo>
                          <a:pt x="0" y="1994"/>
                          <a:pt x="577" y="2570"/>
                          <a:pt x="1285" y="2570"/>
                        </a:cubicBezTo>
                        <a:cubicBezTo>
                          <a:pt x="1993" y="2570"/>
                          <a:pt x="2570" y="1994"/>
                          <a:pt x="2570" y="1285"/>
                        </a:cubicBezTo>
                        <a:cubicBezTo>
                          <a:pt x="2570" y="574"/>
                          <a:pt x="1993" y="0"/>
                          <a:pt x="128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32">
                    <a:extLst>
                      <a:ext uri="{FF2B5EF4-FFF2-40B4-BE49-F238E27FC236}">
                        <a16:creationId xmlns:a16="http://schemas.microsoft.com/office/drawing/2014/main" id="{5F7F5424-C791-E206-9C3E-60899926D748}"/>
                      </a:ext>
                    </a:extLst>
                  </p:cNvPr>
                  <p:cNvSpPr/>
                  <p:nvPr/>
                </p:nvSpPr>
                <p:spPr>
                  <a:xfrm>
                    <a:off x="2771936" y="4388880"/>
                    <a:ext cx="358074" cy="25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2" h="426" extrusionOk="0">
                        <a:moveTo>
                          <a:pt x="215" y="1"/>
                        </a:moveTo>
                        <a:cubicBezTo>
                          <a:pt x="97" y="1"/>
                          <a:pt x="1" y="97"/>
                          <a:pt x="1" y="212"/>
                        </a:cubicBezTo>
                        <a:cubicBezTo>
                          <a:pt x="1" y="330"/>
                          <a:pt x="97" y="426"/>
                          <a:pt x="215" y="426"/>
                        </a:cubicBezTo>
                        <a:lnTo>
                          <a:pt x="5690" y="426"/>
                        </a:lnTo>
                        <a:cubicBezTo>
                          <a:pt x="5805" y="426"/>
                          <a:pt x="5899" y="330"/>
                          <a:pt x="5901" y="212"/>
                        </a:cubicBezTo>
                        <a:cubicBezTo>
                          <a:pt x="5901" y="97"/>
                          <a:pt x="5805" y="1"/>
                          <a:pt x="569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32">
                    <a:extLst>
                      <a:ext uri="{FF2B5EF4-FFF2-40B4-BE49-F238E27FC236}">
                        <a16:creationId xmlns:a16="http://schemas.microsoft.com/office/drawing/2014/main" id="{EA16DDCF-3E1C-22CE-FE7D-EB1E0B9C919D}"/>
                      </a:ext>
                    </a:extLst>
                  </p:cNvPr>
                  <p:cNvSpPr/>
                  <p:nvPr/>
                </p:nvSpPr>
                <p:spPr>
                  <a:xfrm>
                    <a:off x="2771814" y="4429833"/>
                    <a:ext cx="236067" cy="25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1" h="426" extrusionOk="0">
                        <a:moveTo>
                          <a:pt x="212" y="1"/>
                        </a:moveTo>
                        <a:cubicBezTo>
                          <a:pt x="96" y="1"/>
                          <a:pt x="0" y="97"/>
                          <a:pt x="0" y="214"/>
                        </a:cubicBezTo>
                        <a:cubicBezTo>
                          <a:pt x="0" y="330"/>
                          <a:pt x="96" y="426"/>
                          <a:pt x="212" y="426"/>
                        </a:cubicBezTo>
                        <a:lnTo>
                          <a:pt x="3677" y="426"/>
                        </a:lnTo>
                        <a:cubicBezTo>
                          <a:pt x="3795" y="426"/>
                          <a:pt x="3891" y="330"/>
                          <a:pt x="3891" y="214"/>
                        </a:cubicBezTo>
                        <a:cubicBezTo>
                          <a:pt x="3891" y="97"/>
                          <a:pt x="3795" y="1"/>
                          <a:pt x="3677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32">
                    <a:extLst>
                      <a:ext uri="{FF2B5EF4-FFF2-40B4-BE49-F238E27FC236}">
                        <a16:creationId xmlns:a16="http://schemas.microsoft.com/office/drawing/2014/main" id="{7EF1C44C-0EB5-048D-B304-E28657AB09A8}"/>
                      </a:ext>
                    </a:extLst>
                  </p:cNvPr>
                  <p:cNvSpPr/>
                  <p:nvPr/>
                </p:nvSpPr>
                <p:spPr>
                  <a:xfrm>
                    <a:off x="2572511" y="4604809"/>
                    <a:ext cx="155922" cy="155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0" h="2571" extrusionOk="0">
                        <a:moveTo>
                          <a:pt x="1285" y="1"/>
                        </a:moveTo>
                        <a:cubicBezTo>
                          <a:pt x="577" y="1"/>
                          <a:pt x="0" y="577"/>
                          <a:pt x="0" y="1286"/>
                        </a:cubicBezTo>
                        <a:cubicBezTo>
                          <a:pt x="0" y="1994"/>
                          <a:pt x="577" y="2571"/>
                          <a:pt x="1285" y="2571"/>
                        </a:cubicBezTo>
                        <a:cubicBezTo>
                          <a:pt x="1993" y="2571"/>
                          <a:pt x="2570" y="1994"/>
                          <a:pt x="2570" y="1286"/>
                        </a:cubicBezTo>
                        <a:cubicBezTo>
                          <a:pt x="2570" y="577"/>
                          <a:pt x="1993" y="1"/>
                          <a:pt x="1285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32">
                    <a:extLst>
                      <a:ext uri="{FF2B5EF4-FFF2-40B4-BE49-F238E27FC236}">
                        <a16:creationId xmlns:a16="http://schemas.microsoft.com/office/drawing/2014/main" id="{9E006140-CF2C-233C-8EC2-BE27243B463A}"/>
                      </a:ext>
                    </a:extLst>
                  </p:cNvPr>
                  <p:cNvSpPr/>
                  <p:nvPr/>
                </p:nvSpPr>
                <p:spPr>
                  <a:xfrm>
                    <a:off x="2771936" y="4604687"/>
                    <a:ext cx="358074" cy="25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2" h="426" extrusionOk="0">
                        <a:moveTo>
                          <a:pt x="215" y="1"/>
                        </a:moveTo>
                        <a:cubicBezTo>
                          <a:pt x="97" y="1"/>
                          <a:pt x="1" y="97"/>
                          <a:pt x="1" y="214"/>
                        </a:cubicBezTo>
                        <a:cubicBezTo>
                          <a:pt x="1" y="330"/>
                          <a:pt x="97" y="426"/>
                          <a:pt x="215" y="426"/>
                        </a:cubicBezTo>
                        <a:lnTo>
                          <a:pt x="5690" y="426"/>
                        </a:lnTo>
                        <a:cubicBezTo>
                          <a:pt x="5805" y="426"/>
                          <a:pt x="5899" y="330"/>
                          <a:pt x="5901" y="214"/>
                        </a:cubicBezTo>
                        <a:cubicBezTo>
                          <a:pt x="5901" y="97"/>
                          <a:pt x="5805" y="1"/>
                          <a:pt x="569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" name="Google Shape;462;p32">
                    <a:extLst>
                      <a:ext uri="{FF2B5EF4-FFF2-40B4-BE49-F238E27FC236}">
                        <a16:creationId xmlns:a16="http://schemas.microsoft.com/office/drawing/2014/main" id="{521A14FC-9D1A-92E0-7DC4-6E494832E6CA}"/>
                      </a:ext>
                    </a:extLst>
                  </p:cNvPr>
                  <p:cNvSpPr/>
                  <p:nvPr/>
                </p:nvSpPr>
                <p:spPr>
                  <a:xfrm>
                    <a:off x="2771814" y="4645640"/>
                    <a:ext cx="236067" cy="25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1" h="428" extrusionOk="0">
                        <a:moveTo>
                          <a:pt x="212" y="0"/>
                        </a:moveTo>
                        <a:cubicBezTo>
                          <a:pt x="96" y="0"/>
                          <a:pt x="0" y="96"/>
                          <a:pt x="0" y="214"/>
                        </a:cubicBezTo>
                        <a:cubicBezTo>
                          <a:pt x="0" y="332"/>
                          <a:pt x="96" y="428"/>
                          <a:pt x="212" y="428"/>
                        </a:cubicBezTo>
                        <a:lnTo>
                          <a:pt x="3677" y="428"/>
                        </a:lnTo>
                        <a:cubicBezTo>
                          <a:pt x="3795" y="428"/>
                          <a:pt x="3891" y="332"/>
                          <a:pt x="3891" y="214"/>
                        </a:cubicBezTo>
                        <a:cubicBezTo>
                          <a:pt x="3891" y="96"/>
                          <a:pt x="3795" y="0"/>
                          <a:pt x="3677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63" name="Google Shape;463;p32">
                  <a:extLst>
                    <a:ext uri="{FF2B5EF4-FFF2-40B4-BE49-F238E27FC236}">
                      <a16:creationId xmlns:a16="http://schemas.microsoft.com/office/drawing/2014/main" id="{AB4179F3-B104-F7C0-9C7F-0DF0578C118D}"/>
                    </a:ext>
                  </a:extLst>
                </p:cNvPr>
                <p:cNvSpPr/>
                <p:nvPr/>
              </p:nvSpPr>
              <p:spPr>
                <a:xfrm>
                  <a:off x="2771936" y="4705098"/>
                  <a:ext cx="171393" cy="55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" h="918" extrusionOk="0">
                      <a:moveTo>
                        <a:pt x="460" y="0"/>
                      </a:moveTo>
                      <a:cubicBezTo>
                        <a:pt x="207" y="0"/>
                        <a:pt x="1" y="204"/>
                        <a:pt x="1" y="459"/>
                      </a:cubicBezTo>
                      <a:cubicBezTo>
                        <a:pt x="1" y="711"/>
                        <a:pt x="205" y="918"/>
                        <a:pt x="460" y="918"/>
                      </a:cubicBezTo>
                      <a:lnTo>
                        <a:pt x="2366" y="918"/>
                      </a:lnTo>
                      <a:cubicBezTo>
                        <a:pt x="2618" y="918"/>
                        <a:pt x="2825" y="713"/>
                        <a:pt x="2825" y="459"/>
                      </a:cubicBezTo>
                      <a:cubicBezTo>
                        <a:pt x="2823" y="207"/>
                        <a:pt x="2618" y="0"/>
                        <a:pt x="236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4" name="Google Shape;464;p32">
                <a:extLst>
                  <a:ext uri="{FF2B5EF4-FFF2-40B4-BE49-F238E27FC236}">
                    <a16:creationId xmlns:a16="http://schemas.microsoft.com/office/drawing/2014/main" id="{23766F2A-113D-655A-0EC4-7E065A5C833B}"/>
                  </a:ext>
                </a:extLst>
              </p:cNvPr>
              <p:cNvGrpSpPr/>
              <p:nvPr/>
            </p:nvGrpSpPr>
            <p:grpSpPr>
              <a:xfrm>
                <a:off x="2395474" y="3333447"/>
                <a:ext cx="880635" cy="343961"/>
                <a:chOff x="2395474" y="3333447"/>
                <a:chExt cx="880635" cy="343961"/>
              </a:xfrm>
            </p:grpSpPr>
            <p:grpSp>
              <p:nvGrpSpPr>
                <p:cNvPr id="465" name="Google Shape;465;p32">
                  <a:extLst>
                    <a:ext uri="{FF2B5EF4-FFF2-40B4-BE49-F238E27FC236}">
                      <a16:creationId xmlns:a16="http://schemas.microsoft.com/office/drawing/2014/main" id="{778F8291-9EF9-8002-2D68-031813ABC56A}"/>
                    </a:ext>
                  </a:extLst>
                </p:cNvPr>
                <p:cNvGrpSpPr/>
                <p:nvPr/>
              </p:nvGrpSpPr>
              <p:grpSpPr>
                <a:xfrm>
                  <a:off x="2478957" y="3333447"/>
                  <a:ext cx="722284" cy="343961"/>
                  <a:chOff x="2478957" y="3333447"/>
                  <a:chExt cx="722284" cy="343961"/>
                </a:xfrm>
              </p:grpSpPr>
              <p:sp>
                <p:nvSpPr>
                  <p:cNvPr id="466" name="Google Shape;466;p32">
                    <a:extLst>
                      <a:ext uri="{FF2B5EF4-FFF2-40B4-BE49-F238E27FC236}">
                        <a16:creationId xmlns:a16="http://schemas.microsoft.com/office/drawing/2014/main" id="{2A49DC32-663D-6B86-AE7A-C023070A332F}"/>
                      </a:ext>
                    </a:extLst>
                  </p:cNvPr>
                  <p:cNvSpPr/>
                  <p:nvPr/>
                </p:nvSpPr>
                <p:spPr>
                  <a:xfrm>
                    <a:off x="2479078" y="3333447"/>
                    <a:ext cx="163384" cy="2611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3" h="4304" extrusionOk="0">
                        <a:moveTo>
                          <a:pt x="1864" y="0"/>
                        </a:moveTo>
                        <a:cubicBezTo>
                          <a:pt x="1756" y="0"/>
                          <a:pt x="1651" y="5"/>
                          <a:pt x="1547" y="22"/>
                        </a:cubicBezTo>
                        <a:lnTo>
                          <a:pt x="1" y="4304"/>
                        </a:lnTo>
                        <a:lnTo>
                          <a:pt x="1699" y="4304"/>
                        </a:lnTo>
                        <a:lnTo>
                          <a:pt x="2693" y="454"/>
                        </a:lnTo>
                        <a:cubicBezTo>
                          <a:pt x="2592" y="327"/>
                          <a:pt x="2532" y="171"/>
                          <a:pt x="253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32">
                    <a:extLst>
                      <a:ext uri="{FF2B5EF4-FFF2-40B4-BE49-F238E27FC236}">
                        <a16:creationId xmlns:a16="http://schemas.microsoft.com/office/drawing/2014/main" id="{E9DAC841-395D-C5BD-457C-A89C88EC3817}"/>
                      </a:ext>
                    </a:extLst>
                  </p:cNvPr>
                  <p:cNvSpPr/>
                  <p:nvPr/>
                </p:nvSpPr>
                <p:spPr>
                  <a:xfrm>
                    <a:off x="2685237" y="3377737"/>
                    <a:ext cx="114606" cy="2168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9" h="3574" extrusionOk="0">
                        <a:moveTo>
                          <a:pt x="553" y="1"/>
                        </a:moveTo>
                        <a:lnTo>
                          <a:pt x="1" y="3574"/>
                        </a:lnTo>
                        <a:lnTo>
                          <a:pt x="1704" y="3574"/>
                        </a:lnTo>
                        <a:lnTo>
                          <a:pt x="188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32">
                    <a:extLst>
                      <a:ext uri="{FF2B5EF4-FFF2-40B4-BE49-F238E27FC236}">
                        <a16:creationId xmlns:a16="http://schemas.microsoft.com/office/drawing/2014/main" id="{7B8797E2-FB19-BB78-2876-60BB387BC5EC}"/>
                      </a:ext>
                    </a:extLst>
                  </p:cNvPr>
                  <p:cNvSpPr/>
                  <p:nvPr/>
                </p:nvSpPr>
                <p:spPr>
                  <a:xfrm>
                    <a:off x="2880476" y="3377737"/>
                    <a:ext cx="114484" cy="2168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7" h="3574" extrusionOk="0">
                        <a:moveTo>
                          <a:pt x="1" y="1"/>
                        </a:moveTo>
                        <a:lnTo>
                          <a:pt x="183" y="3574"/>
                        </a:lnTo>
                        <a:lnTo>
                          <a:pt x="1886" y="3574"/>
                        </a:lnTo>
                        <a:lnTo>
                          <a:pt x="133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32">
                    <a:extLst>
                      <a:ext uri="{FF2B5EF4-FFF2-40B4-BE49-F238E27FC236}">
                        <a16:creationId xmlns:a16="http://schemas.microsoft.com/office/drawing/2014/main" id="{9A5308EA-4109-A489-68D8-CB45D6B99CA3}"/>
                      </a:ext>
                    </a:extLst>
                  </p:cNvPr>
                  <p:cNvSpPr/>
                  <p:nvPr/>
                </p:nvSpPr>
                <p:spPr>
                  <a:xfrm>
                    <a:off x="3035247" y="3333447"/>
                    <a:ext cx="165993" cy="2611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36" h="4304" extrusionOk="0">
                        <a:moveTo>
                          <a:pt x="68" y="0"/>
                        </a:moveTo>
                        <a:cubicBezTo>
                          <a:pt x="65" y="101"/>
                          <a:pt x="44" y="202"/>
                          <a:pt x="0" y="291"/>
                        </a:cubicBezTo>
                        <a:lnTo>
                          <a:pt x="1038" y="4304"/>
                        </a:lnTo>
                        <a:lnTo>
                          <a:pt x="2736" y="4304"/>
                        </a:lnTo>
                        <a:lnTo>
                          <a:pt x="1199" y="46"/>
                        </a:lnTo>
                        <a:cubicBezTo>
                          <a:pt x="1047" y="15"/>
                          <a:pt x="894" y="0"/>
                          <a:pt x="73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" name="Google Shape;470;p32">
                    <a:extLst>
                      <a:ext uri="{FF2B5EF4-FFF2-40B4-BE49-F238E27FC236}">
                        <a16:creationId xmlns:a16="http://schemas.microsoft.com/office/drawing/2014/main" id="{2F29120D-DB69-760F-DAD0-55197CCC8FD1}"/>
                      </a:ext>
                    </a:extLst>
                  </p:cNvPr>
                  <p:cNvSpPr/>
                  <p:nvPr/>
                </p:nvSpPr>
                <p:spPr>
                  <a:xfrm>
                    <a:off x="2685419" y="3591499"/>
                    <a:ext cx="103200" cy="85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1" h="1416" extrusionOk="0">
                        <a:moveTo>
                          <a:pt x="0" y="1"/>
                        </a:moveTo>
                        <a:lnTo>
                          <a:pt x="0" y="565"/>
                        </a:lnTo>
                        <a:cubicBezTo>
                          <a:pt x="0" y="1034"/>
                          <a:pt x="382" y="1415"/>
                          <a:pt x="850" y="1415"/>
                        </a:cubicBezTo>
                        <a:cubicBezTo>
                          <a:pt x="1319" y="1415"/>
                          <a:pt x="1701" y="1034"/>
                          <a:pt x="1701" y="565"/>
                        </a:cubicBezTo>
                        <a:lnTo>
                          <a:pt x="170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" name="Google Shape;471;p32">
                    <a:extLst>
                      <a:ext uri="{FF2B5EF4-FFF2-40B4-BE49-F238E27FC236}">
                        <a16:creationId xmlns:a16="http://schemas.microsoft.com/office/drawing/2014/main" id="{806789E6-DB7E-2AED-3774-AFAB776917C8}"/>
                      </a:ext>
                    </a:extLst>
                  </p:cNvPr>
                  <p:cNvSpPr/>
                  <p:nvPr/>
                </p:nvSpPr>
                <p:spPr>
                  <a:xfrm>
                    <a:off x="2891578" y="3591499"/>
                    <a:ext cx="103382" cy="85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4" h="1416" extrusionOk="0">
                        <a:moveTo>
                          <a:pt x="0" y="1"/>
                        </a:moveTo>
                        <a:lnTo>
                          <a:pt x="0" y="565"/>
                        </a:lnTo>
                        <a:cubicBezTo>
                          <a:pt x="0" y="1034"/>
                          <a:pt x="382" y="1415"/>
                          <a:pt x="851" y="1415"/>
                        </a:cubicBezTo>
                        <a:cubicBezTo>
                          <a:pt x="1321" y="1415"/>
                          <a:pt x="1703" y="1034"/>
                          <a:pt x="1701" y="565"/>
                        </a:cubicBezTo>
                        <a:lnTo>
                          <a:pt x="170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" name="Google Shape;472;p32">
                    <a:extLst>
                      <a:ext uri="{FF2B5EF4-FFF2-40B4-BE49-F238E27FC236}">
                        <a16:creationId xmlns:a16="http://schemas.microsoft.com/office/drawing/2014/main" id="{7856D527-8D07-186E-135A-82E48B440D47}"/>
                      </a:ext>
                    </a:extLst>
                  </p:cNvPr>
                  <p:cNvSpPr/>
                  <p:nvPr/>
                </p:nvSpPr>
                <p:spPr>
                  <a:xfrm>
                    <a:off x="3098162" y="3591499"/>
                    <a:ext cx="103078" cy="85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9" h="1416" extrusionOk="0">
                        <a:moveTo>
                          <a:pt x="1" y="1"/>
                        </a:moveTo>
                        <a:lnTo>
                          <a:pt x="1" y="565"/>
                        </a:lnTo>
                        <a:cubicBezTo>
                          <a:pt x="1" y="1034"/>
                          <a:pt x="380" y="1415"/>
                          <a:pt x="848" y="1415"/>
                        </a:cubicBezTo>
                        <a:cubicBezTo>
                          <a:pt x="1317" y="1415"/>
                          <a:pt x="1699" y="1034"/>
                          <a:pt x="1699" y="565"/>
                        </a:cubicBezTo>
                        <a:lnTo>
                          <a:pt x="169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32">
                    <a:extLst>
                      <a:ext uri="{FF2B5EF4-FFF2-40B4-BE49-F238E27FC236}">
                        <a16:creationId xmlns:a16="http://schemas.microsoft.com/office/drawing/2014/main" id="{BDB8A119-8E43-8771-D4FA-EC9AF55D2A98}"/>
                      </a:ext>
                    </a:extLst>
                  </p:cNvPr>
                  <p:cNvSpPr/>
                  <p:nvPr/>
                </p:nvSpPr>
                <p:spPr>
                  <a:xfrm>
                    <a:off x="2478957" y="3591499"/>
                    <a:ext cx="103200" cy="85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1" h="1416" extrusionOk="0">
                        <a:moveTo>
                          <a:pt x="0" y="1"/>
                        </a:moveTo>
                        <a:lnTo>
                          <a:pt x="0" y="565"/>
                        </a:lnTo>
                        <a:cubicBezTo>
                          <a:pt x="0" y="1034"/>
                          <a:pt x="380" y="1415"/>
                          <a:pt x="848" y="1415"/>
                        </a:cubicBezTo>
                        <a:cubicBezTo>
                          <a:pt x="1321" y="1415"/>
                          <a:pt x="1701" y="1034"/>
                          <a:pt x="1698" y="565"/>
                        </a:cubicBezTo>
                        <a:lnTo>
                          <a:pt x="169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74" name="Google Shape;474;p32">
                  <a:extLst>
                    <a:ext uri="{FF2B5EF4-FFF2-40B4-BE49-F238E27FC236}">
                      <a16:creationId xmlns:a16="http://schemas.microsoft.com/office/drawing/2014/main" id="{F71F7231-3272-FF21-EDF9-9CC85BCF71F6}"/>
                    </a:ext>
                  </a:extLst>
                </p:cNvPr>
                <p:cNvGrpSpPr/>
                <p:nvPr/>
              </p:nvGrpSpPr>
              <p:grpSpPr>
                <a:xfrm>
                  <a:off x="2395474" y="3334781"/>
                  <a:ext cx="880635" cy="342627"/>
                  <a:chOff x="2395474" y="3334781"/>
                  <a:chExt cx="880635" cy="342627"/>
                </a:xfrm>
              </p:grpSpPr>
              <p:sp>
                <p:nvSpPr>
                  <p:cNvPr id="475" name="Google Shape;475;p32">
                    <a:extLst>
                      <a:ext uri="{FF2B5EF4-FFF2-40B4-BE49-F238E27FC236}">
                        <a16:creationId xmlns:a16="http://schemas.microsoft.com/office/drawing/2014/main" id="{5BDC60FC-E2B3-72F3-7438-CE62298792DB}"/>
                      </a:ext>
                    </a:extLst>
                  </p:cNvPr>
                  <p:cNvSpPr/>
                  <p:nvPr/>
                </p:nvSpPr>
                <p:spPr>
                  <a:xfrm>
                    <a:off x="2395474" y="3334781"/>
                    <a:ext cx="177217" cy="2597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21" h="4282" extrusionOk="0">
                        <a:moveTo>
                          <a:pt x="2921" y="0"/>
                        </a:moveTo>
                        <a:cubicBezTo>
                          <a:pt x="2044" y="115"/>
                          <a:pt x="1292" y="711"/>
                          <a:pt x="983" y="1561"/>
                        </a:cubicBezTo>
                        <a:lnTo>
                          <a:pt x="0" y="4282"/>
                        </a:lnTo>
                        <a:lnTo>
                          <a:pt x="1376" y="4282"/>
                        </a:lnTo>
                        <a:lnTo>
                          <a:pt x="2921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32">
                    <a:extLst>
                      <a:ext uri="{FF2B5EF4-FFF2-40B4-BE49-F238E27FC236}">
                        <a16:creationId xmlns:a16="http://schemas.microsoft.com/office/drawing/2014/main" id="{179F9517-6315-724F-2676-F4724172524F}"/>
                      </a:ext>
                    </a:extLst>
                  </p:cNvPr>
                  <p:cNvSpPr/>
                  <p:nvPr/>
                </p:nvSpPr>
                <p:spPr>
                  <a:xfrm>
                    <a:off x="2581975" y="3360809"/>
                    <a:ext cx="136872" cy="2337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6" h="3853" extrusionOk="0">
                        <a:moveTo>
                          <a:pt x="2255" y="280"/>
                        </a:moveTo>
                        <a:lnTo>
                          <a:pt x="2255" y="282"/>
                        </a:lnTo>
                        <a:lnTo>
                          <a:pt x="2255" y="282"/>
                        </a:lnTo>
                        <a:lnTo>
                          <a:pt x="2255" y="280"/>
                        </a:lnTo>
                        <a:close/>
                        <a:moveTo>
                          <a:pt x="994" y="1"/>
                        </a:moveTo>
                        <a:lnTo>
                          <a:pt x="0" y="3853"/>
                        </a:lnTo>
                        <a:lnTo>
                          <a:pt x="1703" y="3853"/>
                        </a:lnTo>
                        <a:lnTo>
                          <a:pt x="2255" y="282"/>
                        </a:lnTo>
                        <a:lnTo>
                          <a:pt x="1573" y="282"/>
                        </a:lnTo>
                        <a:cubicBezTo>
                          <a:pt x="1340" y="282"/>
                          <a:pt x="1129" y="174"/>
                          <a:pt x="99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32">
                    <a:extLst>
                      <a:ext uri="{FF2B5EF4-FFF2-40B4-BE49-F238E27FC236}">
                        <a16:creationId xmlns:a16="http://schemas.microsoft.com/office/drawing/2014/main" id="{B28BEA1B-32AF-6C19-ED90-0BCAB48EC20D}"/>
                      </a:ext>
                    </a:extLst>
                  </p:cNvPr>
                  <p:cNvSpPr/>
                  <p:nvPr/>
                </p:nvSpPr>
                <p:spPr>
                  <a:xfrm>
                    <a:off x="2788559" y="3377737"/>
                    <a:ext cx="103078" cy="2168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9" h="3574" extrusionOk="0">
                        <a:moveTo>
                          <a:pt x="186" y="1"/>
                        </a:moveTo>
                        <a:lnTo>
                          <a:pt x="1" y="3574"/>
                        </a:lnTo>
                        <a:lnTo>
                          <a:pt x="1698" y="3574"/>
                        </a:lnTo>
                        <a:lnTo>
                          <a:pt x="1516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" name="Google Shape;478;p32">
                    <a:extLst>
                      <a:ext uri="{FF2B5EF4-FFF2-40B4-BE49-F238E27FC236}">
                        <a16:creationId xmlns:a16="http://schemas.microsoft.com/office/drawing/2014/main" id="{000843DE-4C2A-66C3-FB54-60909F47DDE8}"/>
                      </a:ext>
                    </a:extLst>
                  </p:cNvPr>
                  <p:cNvSpPr/>
                  <p:nvPr/>
                </p:nvSpPr>
                <p:spPr>
                  <a:xfrm>
                    <a:off x="2961350" y="3351102"/>
                    <a:ext cx="136568" cy="2434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1" h="4013" extrusionOk="0">
                        <a:moveTo>
                          <a:pt x="1218" y="0"/>
                        </a:moveTo>
                        <a:cubicBezTo>
                          <a:pt x="1103" y="259"/>
                          <a:pt x="841" y="440"/>
                          <a:pt x="541" y="440"/>
                        </a:cubicBezTo>
                        <a:lnTo>
                          <a:pt x="1" y="440"/>
                        </a:lnTo>
                        <a:lnTo>
                          <a:pt x="553" y="4013"/>
                        </a:lnTo>
                        <a:lnTo>
                          <a:pt x="2251" y="4013"/>
                        </a:lnTo>
                        <a:lnTo>
                          <a:pt x="1218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" name="Google Shape;479;p32">
                    <a:extLst>
                      <a:ext uri="{FF2B5EF4-FFF2-40B4-BE49-F238E27FC236}">
                        <a16:creationId xmlns:a16="http://schemas.microsoft.com/office/drawing/2014/main" id="{2E0D4CCD-A85E-518D-3FAD-9003DBBD2524}"/>
                      </a:ext>
                    </a:extLst>
                  </p:cNvPr>
                  <p:cNvSpPr/>
                  <p:nvPr/>
                </p:nvSpPr>
                <p:spPr>
                  <a:xfrm>
                    <a:off x="3107930" y="3336056"/>
                    <a:ext cx="168177" cy="2585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2" h="4261" extrusionOk="0">
                        <a:moveTo>
                          <a:pt x="1" y="1"/>
                        </a:moveTo>
                        <a:lnTo>
                          <a:pt x="1538" y="4261"/>
                        </a:lnTo>
                        <a:lnTo>
                          <a:pt x="2772" y="4261"/>
                        </a:lnTo>
                        <a:lnTo>
                          <a:pt x="1790" y="1538"/>
                        </a:lnTo>
                        <a:cubicBezTo>
                          <a:pt x="1499" y="738"/>
                          <a:pt x="812" y="164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" name="Google Shape;480;p32">
                    <a:extLst>
                      <a:ext uri="{FF2B5EF4-FFF2-40B4-BE49-F238E27FC236}">
                        <a16:creationId xmlns:a16="http://schemas.microsoft.com/office/drawing/2014/main" id="{B414820A-2ECA-EE8C-3B18-0E8EE490D1AA}"/>
                      </a:ext>
                    </a:extLst>
                  </p:cNvPr>
                  <p:cNvSpPr/>
                  <p:nvPr/>
                </p:nvSpPr>
                <p:spPr>
                  <a:xfrm>
                    <a:off x="2788559" y="3591499"/>
                    <a:ext cx="103078" cy="85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9" h="1416" extrusionOk="0">
                        <a:moveTo>
                          <a:pt x="1" y="1"/>
                        </a:moveTo>
                        <a:lnTo>
                          <a:pt x="1" y="565"/>
                        </a:lnTo>
                        <a:cubicBezTo>
                          <a:pt x="1" y="1034"/>
                          <a:pt x="380" y="1415"/>
                          <a:pt x="848" y="1415"/>
                        </a:cubicBezTo>
                        <a:cubicBezTo>
                          <a:pt x="1317" y="1415"/>
                          <a:pt x="1698" y="1034"/>
                          <a:pt x="1698" y="565"/>
                        </a:cubicBezTo>
                        <a:lnTo>
                          <a:pt x="1698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" name="Google Shape;481;p32">
                    <a:extLst>
                      <a:ext uri="{FF2B5EF4-FFF2-40B4-BE49-F238E27FC236}">
                        <a16:creationId xmlns:a16="http://schemas.microsoft.com/office/drawing/2014/main" id="{7282460F-51AA-B2D1-C5C8-0733C60395F0}"/>
                      </a:ext>
                    </a:extLst>
                  </p:cNvPr>
                  <p:cNvSpPr/>
                  <p:nvPr/>
                </p:nvSpPr>
                <p:spPr>
                  <a:xfrm>
                    <a:off x="2994901" y="3591499"/>
                    <a:ext cx="103018" cy="85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8" h="1416" extrusionOk="0">
                        <a:moveTo>
                          <a:pt x="0" y="1"/>
                        </a:moveTo>
                        <a:lnTo>
                          <a:pt x="0" y="565"/>
                        </a:lnTo>
                        <a:cubicBezTo>
                          <a:pt x="0" y="1034"/>
                          <a:pt x="382" y="1415"/>
                          <a:pt x="850" y="1415"/>
                        </a:cubicBezTo>
                        <a:cubicBezTo>
                          <a:pt x="1321" y="1415"/>
                          <a:pt x="1698" y="1034"/>
                          <a:pt x="1698" y="565"/>
                        </a:cubicBezTo>
                        <a:lnTo>
                          <a:pt x="1698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32">
                    <a:extLst>
                      <a:ext uri="{FF2B5EF4-FFF2-40B4-BE49-F238E27FC236}">
                        <a16:creationId xmlns:a16="http://schemas.microsoft.com/office/drawing/2014/main" id="{3BA3F23D-EA77-2786-2B6A-60584A1FB73F}"/>
                      </a:ext>
                    </a:extLst>
                  </p:cNvPr>
                  <p:cNvSpPr/>
                  <p:nvPr/>
                </p:nvSpPr>
                <p:spPr>
                  <a:xfrm>
                    <a:off x="3201181" y="3591378"/>
                    <a:ext cx="74927" cy="86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5" h="1418" extrusionOk="0">
                        <a:moveTo>
                          <a:pt x="1" y="1"/>
                        </a:moveTo>
                        <a:lnTo>
                          <a:pt x="1" y="800"/>
                        </a:lnTo>
                        <a:cubicBezTo>
                          <a:pt x="1" y="1141"/>
                          <a:pt x="277" y="1417"/>
                          <a:pt x="620" y="1417"/>
                        </a:cubicBezTo>
                        <a:cubicBezTo>
                          <a:pt x="959" y="1417"/>
                          <a:pt x="1235" y="1141"/>
                          <a:pt x="1235" y="800"/>
                        </a:cubicBezTo>
                        <a:lnTo>
                          <a:pt x="1235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32">
                    <a:extLst>
                      <a:ext uri="{FF2B5EF4-FFF2-40B4-BE49-F238E27FC236}">
                        <a16:creationId xmlns:a16="http://schemas.microsoft.com/office/drawing/2014/main" id="{BC057C99-BD94-FF0A-8486-992D8A2AB47A}"/>
                      </a:ext>
                    </a:extLst>
                  </p:cNvPr>
                  <p:cNvSpPr/>
                  <p:nvPr/>
                </p:nvSpPr>
                <p:spPr>
                  <a:xfrm>
                    <a:off x="2582097" y="3591499"/>
                    <a:ext cx="103200" cy="85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1" h="1416" extrusionOk="0">
                        <a:moveTo>
                          <a:pt x="1" y="1"/>
                        </a:moveTo>
                        <a:lnTo>
                          <a:pt x="1" y="565"/>
                        </a:lnTo>
                        <a:cubicBezTo>
                          <a:pt x="1" y="1034"/>
                          <a:pt x="383" y="1415"/>
                          <a:pt x="851" y="1415"/>
                        </a:cubicBezTo>
                        <a:cubicBezTo>
                          <a:pt x="1319" y="1415"/>
                          <a:pt x="1701" y="1034"/>
                          <a:pt x="1701" y="565"/>
                        </a:cubicBezTo>
                        <a:lnTo>
                          <a:pt x="170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32">
                    <a:extLst>
                      <a:ext uri="{FF2B5EF4-FFF2-40B4-BE49-F238E27FC236}">
                        <a16:creationId xmlns:a16="http://schemas.microsoft.com/office/drawing/2014/main" id="{7CCB70D7-E9C0-EADC-6EE7-89A5CF4ADDB7}"/>
                      </a:ext>
                    </a:extLst>
                  </p:cNvPr>
                  <p:cNvSpPr/>
                  <p:nvPr/>
                </p:nvSpPr>
                <p:spPr>
                  <a:xfrm>
                    <a:off x="2395474" y="3591378"/>
                    <a:ext cx="83543" cy="86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" h="1418" extrusionOk="0">
                        <a:moveTo>
                          <a:pt x="0" y="1"/>
                        </a:moveTo>
                        <a:lnTo>
                          <a:pt x="0" y="731"/>
                        </a:lnTo>
                        <a:cubicBezTo>
                          <a:pt x="0" y="1112"/>
                          <a:pt x="310" y="1417"/>
                          <a:pt x="687" y="1417"/>
                        </a:cubicBezTo>
                        <a:cubicBezTo>
                          <a:pt x="1069" y="1417"/>
                          <a:pt x="1376" y="1112"/>
                          <a:pt x="1376" y="731"/>
                        </a:cubicBezTo>
                        <a:lnTo>
                          <a:pt x="1376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485" name="Google Shape;485;p32">
              <a:extLst>
                <a:ext uri="{FF2B5EF4-FFF2-40B4-BE49-F238E27FC236}">
                  <a16:creationId xmlns:a16="http://schemas.microsoft.com/office/drawing/2014/main" id="{818FF057-544A-A279-B214-C55447F488C7}"/>
                </a:ext>
              </a:extLst>
            </p:cNvPr>
            <p:cNvSpPr/>
            <p:nvPr/>
          </p:nvSpPr>
          <p:spPr>
            <a:xfrm>
              <a:off x="2989926" y="3794789"/>
              <a:ext cx="249354" cy="1100736"/>
            </a:xfrm>
            <a:custGeom>
              <a:avLst/>
              <a:gdLst/>
              <a:ahLst/>
              <a:cxnLst/>
              <a:rect l="l" t="t" r="r" b="b"/>
              <a:pathLst>
                <a:path w="4110" h="18143" extrusionOk="0">
                  <a:moveTo>
                    <a:pt x="2152" y="0"/>
                  </a:moveTo>
                  <a:cubicBezTo>
                    <a:pt x="2015" y="0"/>
                    <a:pt x="1877" y="51"/>
                    <a:pt x="1768" y="153"/>
                  </a:cubicBezTo>
                  <a:cubicBezTo>
                    <a:pt x="891" y="972"/>
                    <a:pt x="0" y="2992"/>
                    <a:pt x="3351" y="7826"/>
                  </a:cubicBezTo>
                  <a:cubicBezTo>
                    <a:pt x="3413" y="7913"/>
                    <a:pt x="3473" y="8004"/>
                    <a:pt x="3540" y="8093"/>
                  </a:cubicBezTo>
                  <a:cubicBezTo>
                    <a:pt x="3540" y="8093"/>
                    <a:pt x="3466" y="8225"/>
                    <a:pt x="3351" y="8465"/>
                  </a:cubicBezTo>
                  <a:cubicBezTo>
                    <a:pt x="2777" y="9673"/>
                    <a:pt x="1204" y="13614"/>
                    <a:pt x="2942" y="17394"/>
                  </a:cubicBezTo>
                  <a:cubicBezTo>
                    <a:pt x="3058" y="17646"/>
                    <a:pt x="3185" y="17893"/>
                    <a:pt x="3334" y="18143"/>
                  </a:cubicBezTo>
                  <a:cubicBezTo>
                    <a:pt x="3807" y="17744"/>
                    <a:pt x="4109" y="17146"/>
                    <a:pt x="4109" y="16476"/>
                  </a:cubicBezTo>
                  <a:lnTo>
                    <a:pt x="4109" y="2216"/>
                  </a:lnTo>
                  <a:lnTo>
                    <a:pt x="3351" y="1217"/>
                  </a:lnTo>
                  <a:lnTo>
                    <a:pt x="2589" y="218"/>
                  </a:lnTo>
                  <a:cubicBezTo>
                    <a:pt x="2480" y="74"/>
                    <a:pt x="2317" y="0"/>
                    <a:pt x="2152" y="0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2">
              <a:extLst>
                <a:ext uri="{FF2B5EF4-FFF2-40B4-BE49-F238E27FC236}">
                  <a16:creationId xmlns:a16="http://schemas.microsoft.com/office/drawing/2014/main" id="{6B286A57-93D4-B799-C8BC-1B35BB706D3D}"/>
                </a:ext>
              </a:extLst>
            </p:cNvPr>
            <p:cNvSpPr/>
            <p:nvPr/>
          </p:nvSpPr>
          <p:spPr>
            <a:xfrm>
              <a:off x="3018926" y="3794789"/>
              <a:ext cx="568296" cy="1162559"/>
            </a:xfrm>
            <a:custGeom>
              <a:avLst/>
              <a:gdLst/>
              <a:ahLst/>
              <a:cxnLst/>
              <a:rect l="l" t="t" r="r" b="b"/>
              <a:pathLst>
                <a:path w="9367" h="19162" extrusionOk="0">
                  <a:moveTo>
                    <a:pt x="2182" y="0"/>
                  </a:moveTo>
                  <a:cubicBezTo>
                    <a:pt x="2046" y="0"/>
                    <a:pt x="1908" y="51"/>
                    <a:pt x="1799" y="153"/>
                  </a:cubicBezTo>
                  <a:cubicBezTo>
                    <a:pt x="906" y="987"/>
                    <a:pt x="0" y="3066"/>
                    <a:pt x="3569" y="8093"/>
                  </a:cubicBezTo>
                  <a:cubicBezTo>
                    <a:pt x="3569" y="8093"/>
                    <a:pt x="137" y="14202"/>
                    <a:pt x="4064" y="19161"/>
                  </a:cubicBezTo>
                  <a:lnTo>
                    <a:pt x="7870" y="10785"/>
                  </a:lnTo>
                  <a:lnTo>
                    <a:pt x="9366" y="9051"/>
                  </a:lnTo>
                  <a:lnTo>
                    <a:pt x="2620" y="216"/>
                  </a:lnTo>
                  <a:cubicBezTo>
                    <a:pt x="2509" y="73"/>
                    <a:pt x="2346" y="0"/>
                    <a:pt x="2182" y="0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27886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>
          <a:extLst>
            <a:ext uri="{FF2B5EF4-FFF2-40B4-BE49-F238E27FC236}">
              <a16:creationId xmlns:a16="http://schemas.microsoft.com/office/drawing/2014/main" id="{96A198A8-B515-84CF-6C06-AF4E11713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968ADC21-578E-30FA-A893-0FA8A45DEEEA}"/>
              </a:ext>
            </a:extLst>
          </p:cNvPr>
          <p:cNvGrpSpPr/>
          <p:nvPr/>
        </p:nvGrpSpPr>
        <p:grpSpPr>
          <a:xfrm>
            <a:off x="263380" y="93493"/>
            <a:ext cx="6638461" cy="646331"/>
            <a:chOff x="263380" y="232286"/>
            <a:chExt cx="6638461" cy="64633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94DF3D5-E7A4-CE02-7455-2A7C7691D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380" y="332320"/>
              <a:ext cx="506012" cy="506012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80F928E-D6DE-2A99-FBF4-41BB02CD7EE7}"/>
                </a:ext>
              </a:extLst>
            </p:cNvPr>
            <p:cNvSpPr txBox="1"/>
            <p:nvPr/>
          </p:nvSpPr>
          <p:spPr>
            <a:xfrm>
              <a:off x="870997" y="232286"/>
              <a:ext cx="60308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solidFill>
                    <a:schemeClr val="dk1"/>
                  </a:solidFill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  <a:sym typeface="Crete Round"/>
                </a:rPr>
                <a:t>輪廓係數圖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F07B568-F7BE-3BF7-C919-3659E58E6D44}"/>
              </a:ext>
            </a:extLst>
          </p:cNvPr>
          <p:cNvGrpSpPr/>
          <p:nvPr/>
        </p:nvGrpSpPr>
        <p:grpSpPr>
          <a:xfrm>
            <a:off x="104930" y="1349116"/>
            <a:ext cx="3897444" cy="2750694"/>
            <a:chOff x="5598522" y="1176729"/>
            <a:chExt cx="3364757" cy="3162924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F093F712-5C81-6FA4-593E-65957609A423}"/>
                </a:ext>
              </a:extLst>
            </p:cNvPr>
            <p:cNvSpPr/>
            <p:nvPr/>
          </p:nvSpPr>
          <p:spPr>
            <a:xfrm>
              <a:off x="5598523" y="1176729"/>
              <a:ext cx="3364756" cy="3162924"/>
            </a:xfrm>
            <a:prstGeom prst="roundRect">
              <a:avLst>
                <a:gd name="adj" fmla="val 2856"/>
              </a:avLst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99EF27D-6AC1-E906-07C9-92FFDDA91C63}"/>
                </a:ext>
              </a:extLst>
            </p:cNvPr>
            <p:cNvSpPr txBox="1"/>
            <p:nvPr/>
          </p:nvSpPr>
          <p:spPr>
            <a:xfrm>
              <a:off x="5598522" y="1294873"/>
              <a:ext cx="3283104" cy="2813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TW" sz="2400" dirty="0"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</a:rPr>
                <a:t>1.</a:t>
              </a:r>
              <a:r>
                <a:rPr lang="zh-TW" altLang="en-US" sz="2400" dirty="0"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</a:rPr>
                <a:t>以</a:t>
              </a:r>
              <a:r>
                <a:rPr lang="en-US" altLang="zh-TW" sz="2400" dirty="0"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</a:rPr>
                <a:t>K-means</a:t>
              </a:r>
              <a:r>
                <a:rPr lang="zh-TW" altLang="en-US" sz="2400" dirty="0"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</a:rPr>
                <a:t>作為分群方法</a:t>
              </a:r>
              <a:endParaRPr lang="en-US" altLang="zh-TW" sz="24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endParaRPr>
            </a:p>
            <a:p>
              <a:pPr algn="just">
                <a:lnSpc>
                  <a:spcPct val="130000"/>
                </a:lnSpc>
              </a:pPr>
              <a:r>
                <a:rPr lang="en-US" altLang="zh-TW" sz="2400" dirty="0"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</a:rPr>
                <a:t>2.</a:t>
              </a:r>
              <a:r>
                <a:rPr lang="zh-TW" altLang="en-US" sz="2400" dirty="0"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</a:rPr>
                <a:t>由圖可知，分四群後輪廓係數開始下降，並考量到成本因素，因此將其分為「四群」</a:t>
              </a:r>
              <a:endParaRPr lang="en-US" altLang="zh-TW" sz="24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endParaRPr>
            </a:p>
          </p:txBody>
        </p: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0F8F3DCF-996B-4F7A-1440-ABF54ACE0D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31832" y="1096728"/>
            <a:ext cx="5057160" cy="322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41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>
          <a:extLst>
            <a:ext uri="{FF2B5EF4-FFF2-40B4-BE49-F238E27FC236}">
              <a16:creationId xmlns:a16="http://schemas.microsoft.com/office/drawing/2014/main" id="{FD9C6B58-25C4-B66F-D991-C9E85C61C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163FDDD9-8710-AD5B-D820-94B87A7088F9}"/>
              </a:ext>
            </a:extLst>
          </p:cNvPr>
          <p:cNvGrpSpPr/>
          <p:nvPr/>
        </p:nvGrpSpPr>
        <p:grpSpPr>
          <a:xfrm>
            <a:off x="263380" y="93493"/>
            <a:ext cx="6638461" cy="646331"/>
            <a:chOff x="263380" y="232286"/>
            <a:chExt cx="6638461" cy="64633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3801420-9E35-2C55-66DF-A792D6FA6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380" y="332320"/>
              <a:ext cx="506012" cy="506012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0C4D335-D7A8-C794-0B11-53CCE7C2F042}"/>
                </a:ext>
              </a:extLst>
            </p:cNvPr>
            <p:cNvSpPr txBox="1"/>
            <p:nvPr/>
          </p:nvSpPr>
          <p:spPr>
            <a:xfrm>
              <a:off x="870997" y="232286"/>
              <a:ext cx="60308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>
                  <a:solidFill>
                    <a:schemeClr val="dk1"/>
                  </a:solidFill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  <a:sym typeface="Crete Round"/>
                </a:rPr>
                <a:t>RFM</a:t>
              </a:r>
              <a:r>
                <a:rPr lang="zh-TW" altLang="en-US" sz="3600" dirty="0">
                  <a:solidFill>
                    <a:schemeClr val="dk1"/>
                  </a:solidFill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  <a:sym typeface="Crete Round"/>
                </a:rPr>
                <a:t>分析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C859F91-993B-FCED-3ED2-8048BB59BF90}"/>
              </a:ext>
            </a:extLst>
          </p:cNvPr>
          <p:cNvGrpSpPr/>
          <p:nvPr/>
        </p:nvGrpSpPr>
        <p:grpSpPr>
          <a:xfrm>
            <a:off x="104931" y="1086788"/>
            <a:ext cx="3897444" cy="3417756"/>
            <a:chOff x="5598522" y="1176729"/>
            <a:chExt cx="3364757" cy="3162924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E3163EAF-DEF4-4939-A7B4-DF3A5EAA825A}"/>
                </a:ext>
              </a:extLst>
            </p:cNvPr>
            <p:cNvSpPr/>
            <p:nvPr/>
          </p:nvSpPr>
          <p:spPr>
            <a:xfrm>
              <a:off x="5598523" y="1176729"/>
              <a:ext cx="3364756" cy="3162924"/>
            </a:xfrm>
            <a:prstGeom prst="roundRect">
              <a:avLst>
                <a:gd name="adj" fmla="val 2856"/>
              </a:avLst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F3C2984-676B-0AA9-22AF-83F7038D5B5F}"/>
                </a:ext>
              </a:extLst>
            </p:cNvPr>
            <p:cNvSpPr txBox="1"/>
            <p:nvPr/>
          </p:nvSpPr>
          <p:spPr>
            <a:xfrm>
              <a:off x="5598522" y="1294873"/>
              <a:ext cx="3283104" cy="2813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TW" altLang="en-US" sz="2400" dirty="0"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</a:rPr>
                <a:t>群組 </a:t>
              </a:r>
              <a:r>
                <a:rPr lang="en-US" altLang="zh-TW" sz="2400" dirty="0"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</a:rPr>
                <a:t>0</a:t>
              </a:r>
              <a:r>
                <a:rPr lang="zh-TW" altLang="en-US" sz="2400" dirty="0"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</a:rPr>
                <a:t>：新顧客，最近有購買，但購買頻率和消費金額低。</a:t>
              </a:r>
              <a:endParaRPr lang="en-US" altLang="zh-TW" sz="24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endParaRPr>
            </a:p>
            <a:p>
              <a:pPr>
                <a:lnSpc>
                  <a:spcPct val="130000"/>
                </a:lnSpc>
              </a:pPr>
              <a:endParaRPr lang="en-US" altLang="zh-TW" sz="24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endParaRPr>
            </a:p>
            <a:p>
              <a:pPr>
                <a:lnSpc>
                  <a:spcPct val="130000"/>
                </a:lnSpc>
              </a:pPr>
              <a:r>
                <a:rPr lang="zh-TW" altLang="en-US" sz="2400" dirty="0"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</a:rPr>
                <a:t>群組 </a:t>
              </a:r>
              <a:r>
                <a:rPr lang="en-US" altLang="zh-TW" sz="2400" dirty="0"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</a:rPr>
                <a:t>1</a:t>
              </a:r>
              <a:r>
                <a:rPr lang="zh-TW" altLang="en-US" sz="2400" dirty="0"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</a:rPr>
                <a:t>：中等價值顧客，購買頻率和消費金額適中。</a:t>
              </a:r>
              <a:endParaRPr lang="en-US" altLang="zh-TW" sz="24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endParaRPr>
            </a:p>
          </p:txBody>
        </p:sp>
      </p:grpSp>
      <p:pic>
        <p:nvPicPr>
          <p:cNvPr id="7" name="圖片 6" descr="一張含有 文字, 圖表, 螢幕擷取畫面 的圖片&#10;&#10;自動產生的描述">
            <a:extLst>
              <a:ext uri="{FF2B5EF4-FFF2-40B4-BE49-F238E27FC236}">
                <a16:creationId xmlns:a16="http://schemas.microsoft.com/office/drawing/2014/main" id="{D807BB99-9F40-06F9-08A4-2D4B7BFCD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979" y="446533"/>
            <a:ext cx="4935090" cy="453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0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>
          <a:extLst>
            <a:ext uri="{FF2B5EF4-FFF2-40B4-BE49-F238E27FC236}">
              <a16:creationId xmlns:a16="http://schemas.microsoft.com/office/drawing/2014/main" id="{3B8BF62A-D360-0647-1BB5-E393EA2B3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8A4C7EE2-E161-BBEE-2BFC-4430CC605EFD}"/>
              </a:ext>
            </a:extLst>
          </p:cNvPr>
          <p:cNvGrpSpPr/>
          <p:nvPr/>
        </p:nvGrpSpPr>
        <p:grpSpPr>
          <a:xfrm>
            <a:off x="263380" y="93493"/>
            <a:ext cx="6638461" cy="646331"/>
            <a:chOff x="263380" y="232286"/>
            <a:chExt cx="6638461" cy="64633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148BFF2-068E-599C-F29D-44356240F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380" y="332320"/>
              <a:ext cx="506012" cy="506012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5A8D670-1C6E-4146-7D3D-DDB067C3A51D}"/>
                </a:ext>
              </a:extLst>
            </p:cNvPr>
            <p:cNvSpPr txBox="1"/>
            <p:nvPr/>
          </p:nvSpPr>
          <p:spPr>
            <a:xfrm>
              <a:off x="870997" y="232286"/>
              <a:ext cx="60308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>
                  <a:solidFill>
                    <a:schemeClr val="dk1"/>
                  </a:solidFill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  <a:sym typeface="Crete Round"/>
                </a:rPr>
                <a:t>RFM</a:t>
              </a:r>
              <a:r>
                <a:rPr lang="zh-TW" altLang="en-US" sz="3600" dirty="0">
                  <a:solidFill>
                    <a:schemeClr val="dk1"/>
                  </a:solidFill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  <a:sym typeface="Crete Round"/>
                </a:rPr>
                <a:t>分析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32FC771-754A-C349-C6B4-2AAF8868CDB1}"/>
              </a:ext>
            </a:extLst>
          </p:cNvPr>
          <p:cNvGrpSpPr/>
          <p:nvPr/>
        </p:nvGrpSpPr>
        <p:grpSpPr>
          <a:xfrm>
            <a:off x="104931" y="1098932"/>
            <a:ext cx="3897444" cy="3230379"/>
            <a:chOff x="5598522" y="1176728"/>
            <a:chExt cx="3364757" cy="3714496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6945250C-055C-8E4D-1098-6239D127FFFE}"/>
                </a:ext>
              </a:extLst>
            </p:cNvPr>
            <p:cNvSpPr/>
            <p:nvPr/>
          </p:nvSpPr>
          <p:spPr>
            <a:xfrm>
              <a:off x="5598523" y="1176728"/>
              <a:ext cx="3364756" cy="3714496"/>
            </a:xfrm>
            <a:prstGeom prst="roundRect">
              <a:avLst>
                <a:gd name="adj" fmla="val 2856"/>
              </a:avLst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46C2405-4E43-C76C-45DD-346AA5E6706B}"/>
                </a:ext>
              </a:extLst>
            </p:cNvPr>
            <p:cNvSpPr txBox="1"/>
            <p:nvPr/>
          </p:nvSpPr>
          <p:spPr>
            <a:xfrm>
              <a:off x="5598522" y="1294873"/>
              <a:ext cx="3283104" cy="3365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TW" altLang="en-US" sz="2400" dirty="0"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</a:rPr>
                <a:t>群組 </a:t>
              </a:r>
              <a:r>
                <a:rPr lang="en-US" altLang="zh-TW" sz="2400" dirty="0"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</a:rPr>
                <a:t>2</a:t>
              </a:r>
              <a:r>
                <a:rPr lang="zh-TW" altLang="en-US" sz="2400" dirty="0"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</a:rPr>
                <a:t>：高價值顧客，購買頻率和消費金額均高。</a:t>
              </a:r>
              <a:endParaRPr lang="en-US" altLang="zh-TW" sz="24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endParaRPr>
            </a:p>
            <a:p>
              <a:pPr>
                <a:lnSpc>
                  <a:spcPct val="130000"/>
                </a:lnSpc>
              </a:pPr>
              <a:endParaRPr lang="en-US" altLang="zh-TW" sz="24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endParaRPr>
            </a:p>
            <a:p>
              <a:pPr>
                <a:lnSpc>
                  <a:spcPct val="130000"/>
                </a:lnSpc>
              </a:pPr>
              <a:r>
                <a:rPr lang="zh-TW" altLang="en-US" sz="2400" dirty="0"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</a:rPr>
                <a:t>群組 </a:t>
              </a:r>
              <a:r>
                <a:rPr lang="en-US" altLang="zh-TW" sz="2400" dirty="0"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</a:rPr>
                <a:t>3</a:t>
              </a:r>
              <a:r>
                <a:rPr lang="zh-TW" altLang="en-US" sz="2400" dirty="0"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</a:rPr>
                <a:t>：低活躍顧客，購買頻率和消費金額均低，且最近購買間隔長。</a:t>
              </a:r>
              <a:endParaRPr lang="en-US" altLang="zh-TW" sz="24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endParaRPr>
            </a:p>
          </p:txBody>
        </p:sp>
      </p:grpSp>
      <p:pic>
        <p:nvPicPr>
          <p:cNvPr id="2" name="圖片 1" descr="一張含有 文字, 圖表, 螢幕擷取畫面 的圖片&#10;&#10;自動產生的描述">
            <a:extLst>
              <a:ext uri="{FF2B5EF4-FFF2-40B4-BE49-F238E27FC236}">
                <a16:creationId xmlns:a16="http://schemas.microsoft.com/office/drawing/2014/main" id="{AB53A087-51F5-0FEA-E5ED-C74A361CC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979" y="446533"/>
            <a:ext cx="4935090" cy="453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89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>
          <a:extLst>
            <a:ext uri="{FF2B5EF4-FFF2-40B4-BE49-F238E27FC236}">
              <a16:creationId xmlns:a16="http://schemas.microsoft.com/office/drawing/2014/main" id="{A4A0BBFA-73B5-1338-FD98-7E900A988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5BF479C1-5BEF-9014-FD8A-D815D90A05D5}"/>
              </a:ext>
            </a:extLst>
          </p:cNvPr>
          <p:cNvSpPr/>
          <p:nvPr/>
        </p:nvSpPr>
        <p:spPr>
          <a:xfrm>
            <a:off x="352794" y="1651655"/>
            <a:ext cx="8438411" cy="2987802"/>
          </a:xfrm>
          <a:prstGeom prst="roundRect">
            <a:avLst>
              <a:gd name="adj" fmla="val 2856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0A2365C-3531-A605-7C0B-EFF58B75437B}"/>
              </a:ext>
            </a:extLst>
          </p:cNvPr>
          <p:cNvGrpSpPr/>
          <p:nvPr/>
        </p:nvGrpSpPr>
        <p:grpSpPr>
          <a:xfrm>
            <a:off x="263380" y="93493"/>
            <a:ext cx="6638461" cy="646331"/>
            <a:chOff x="263380" y="232286"/>
            <a:chExt cx="6638461" cy="64633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E455983-D6F8-A47A-FF9E-72BA043DA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380" y="332320"/>
              <a:ext cx="506012" cy="506012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309B384-3ACD-08FA-2696-D9AC3E05414E}"/>
                </a:ext>
              </a:extLst>
            </p:cNvPr>
            <p:cNvSpPr txBox="1"/>
            <p:nvPr/>
          </p:nvSpPr>
          <p:spPr>
            <a:xfrm>
              <a:off x="870997" y="232286"/>
              <a:ext cx="60308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>
                  <a:solidFill>
                    <a:schemeClr val="dk1"/>
                  </a:solidFill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  <a:sym typeface="Crete Round"/>
                </a:rPr>
                <a:t>RFM</a:t>
              </a:r>
              <a:r>
                <a:rPr lang="zh-TW" altLang="en-US" sz="3600" dirty="0">
                  <a:solidFill>
                    <a:schemeClr val="dk1"/>
                  </a:solidFill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  <a:sym typeface="Crete Round"/>
                </a:rPr>
                <a:t>分析之行銷策略</a:t>
              </a: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066D8D63-E585-504C-A529-9D2E9AB1F374}"/>
              </a:ext>
            </a:extLst>
          </p:cNvPr>
          <p:cNvSpPr txBox="1"/>
          <p:nvPr/>
        </p:nvSpPr>
        <p:spPr>
          <a:xfrm>
            <a:off x="870997" y="884568"/>
            <a:ext cx="776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dk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  <a:sym typeface="Crete Round"/>
              </a:rPr>
              <a:t>新顧客</a:t>
            </a:r>
            <a:r>
              <a:rPr lang="en-US" altLang="zh-TW" sz="2000" dirty="0">
                <a:solidFill>
                  <a:schemeClr val="dk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  <a:sym typeface="Crete Round"/>
              </a:rPr>
              <a:t>(</a:t>
            </a:r>
            <a:r>
              <a:rPr lang="zh-TW" altLang="en-US" sz="2000" dirty="0">
                <a:solidFill>
                  <a:schemeClr val="dk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最近有購買，但購買頻率和消費金額低</a:t>
            </a:r>
            <a:r>
              <a:rPr lang="en-US" altLang="zh-TW" sz="2000" dirty="0">
                <a:solidFill>
                  <a:schemeClr val="dk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  <a:sym typeface="Crete Round"/>
              </a:rPr>
              <a:t>)</a:t>
            </a:r>
          </a:p>
        </p:txBody>
      </p:sp>
      <p:pic>
        <p:nvPicPr>
          <p:cNvPr id="8" name="圖片 7" descr="一張含有 圓形, 鮮豔, 美工圖案, 圖形 的圖片&#10;&#10;自動產生的描述">
            <a:extLst>
              <a:ext uri="{FF2B5EF4-FFF2-40B4-BE49-F238E27FC236}">
                <a16:creationId xmlns:a16="http://schemas.microsoft.com/office/drawing/2014/main" id="{215D7477-DE54-6D4C-8F3F-64C5C617F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3379" y="893172"/>
            <a:ext cx="506013" cy="50601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33C897C7-C3DA-955D-B553-72294659C0DC}"/>
              </a:ext>
            </a:extLst>
          </p:cNvPr>
          <p:cNvSpPr txBox="1"/>
          <p:nvPr/>
        </p:nvSpPr>
        <p:spPr>
          <a:xfrm>
            <a:off x="352794" y="1802409"/>
            <a:ext cx="843841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SzPct val="100000"/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chemeClr val="dk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激勵提升消費金額：可以推送搭配優惠或產品升級促銷，鼓勵他們增加消費。比如提供滿額折扣或贈品，提升單次購買額。</a:t>
            </a:r>
            <a:endParaRPr lang="en-US" altLang="zh-TW" sz="2400" dirty="0">
              <a:solidFill>
                <a:schemeClr val="dk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  <a:p>
            <a:pPr marL="457200" indent="-457200">
              <a:buSzPct val="100000"/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chemeClr val="dk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個性化推薦：根據他們的過去購買行為，推送適合的低價產品，吸引他們再次購買。</a:t>
            </a:r>
            <a:endParaRPr lang="en-US" altLang="zh-TW" sz="2400" dirty="0">
              <a:solidFill>
                <a:schemeClr val="dk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chemeClr val="dk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提升忠誠度：設計會員制度或積分兌換活動，增加他們對品牌的黏著度，提升購買頻率。</a:t>
            </a:r>
          </a:p>
        </p:txBody>
      </p:sp>
    </p:spTree>
    <p:extLst>
      <p:ext uri="{BB962C8B-B14F-4D97-AF65-F5344CB8AC3E}">
        <p14:creationId xmlns:p14="http://schemas.microsoft.com/office/powerpoint/2010/main" val="3832838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>
          <a:extLst>
            <a:ext uri="{FF2B5EF4-FFF2-40B4-BE49-F238E27FC236}">
              <a16:creationId xmlns:a16="http://schemas.microsoft.com/office/drawing/2014/main" id="{D2021049-8C86-5D15-02B2-9768220EB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D283527-EA9C-19F1-E6DE-72019B8E44ED}"/>
              </a:ext>
            </a:extLst>
          </p:cNvPr>
          <p:cNvSpPr/>
          <p:nvPr/>
        </p:nvSpPr>
        <p:spPr>
          <a:xfrm>
            <a:off x="352794" y="1651655"/>
            <a:ext cx="8438411" cy="2987802"/>
          </a:xfrm>
          <a:prstGeom prst="roundRect">
            <a:avLst>
              <a:gd name="adj" fmla="val 2856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982338F-A682-48C2-5191-BDA923488DA7}"/>
              </a:ext>
            </a:extLst>
          </p:cNvPr>
          <p:cNvGrpSpPr/>
          <p:nvPr/>
        </p:nvGrpSpPr>
        <p:grpSpPr>
          <a:xfrm>
            <a:off x="263380" y="93493"/>
            <a:ext cx="6638461" cy="646331"/>
            <a:chOff x="263380" y="232286"/>
            <a:chExt cx="6638461" cy="64633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BEE5C661-FFF4-F00E-CCCA-B52FC8BAF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380" y="332320"/>
              <a:ext cx="506012" cy="506012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53EAB6A-EFA3-D4CA-8152-9D77DE5428B8}"/>
                </a:ext>
              </a:extLst>
            </p:cNvPr>
            <p:cNvSpPr txBox="1"/>
            <p:nvPr/>
          </p:nvSpPr>
          <p:spPr>
            <a:xfrm>
              <a:off x="870997" y="232286"/>
              <a:ext cx="60308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>
                  <a:solidFill>
                    <a:schemeClr val="dk1"/>
                  </a:solidFill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  <a:sym typeface="Crete Round"/>
                </a:rPr>
                <a:t>RFM</a:t>
              </a:r>
              <a:r>
                <a:rPr lang="zh-TW" altLang="en-US" sz="3600" dirty="0">
                  <a:solidFill>
                    <a:schemeClr val="dk1"/>
                  </a:solidFill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  <a:sym typeface="Crete Round"/>
                </a:rPr>
                <a:t>分析之行銷策略</a:t>
              </a: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2B11B1A5-0423-D75B-C1CB-30F011CCE7D2}"/>
              </a:ext>
            </a:extLst>
          </p:cNvPr>
          <p:cNvSpPr txBox="1"/>
          <p:nvPr/>
        </p:nvSpPr>
        <p:spPr>
          <a:xfrm>
            <a:off x="870997" y="884568"/>
            <a:ext cx="776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50000"/>
                  </a:schemeClr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  <a:sym typeface="Crete Round"/>
              </a:rPr>
              <a:t>中等價值顧客</a:t>
            </a:r>
            <a:r>
              <a:rPr lang="en-US" altLang="zh-TW" sz="2000" dirty="0">
                <a:solidFill>
                  <a:schemeClr val="dk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  <a:sym typeface="Crete Round"/>
              </a:rPr>
              <a:t>(</a:t>
            </a:r>
            <a:r>
              <a:rPr lang="zh-TW" altLang="en-US" sz="20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購買頻率和消費金額適中</a:t>
            </a:r>
            <a:r>
              <a:rPr lang="en-US" altLang="zh-TW" sz="2000" dirty="0">
                <a:solidFill>
                  <a:schemeClr val="dk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  <a:sym typeface="Crete Round"/>
              </a:rPr>
              <a:t>)</a:t>
            </a:r>
            <a:endParaRPr lang="en-US" altLang="zh-TW" sz="2800" dirty="0">
              <a:solidFill>
                <a:schemeClr val="dk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  <a:sym typeface="Crete Round"/>
            </a:endParaRPr>
          </a:p>
        </p:txBody>
      </p:sp>
      <p:pic>
        <p:nvPicPr>
          <p:cNvPr id="8" name="圖片 7" descr="一張含有 圓形, 鮮豔, 美工圖案, 圖形 的圖片&#10;&#10;自動產生的描述">
            <a:extLst>
              <a:ext uri="{FF2B5EF4-FFF2-40B4-BE49-F238E27FC236}">
                <a16:creationId xmlns:a16="http://schemas.microsoft.com/office/drawing/2014/main" id="{4688CE2E-31D4-61C9-D4BE-99EAB4AC3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3379" y="893172"/>
            <a:ext cx="506013" cy="50601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C87FA86-44C6-B2D6-1F4E-4D049320F469}"/>
              </a:ext>
            </a:extLst>
          </p:cNvPr>
          <p:cNvSpPr txBox="1"/>
          <p:nvPr/>
        </p:nvSpPr>
        <p:spPr>
          <a:xfrm>
            <a:off x="352794" y="1660004"/>
            <a:ext cx="8438411" cy="2926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chemeClr val="dk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增強忠誠度：推出專屬的忠誠顧客計劃，讓他們享受特殊折扣或活動，強化與品牌的連結。</a:t>
            </a:r>
            <a:endParaRPr lang="en-US" altLang="zh-TW" sz="2400" dirty="0">
              <a:solidFill>
                <a:schemeClr val="dk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  <a:p>
            <a:pPr marL="457200" indent="-457200">
              <a:lnSpc>
                <a:spcPct val="13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chemeClr val="dk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交叉銷售：推動其他相關產品的推薦，提升客單價。可以依據他們的消費歷史提供套裝產品或個性化商品推薦。</a:t>
            </a:r>
            <a:endParaRPr lang="en-US" altLang="zh-TW" sz="2400" dirty="0">
              <a:solidFill>
                <a:schemeClr val="dk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  <a:p>
            <a:pPr marL="457200" indent="-457200">
              <a:lnSpc>
                <a:spcPct val="13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chemeClr val="dk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定期促銷：通過電子郵件或訊息提醒，定期提供促銷資訊或新品推介，讓他們保持購買慣性。</a:t>
            </a:r>
          </a:p>
        </p:txBody>
      </p:sp>
    </p:spTree>
    <p:extLst>
      <p:ext uri="{BB962C8B-B14F-4D97-AF65-F5344CB8AC3E}">
        <p14:creationId xmlns:p14="http://schemas.microsoft.com/office/powerpoint/2010/main" val="4250213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>
          <a:extLst>
            <a:ext uri="{FF2B5EF4-FFF2-40B4-BE49-F238E27FC236}">
              <a16:creationId xmlns:a16="http://schemas.microsoft.com/office/drawing/2014/main" id="{482C53BB-3DBF-29F2-0EFC-1B5ACD4F5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6C6974C5-6136-4130-11C0-37D92A398DB4}"/>
              </a:ext>
            </a:extLst>
          </p:cNvPr>
          <p:cNvSpPr/>
          <p:nvPr/>
        </p:nvSpPr>
        <p:spPr>
          <a:xfrm>
            <a:off x="352794" y="1651655"/>
            <a:ext cx="8438411" cy="2987802"/>
          </a:xfrm>
          <a:prstGeom prst="roundRect">
            <a:avLst>
              <a:gd name="adj" fmla="val 2856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95651032-4FAC-6C75-9DA8-1B989DC956A4}"/>
              </a:ext>
            </a:extLst>
          </p:cNvPr>
          <p:cNvGrpSpPr/>
          <p:nvPr/>
        </p:nvGrpSpPr>
        <p:grpSpPr>
          <a:xfrm>
            <a:off x="263380" y="93493"/>
            <a:ext cx="6638461" cy="646331"/>
            <a:chOff x="263380" y="232286"/>
            <a:chExt cx="6638461" cy="64633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359DFDB-B9BB-BADF-EDC7-C196B5067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380" y="332320"/>
              <a:ext cx="506012" cy="506012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6CB8A25-FAB3-AAF6-0E8A-85C6F12DCA96}"/>
                </a:ext>
              </a:extLst>
            </p:cNvPr>
            <p:cNvSpPr txBox="1"/>
            <p:nvPr/>
          </p:nvSpPr>
          <p:spPr>
            <a:xfrm>
              <a:off x="870997" y="232286"/>
              <a:ext cx="60308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>
                  <a:solidFill>
                    <a:schemeClr val="dk1"/>
                  </a:solidFill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  <a:sym typeface="Crete Round"/>
                </a:rPr>
                <a:t>RFM</a:t>
              </a:r>
              <a:r>
                <a:rPr lang="zh-TW" altLang="en-US" sz="3600" dirty="0">
                  <a:solidFill>
                    <a:schemeClr val="dk1"/>
                  </a:solidFill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  <a:sym typeface="Crete Round"/>
                </a:rPr>
                <a:t>分析之行銷策略</a:t>
              </a: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6E7B63-5CFA-B7A5-5C63-39368D5BF572}"/>
              </a:ext>
            </a:extLst>
          </p:cNvPr>
          <p:cNvSpPr txBox="1"/>
          <p:nvPr/>
        </p:nvSpPr>
        <p:spPr>
          <a:xfrm>
            <a:off x="870997" y="787133"/>
            <a:ext cx="7763337" cy="598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28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高價值顧客</a:t>
            </a:r>
            <a:r>
              <a:rPr lang="en-US" altLang="zh-TW" sz="20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(</a:t>
            </a:r>
            <a:r>
              <a:rPr lang="zh-TW" altLang="en-US" sz="20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購買頻率和消費金額均高</a:t>
            </a:r>
            <a:r>
              <a:rPr lang="en-US" altLang="zh-TW" sz="20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)</a:t>
            </a:r>
            <a:endParaRPr lang="en-US" altLang="zh-TW" sz="2800" dirty="0"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</p:txBody>
      </p:sp>
      <p:pic>
        <p:nvPicPr>
          <p:cNvPr id="8" name="圖片 7" descr="一張含有 圓形, 鮮豔, 美工圖案, 圖形 的圖片&#10;&#10;自動產生的描述">
            <a:extLst>
              <a:ext uri="{FF2B5EF4-FFF2-40B4-BE49-F238E27FC236}">
                <a16:creationId xmlns:a16="http://schemas.microsoft.com/office/drawing/2014/main" id="{A7848FDB-E853-3862-B3D7-B836D0DCA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3379" y="893172"/>
            <a:ext cx="506013" cy="50601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7B0FFB26-1F1A-C9F2-4677-BCB341E01C67}"/>
              </a:ext>
            </a:extLst>
          </p:cNvPr>
          <p:cNvSpPr txBox="1"/>
          <p:nvPr/>
        </p:nvSpPr>
        <p:spPr>
          <a:xfrm>
            <a:off x="352794" y="1660004"/>
            <a:ext cx="8438411" cy="2926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altLang="zh-TW" sz="2400" dirty="0">
                <a:solidFill>
                  <a:schemeClr val="dk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VIP</a:t>
            </a:r>
            <a:r>
              <a:rPr lang="zh-TW" altLang="en-US" sz="2400" dirty="0">
                <a:solidFill>
                  <a:schemeClr val="dk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：針對這群顧客提供專屬的</a:t>
            </a:r>
            <a:r>
              <a:rPr lang="en-US" altLang="zh-TW" sz="2400" dirty="0">
                <a:solidFill>
                  <a:schemeClr val="dk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VIP</a:t>
            </a:r>
            <a:r>
              <a:rPr lang="zh-TW" altLang="en-US" sz="2400" dirty="0">
                <a:solidFill>
                  <a:schemeClr val="dk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服務或早鳥優惠，讓他們感受到與一般顧客不同的待遇，進一步強化品牌忠誠度。</a:t>
            </a:r>
            <a:endParaRPr lang="en-US" altLang="zh-TW" sz="2400" dirty="0">
              <a:solidFill>
                <a:schemeClr val="dk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  <a:p>
            <a:pPr marL="457200" indent="-457200">
              <a:lnSpc>
                <a:spcPct val="13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chemeClr val="dk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高端產品推廣：針對這群人推送高端或限量版產品，這樣可以進一步增加消費金額並滿足他們的高消費能力。</a:t>
            </a:r>
            <a:endParaRPr lang="en-US" altLang="zh-TW" sz="2400" dirty="0">
              <a:solidFill>
                <a:schemeClr val="dk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  <a:p>
            <a:pPr marL="457200" indent="-457200">
              <a:lnSpc>
                <a:spcPct val="13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chemeClr val="dk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口碑行銷：利用他們的影響力，推出推薦獎勵計劃，鼓勵他們將品牌分享給朋友或社交圈，進一步擴大市場。</a:t>
            </a:r>
          </a:p>
        </p:txBody>
      </p:sp>
    </p:spTree>
    <p:extLst>
      <p:ext uri="{BB962C8B-B14F-4D97-AF65-F5344CB8AC3E}">
        <p14:creationId xmlns:p14="http://schemas.microsoft.com/office/powerpoint/2010/main" val="2289492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>
          <a:extLst>
            <a:ext uri="{FF2B5EF4-FFF2-40B4-BE49-F238E27FC236}">
              <a16:creationId xmlns:a16="http://schemas.microsoft.com/office/drawing/2014/main" id="{B82FAE53-4B85-637E-9D3D-5658BEFC7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769257D-9AC4-6FC6-1EC7-23E73901EDC9}"/>
              </a:ext>
            </a:extLst>
          </p:cNvPr>
          <p:cNvSpPr/>
          <p:nvPr/>
        </p:nvSpPr>
        <p:spPr>
          <a:xfrm>
            <a:off x="352794" y="1651655"/>
            <a:ext cx="8438411" cy="2987802"/>
          </a:xfrm>
          <a:prstGeom prst="roundRect">
            <a:avLst>
              <a:gd name="adj" fmla="val 2856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DFB58C5-8245-0F72-5C50-2631F9DF364C}"/>
              </a:ext>
            </a:extLst>
          </p:cNvPr>
          <p:cNvGrpSpPr/>
          <p:nvPr/>
        </p:nvGrpSpPr>
        <p:grpSpPr>
          <a:xfrm>
            <a:off x="263380" y="93493"/>
            <a:ext cx="6638461" cy="646331"/>
            <a:chOff x="263380" y="232286"/>
            <a:chExt cx="6638461" cy="64633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44B7787-07E6-69FC-A8DC-A7A7FE65E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380" y="332320"/>
              <a:ext cx="506012" cy="506012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F860462-267A-F42D-CA30-135A4ECA7214}"/>
                </a:ext>
              </a:extLst>
            </p:cNvPr>
            <p:cNvSpPr txBox="1"/>
            <p:nvPr/>
          </p:nvSpPr>
          <p:spPr>
            <a:xfrm>
              <a:off x="870997" y="232286"/>
              <a:ext cx="60308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>
                  <a:solidFill>
                    <a:schemeClr val="dk1"/>
                  </a:solidFill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  <a:sym typeface="Crete Round"/>
                </a:rPr>
                <a:t>RFM</a:t>
              </a:r>
              <a:r>
                <a:rPr lang="zh-TW" altLang="en-US" sz="3600" dirty="0">
                  <a:solidFill>
                    <a:schemeClr val="dk1"/>
                  </a:solidFill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  <a:sym typeface="Crete Round"/>
                </a:rPr>
                <a:t>分析之行銷策略</a:t>
              </a: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E95B93BB-29CC-97FC-814B-7139250A9C19}"/>
              </a:ext>
            </a:extLst>
          </p:cNvPr>
          <p:cNvSpPr txBox="1"/>
          <p:nvPr/>
        </p:nvSpPr>
        <p:spPr>
          <a:xfrm>
            <a:off x="870997" y="884568"/>
            <a:ext cx="776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低活躍顧客</a:t>
            </a:r>
            <a:r>
              <a:rPr lang="en-US" altLang="zh-TW" sz="20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(</a:t>
            </a:r>
            <a:r>
              <a:rPr lang="zh-TW" altLang="en-US" sz="20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購買頻率和消費金額均低，且最近購買間隔長</a:t>
            </a:r>
            <a:r>
              <a:rPr lang="en-US" altLang="zh-TW" sz="20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)</a:t>
            </a:r>
            <a:endParaRPr lang="en-US" altLang="zh-TW" sz="2800" dirty="0">
              <a:solidFill>
                <a:schemeClr val="dk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  <a:sym typeface="Crete Round"/>
            </a:endParaRPr>
          </a:p>
        </p:txBody>
      </p:sp>
      <p:pic>
        <p:nvPicPr>
          <p:cNvPr id="8" name="圖片 7" descr="一張含有 圓形, 鮮豔, 美工圖案, 圖形 的圖片&#10;&#10;自動產生的描述">
            <a:extLst>
              <a:ext uri="{FF2B5EF4-FFF2-40B4-BE49-F238E27FC236}">
                <a16:creationId xmlns:a16="http://schemas.microsoft.com/office/drawing/2014/main" id="{E93CDC22-9529-413A-0638-CB41FB3D2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3379" y="893172"/>
            <a:ext cx="506013" cy="50601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C25F47C4-5786-6EC0-AF30-8B89968107B0}"/>
              </a:ext>
            </a:extLst>
          </p:cNvPr>
          <p:cNvSpPr txBox="1"/>
          <p:nvPr/>
        </p:nvSpPr>
        <p:spPr>
          <a:xfrm>
            <a:off x="352794" y="1937319"/>
            <a:ext cx="8438411" cy="2446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chemeClr val="dk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重新喚起需求：通過個性化的回購提醒或促銷活動（如折扣或限時優惠），喚起他們對品牌的興趣，促進回購行為。</a:t>
            </a:r>
            <a:endParaRPr lang="en-US" altLang="zh-TW" sz="2400" dirty="0">
              <a:solidFill>
                <a:schemeClr val="dk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  <a:p>
            <a:pPr marL="457200" indent="-457200">
              <a:lnSpc>
                <a:spcPct val="130000"/>
              </a:lnSpc>
              <a:buSzPct val="100000"/>
              <a:buFont typeface="Wingdings" panose="05000000000000000000" pitchFamily="2" charset="2"/>
              <a:buChar char="ü"/>
            </a:pPr>
            <a:endParaRPr lang="en-US" altLang="zh-TW" sz="2400" dirty="0">
              <a:solidFill>
                <a:schemeClr val="dk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  <a:p>
            <a:pPr marL="457200" indent="-457200">
              <a:lnSpc>
                <a:spcPct val="13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chemeClr val="dk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退場風險顧客挽留：設計專屬的「回流顧客」優惠或贈品活動，吸引這群顧客回來消費。</a:t>
            </a:r>
            <a:endParaRPr lang="en-US" altLang="zh-TW" sz="2400" dirty="0">
              <a:solidFill>
                <a:schemeClr val="dk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1779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>
          <a:extLst>
            <a:ext uri="{FF2B5EF4-FFF2-40B4-BE49-F238E27FC236}">
              <a16:creationId xmlns:a16="http://schemas.microsoft.com/office/drawing/2014/main" id="{0C99D527-0179-CFEC-2C5F-7174DBB9F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FCB183F4-294E-E80A-A657-9C4B99407DBD}"/>
              </a:ext>
            </a:extLst>
          </p:cNvPr>
          <p:cNvSpPr/>
          <p:nvPr/>
        </p:nvSpPr>
        <p:spPr>
          <a:xfrm>
            <a:off x="352794" y="1651655"/>
            <a:ext cx="8438411" cy="2987802"/>
          </a:xfrm>
          <a:prstGeom prst="roundRect">
            <a:avLst>
              <a:gd name="adj" fmla="val 2856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860A5A0-D390-9D2F-0771-03F441A80E58}"/>
              </a:ext>
            </a:extLst>
          </p:cNvPr>
          <p:cNvGrpSpPr/>
          <p:nvPr/>
        </p:nvGrpSpPr>
        <p:grpSpPr>
          <a:xfrm>
            <a:off x="263380" y="93493"/>
            <a:ext cx="6638461" cy="646331"/>
            <a:chOff x="263380" y="232286"/>
            <a:chExt cx="6638461" cy="64633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BC7F44D2-DDD0-6770-7C32-A9BA5548F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380" y="332320"/>
              <a:ext cx="506012" cy="506012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48FC9A5-1B4C-FA10-35CF-20FCD04F57F0}"/>
                </a:ext>
              </a:extLst>
            </p:cNvPr>
            <p:cNvSpPr txBox="1"/>
            <p:nvPr/>
          </p:nvSpPr>
          <p:spPr>
            <a:xfrm>
              <a:off x="870997" y="232286"/>
              <a:ext cx="60308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>
                  <a:solidFill>
                    <a:schemeClr val="dk1"/>
                  </a:solidFill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  <a:sym typeface="Crete Round"/>
                </a:rPr>
                <a:t>RFM</a:t>
              </a:r>
              <a:r>
                <a:rPr lang="zh-TW" altLang="en-US" sz="3600" dirty="0">
                  <a:solidFill>
                    <a:schemeClr val="dk1"/>
                  </a:solidFill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  <a:sym typeface="Crete Round"/>
                </a:rPr>
                <a:t>分析之行銷策略</a:t>
              </a: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B018E9A4-B9CF-2DBA-433F-9541AEDA2984}"/>
              </a:ext>
            </a:extLst>
          </p:cNvPr>
          <p:cNvSpPr txBox="1"/>
          <p:nvPr/>
        </p:nvSpPr>
        <p:spPr>
          <a:xfrm>
            <a:off x="870997" y="884568"/>
            <a:ext cx="776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低活躍顧客</a:t>
            </a:r>
            <a:r>
              <a:rPr lang="en-US" altLang="zh-TW" sz="20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(</a:t>
            </a:r>
            <a:r>
              <a:rPr lang="zh-TW" altLang="en-US" sz="20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購買頻率和消費金額均低，且最近購買間隔長</a:t>
            </a:r>
            <a:r>
              <a:rPr lang="en-US" altLang="zh-TW" sz="20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)</a:t>
            </a:r>
            <a:endParaRPr lang="en-US" altLang="zh-TW" sz="2800" dirty="0">
              <a:solidFill>
                <a:schemeClr val="dk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  <a:sym typeface="Crete Round"/>
            </a:endParaRPr>
          </a:p>
        </p:txBody>
      </p:sp>
      <p:pic>
        <p:nvPicPr>
          <p:cNvPr id="8" name="圖片 7" descr="一張含有 圓形, 鮮豔, 美工圖案, 圖形 的圖片&#10;&#10;自動產生的描述">
            <a:extLst>
              <a:ext uri="{FF2B5EF4-FFF2-40B4-BE49-F238E27FC236}">
                <a16:creationId xmlns:a16="http://schemas.microsoft.com/office/drawing/2014/main" id="{A392E79F-190D-A710-F6C5-947414ACC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3379" y="893172"/>
            <a:ext cx="506013" cy="50601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1FA70517-474A-D572-5F1B-A1B6B56FE649}"/>
              </a:ext>
            </a:extLst>
          </p:cNvPr>
          <p:cNvSpPr txBox="1"/>
          <p:nvPr/>
        </p:nvSpPr>
        <p:spPr>
          <a:xfrm>
            <a:off x="352794" y="1937319"/>
            <a:ext cx="8438411" cy="2446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chemeClr val="dk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重新喚起需求：通過個性化的回購提醒或促銷活動（如折扣或限時優惠），喚起他們對品牌的興趣，促進回購行為。</a:t>
            </a:r>
            <a:endParaRPr lang="en-US" altLang="zh-TW" sz="2400" dirty="0">
              <a:solidFill>
                <a:schemeClr val="dk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  <a:p>
            <a:pPr marL="457200" indent="-457200">
              <a:lnSpc>
                <a:spcPct val="130000"/>
              </a:lnSpc>
              <a:buSzPct val="100000"/>
              <a:buFont typeface="Wingdings" panose="05000000000000000000" pitchFamily="2" charset="2"/>
              <a:buChar char="ü"/>
            </a:pPr>
            <a:endParaRPr lang="en-US" altLang="zh-TW" sz="2400" dirty="0">
              <a:solidFill>
                <a:schemeClr val="dk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  <a:p>
            <a:pPr marL="457200" indent="-457200">
              <a:lnSpc>
                <a:spcPct val="13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chemeClr val="dk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退場風險顧客挽留：設計專屬的「回流顧客」優惠或贈品活動，吸引這群顧客回來消費。</a:t>
            </a:r>
            <a:endParaRPr lang="en-US" altLang="zh-TW" sz="2400" dirty="0">
              <a:solidFill>
                <a:schemeClr val="dk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240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2"/>
          <p:cNvSpPr txBox="1">
            <a:spLocks noGrp="1"/>
          </p:cNvSpPr>
          <p:nvPr>
            <p:ph type="title"/>
          </p:nvPr>
        </p:nvSpPr>
        <p:spPr>
          <a:xfrm>
            <a:off x="4530225" y="2495925"/>
            <a:ext cx="3900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專案概述</a:t>
            </a:r>
            <a:endParaRPr dirty="0"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</p:txBody>
      </p:sp>
      <p:sp>
        <p:nvSpPr>
          <p:cNvPr id="412" name="Google Shape;412;p32"/>
          <p:cNvSpPr txBox="1">
            <a:spLocks noGrp="1"/>
          </p:cNvSpPr>
          <p:nvPr>
            <p:ph type="title" idx="2"/>
          </p:nvPr>
        </p:nvSpPr>
        <p:spPr>
          <a:xfrm>
            <a:off x="4530225" y="1806525"/>
            <a:ext cx="1185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13" name="Google Shape;413;p32"/>
          <p:cNvGrpSpPr/>
          <p:nvPr/>
        </p:nvGrpSpPr>
        <p:grpSpPr>
          <a:xfrm>
            <a:off x="293202" y="1044184"/>
            <a:ext cx="4237029" cy="4121820"/>
            <a:chOff x="1883352" y="3189050"/>
            <a:chExt cx="2279934" cy="2217940"/>
          </a:xfrm>
        </p:grpSpPr>
        <p:sp>
          <p:nvSpPr>
            <p:cNvPr id="414" name="Google Shape;414;p32"/>
            <p:cNvSpPr/>
            <p:nvPr/>
          </p:nvSpPr>
          <p:spPr>
            <a:xfrm>
              <a:off x="3142634" y="3796245"/>
              <a:ext cx="121279" cy="140390"/>
            </a:xfrm>
            <a:custGeom>
              <a:avLst/>
              <a:gdLst/>
              <a:ahLst/>
              <a:cxnLst/>
              <a:rect l="l" t="t" r="r" b="b"/>
              <a:pathLst>
                <a:path w="1999" h="2314" extrusionOk="0">
                  <a:moveTo>
                    <a:pt x="285" y="1"/>
                  </a:moveTo>
                  <a:cubicBezTo>
                    <a:pt x="273" y="1"/>
                    <a:pt x="265" y="3"/>
                    <a:pt x="260" y="7"/>
                  </a:cubicBezTo>
                  <a:cubicBezTo>
                    <a:pt x="0" y="173"/>
                    <a:pt x="224" y="963"/>
                    <a:pt x="882" y="1858"/>
                  </a:cubicBezTo>
                  <a:cubicBezTo>
                    <a:pt x="1139" y="2207"/>
                    <a:pt x="1365" y="2314"/>
                    <a:pt x="1546" y="2314"/>
                  </a:cubicBezTo>
                  <a:cubicBezTo>
                    <a:pt x="1828" y="2314"/>
                    <a:pt x="1998" y="2055"/>
                    <a:pt x="1998" y="2055"/>
                  </a:cubicBezTo>
                  <a:cubicBezTo>
                    <a:pt x="1998" y="2055"/>
                    <a:pt x="915" y="636"/>
                    <a:pt x="810" y="466"/>
                  </a:cubicBezTo>
                  <a:cubicBezTo>
                    <a:pt x="594" y="109"/>
                    <a:pt x="366" y="1"/>
                    <a:pt x="285" y="1"/>
                  </a:cubicBezTo>
                  <a:close/>
                </a:path>
              </a:pathLst>
            </a:custGeom>
            <a:solidFill>
              <a:srgbClr val="EA9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5" name="Google Shape;415;p32"/>
            <p:cNvGrpSpPr/>
            <p:nvPr/>
          </p:nvGrpSpPr>
          <p:grpSpPr>
            <a:xfrm>
              <a:off x="1883352" y="3189050"/>
              <a:ext cx="2024401" cy="2005768"/>
              <a:chOff x="1883352" y="3189050"/>
              <a:chExt cx="2024401" cy="2005768"/>
            </a:xfrm>
          </p:grpSpPr>
          <p:sp>
            <p:nvSpPr>
              <p:cNvPr id="416" name="Google Shape;416;p32"/>
              <p:cNvSpPr/>
              <p:nvPr/>
            </p:nvSpPr>
            <p:spPr>
              <a:xfrm>
                <a:off x="1907923" y="3189171"/>
                <a:ext cx="1305558" cy="1305558"/>
              </a:xfrm>
              <a:custGeom>
                <a:avLst/>
                <a:gdLst/>
                <a:ahLst/>
                <a:cxnLst/>
                <a:rect l="l" t="t" r="r" b="b"/>
                <a:pathLst>
                  <a:path w="21519" h="21519" extrusionOk="0">
                    <a:moveTo>
                      <a:pt x="10760" y="1"/>
                    </a:moveTo>
                    <a:cubicBezTo>
                      <a:pt x="7907" y="1"/>
                      <a:pt x="5169" y="1135"/>
                      <a:pt x="3152" y="3152"/>
                    </a:cubicBezTo>
                    <a:cubicBezTo>
                      <a:pt x="1134" y="5169"/>
                      <a:pt x="1" y="7904"/>
                      <a:pt x="1" y="10760"/>
                    </a:cubicBezTo>
                    <a:cubicBezTo>
                      <a:pt x="1" y="13613"/>
                      <a:pt x="1134" y="16348"/>
                      <a:pt x="3152" y="18365"/>
                    </a:cubicBezTo>
                    <a:cubicBezTo>
                      <a:pt x="5169" y="20385"/>
                      <a:pt x="7907" y="21518"/>
                      <a:pt x="10760" y="21518"/>
                    </a:cubicBezTo>
                    <a:cubicBezTo>
                      <a:pt x="13613" y="21518"/>
                      <a:pt x="16348" y="20385"/>
                      <a:pt x="18368" y="18365"/>
                    </a:cubicBezTo>
                    <a:cubicBezTo>
                      <a:pt x="20385" y="16348"/>
                      <a:pt x="21518" y="13613"/>
                      <a:pt x="21518" y="10760"/>
                    </a:cubicBezTo>
                    <a:cubicBezTo>
                      <a:pt x="21518" y="7904"/>
                      <a:pt x="20385" y="5169"/>
                      <a:pt x="18368" y="3152"/>
                    </a:cubicBezTo>
                    <a:cubicBezTo>
                      <a:pt x="16348" y="1135"/>
                      <a:pt x="13613" y="1"/>
                      <a:pt x="10760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2234150" y="4215240"/>
                <a:ext cx="1027386" cy="979578"/>
              </a:xfrm>
              <a:custGeom>
                <a:avLst/>
                <a:gdLst/>
                <a:ahLst/>
                <a:cxnLst/>
                <a:rect l="l" t="t" r="r" b="b"/>
                <a:pathLst>
                  <a:path w="16934" h="16146" extrusionOk="0">
                    <a:moveTo>
                      <a:pt x="8862" y="1"/>
                    </a:moveTo>
                    <a:cubicBezTo>
                      <a:pt x="6797" y="1"/>
                      <a:pt x="4731" y="789"/>
                      <a:pt x="3154" y="2366"/>
                    </a:cubicBezTo>
                    <a:cubicBezTo>
                      <a:pt x="1" y="5517"/>
                      <a:pt x="1" y="10629"/>
                      <a:pt x="3154" y="13780"/>
                    </a:cubicBezTo>
                    <a:cubicBezTo>
                      <a:pt x="4667" y="15296"/>
                      <a:pt x="6720" y="16146"/>
                      <a:pt x="8862" y="16146"/>
                    </a:cubicBezTo>
                    <a:cubicBezTo>
                      <a:pt x="11002" y="16146"/>
                      <a:pt x="13055" y="15296"/>
                      <a:pt x="14571" y="13780"/>
                    </a:cubicBezTo>
                    <a:cubicBezTo>
                      <a:pt x="16084" y="12267"/>
                      <a:pt x="16934" y="10214"/>
                      <a:pt x="16934" y="8074"/>
                    </a:cubicBezTo>
                    <a:cubicBezTo>
                      <a:pt x="16934" y="5932"/>
                      <a:pt x="16084" y="3879"/>
                      <a:pt x="14571" y="2366"/>
                    </a:cubicBezTo>
                    <a:cubicBezTo>
                      <a:pt x="12994" y="789"/>
                      <a:pt x="10928" y="1"/>
                      <a:pt x="8862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3249718" y="3189050"/>
                <a:ext cx="166903" cy="166903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2751" extrusionOk="0">
                    <a:moveTo>
                      <a:pt x="1374" y="1"/>
                    </a:moveTo>
                    <a:cubicBezTo>
                      <a:pt x="615" y="1"/>
                      <a:pt x="0" y="615"/>
                      <a:pt x="0" y="1374"/>
                    </a:cubicBezTo>
                    <a:cubicBezTo>
                      <a:pt x="0" y="2133"/>
                      <a:pt x="615" y="2750"/>
                      <a:pt x="1374" y="2750"/>
                    </a:cubicBezTo>
                    <a:cubicBezTo>
                      <a:pt x="2133" y="2750"/>
                      <a:pt x="2750" y="2133"/>
                      <a:pt x="2750" y="1374"/>
                    </a:cubicBezTo>
                    <a:cubicBezTo>
                      <a:pt x="2750" y="615"/>
                      <a:pt x="2133" y="1"/>
                      <a:pt x="1374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3824210" y="3699172"/>
                <a:ext cx="83543" cy="83361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374" extrusionOk="0">
                    <a:moveTo>
                      <a:pt x="690" y="0"/>
                    </a:moveTo>
                    <a:cubicBezTo>
                      <a:pt x="308" y="0"/>
                      <a:pt x="0" y="305"/>
                      <a:pt x="0" y="687"/>
                    </a:cubicBezTo>
                    <a:cubicBezTo>
                      <a:pt x="0" y="1069"/>
                      <a:pt x="310" y="1374"/>
                      <a:pt x="690" y="1374"/>
                    </a:cubicBezTo>
                    <a:cubicBezTo>
                      <a:pt x="1069" y="1374"/>
                      <a:pt x="1376" y="1067"/>
                      <a:pt x="1376" y="687"/>
                    </a:cubicBezTo>
                    <a:cubicBezTo>
                      <a:pt x="1376" y="310"/>
                      <a:pt x="1067" y="0"/>
                      <a:pt x="690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3782529" y="4604080"/>
                <a:ext cx="83543" cy="83603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378" extrusionOk="0">
                    <a:moveTo>
                      <a:pt x="687" y="1"/>
                    </a:moveTo>
                    <a:cubicBezTo>
                      <a:pt x="306" y="1"/>
                      <a:pt x="1" y="308"/>
                      <a:pt x="1" y="688"/>
                    </a:cubicBezTo>
                    <a:cubicBezTo>
                      <a:pt x="1" y="1070"/>
                      <a:pt x="306" y="1377"/>
                      <a:pt x="687" y="1377"/>
                    </a:cubicBezTo>
                    <a:cubicBezTo>
                      <a:pt x="1069" y="1377"/>
                      <a:pt x="1377" y="1067"/>
                      <a:pt x="1377" y="688"/>
                    </a:cubicBezTo>
                    <a:cubicBezTo>
                      <a:pt x="1377" y="311"/>
                      <a:pt x="1069" y="1"/>
                      <a:pt x="687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2"/>
              <p:cNvSpPr/>
              <p:nvPr/>
            </p:nvSpPr>
            <p:spPr>
              <a:xfrm>
                <a:off x="1883352" y="4550811"/>
                <a:ext cx="116911" cy="116911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1927" extrusionOk="0">
                    <a:moveTo>
                      <a:pt x="963" y="0"/>
                    </a:moveTo>
                    <a:cubicBezTo>
                      <a:pt x="432" y="0"/>
                      <a:pt x="0" y="430"/>
                      <a:pt x="0" y="963"/>
                    </a:cubicBezTo>
                    <a:cubicBezTo>
                      <a:pt x="0" y="1496"/>
                      <a:pt x="432" y="1926"/>
                      <a:pt x="963" y="1926"/>
                    </a:cubicBezTo>
                    <a:cubicBezTo>
                      <a:pt x="1496" y="1926"/>
                      <a:pt x="1926" y="1496"/>
                      <a:pt x="1926" y="963"/>
                    </a:cubicBezTo>
                    <a:cubicBezTo>
                      <a:pt x="1926" y="430"/>
                      <a:pt x="1496" y="0"/>
                      <a:pt x="963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2"/>
              <p:cNvSpPr/>
              <p:nvPr/>
            </p:nvSpPr>
            <p:spPr>
              <a:xfrm>
                <a:off x="3710391" y="4757093"/>
                <a:ext cx="51812" cy="51812"/>
              </a:xfrm>
              <a:custGeom>
                <a:avLst/>
                <a:gdLst/>
                <a:ahLst/>
                <a:cxnLst/>
                <a:rect l="l" t="t" r="r" b="b"/>
                <a:pathLst>
                  <a:path w="854" h="854" extrusionOk="0">
                    <a:moveTo>
                      <a:pt x="428" y="1"/>
                    </a:moveTo>
                    <a:cubicBezTo>
                      <a:pt x="191" y="1"/>
                      <a:pt x="1" y="190"/>
                      <a:pt x="1" y="426"/>
                    </a:cubicBezTo>
                    <a:cubicBezTo>
                      <a:pt x="1" y="663"/>
                      <a:pt x="191" y="853"/>
                      <a:pt x="428" y="853"/>
                    </a:cubicBezTo>
                    <a:cubicBezTo>
                      <a:pt x="664" y="853"/>
                      <a:pt x="853" y="663"/>
                      <a:pt x="853" y="426"/>
                    </a:cubicBezTo>
                    <a:cubicBezTo>
                      <a:pt x="853" y="190"/>
                      <a:pt x="664" y="1"/>
                      <a:pt x="428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2"/>
              <p:cNvSpPr/>
              <p:nvPr/>
            </p:nvSpPr>
            <p:spPr>
              <a:xfrm>
                <a:off x="2943149" y="3690678"/>
                <a:ext cx="964592" cy="964592"/>
              </a:xfrm>
              <a:custGeom>
                <a:avLst/>
                <a:gdLst/>
                <a:ahLst/>
                <a:cxnLst/>
                <a:rect l="l" t="t" r="r" b="b"/>
                <a:pathLst>
                  <a:path w="15899" h="15899" extrusionOk="0">
                    <a:moveTo>
                      <a:pt x="7950" y="1"/>
                    </a:moveTo>
                    <a:cubicBezTo>
                      <a:pt x="3560" y="1"/>
                      <a:pt x="1" y="3560"/>
                      <a:pt x="1" y="7950"/>
                    </a:cubicBezTo>
                    <a:cubicBezTo>
                      <a:pt x="1" y="12340"/>
                      <a:pt x="3560" y="15899"/>
                      <a:pt x="7950" y="15899"/>
                    </a:cubicBezTo>
                    <a:cubicBezTo>
                      <a:pt x="12339" y="15899"/>
                      <a:pt x="15898" y="12340"/>
                      <a:pt x="15898" y="7950"/>
                    </a:cubicBezTo>
                    <a:cubicBezTo>
                      <a:pt x="15898" y="3560"/>
                      <a:pt x="12339" y="1"/>
                      <a:pt x="7950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" name="Google Shape;424;p32"/>
            <p:cNvGrpSpPr/>
            <p:nvPr/>
          </p:nvGrpSpPr>
          <p:grpSpPr>
            <a:xfrm>
              <a:off x="2025260" y="3552590"/>
              <a:ext cx="1838072" cy="1230460"/>
              <a:chOff x="2025260" y="3552590"/>
              <a:chExt cx="1838072" cy="1230460"/>
            </a:xfrm>
          </p:grpSpPr>
          <p:sp>
            <p:nvSpPr>
              <p:cNvPr id="425" name="Google Shape;425;p32"/>
              <p:cNvSpPr/>
              <p:nvPr/>
            </p:nvSpPr>
            <p:spPr>
              <a:xfrm>
                <a:off x="3118123" y="3552590"/>
                <a:ext cx="745210" cy="768325"/>
              </a:xfrm>
              <a:custGeom>
                <a:avLst/>
                <a:gdLst/>
                <a:ahLst/>
                <a:cxnLst/>
                <a:rect l="l" t="t" r="r" b="b"/>
                <a:pathLst>
                  <a:path w="12283" h="12664" extrusionOk="0">
                    <a:moveTo>
                      <a:pt x="3022" y="2006"/>
                    </a:moveTo>
                    <a:cubicBezTo>
                      <a:pt x="3579" y="2006"/>
                      <a:pt x="3963" y="2426"/>
                      <a:pt x="3963" y="2966"/>
                    </a:cubicBezTo>
                    <a:cubicBezTo>
                      <a:pt x="3963" y="3468"/>
                      <a:pt x="3579" y="3922"/>
                      <a:pt x="3022" y="3927"/>
                    </a:cubicBezTo>
                    <a:cubicBezTo>
                      <a:pt x="2482" y="3927"/>
                      <a:pt x="2095" y="3507"/>
                      <a:pt x="2095" y="2966"/>
                    </a:cubicBezTo>
                    <a:cubicBezTo>
                      <a:pt x="2095" y="2421"/>
                      <a:pt x="2482" y="2006"/>
                      <a:pt x="3022" y="2006"/>
                    </a:cubicBezTo>
                    <a:close/>
                    <a:moveTo>
                      <a:pt x="3036" y="0"/>
                    </a:moveTo>
                    <a:cubicBezTo>
                      <a:pt x="1293" y="0"/>
                      <a:pt x="1" y="1326"/>
                      <a:pt x="1" y="2966"/>
                    </a:cubicBezTo>
                    <a:cubicBezTo>
                      <a:pt x="1" y="4604"/>
                      <a:pt x="1293" y="5930"/>
                      <a:pt x="3036" y="5932"/>
                    </a:cubicBezTo>
                    <a:cubicBezTo>
                      <a:pt x="4763" y="5932"/>
                      <a:pt x="6053" y="4604"/>
                      <a:pt x="6053" y="2966"/>
                    </a:cubicBezTo>
                    <a:cubicBezTo>
                      <a:pt x="6053" y="1273"/>
                      <a:pt x="4763" y="0"/>
                      <a:pt x="3036" y="0"/>
                    </a:cubicBezTo>
                    <a:close/>
                    <a:moveTo>
                      <a:pt x="9247" y="8737"/>
                    </a:moveTo>
                    <a:cubicBezTo>
                      <a:pt x="9806" y="8737"/>
                      <a:pt x="10190" y="9157"/>
                      <a:pt x="10190" y="9698"/>
                    </a:cubicBezTo>
                    <a:cubicBezTo>
                      <a:pt x="10190" y="10207"/>
                      <a:pt x="9806" y="10658"/>
                      <a:pt x="9247" y="10658"/>
                    </a:cubicBezTo>
                    <a:cubicBezTo>
                      <a:pt x="8706" y="10658"/>
                      <a:pt x="8322" y="10238"/>
                      <a:pt x="8322" y="9698"/>
                    </a:cubicBezTo>
                    <a:cubicBezTo>
                      <a:pt x="8322" y="9155"/>
                      <a:pt x="8706" y="8737"/>
                      <a:pt x="9247" y="8737"/>
                    </a:cubicBezTo>
                    <a:close/>
                    <a:moveTo>
                      <a:pt x="9333" y="1813"/>
                    </a:moveTo>
                    <a:lnTo>
                      <a:pt x="1449" y="10533"/>
                    </a:lnTo>
                    <a:lnTo>
                      <a:pt x="2602" y="11215"/>
                    </a:lnTo>
                    <a:lnTo>
                      <a:pt x="10486" y="2476"/>
                    </a:lnTo>
                    <a:lnTo>
                      <a:pt x="9333" y="1813"/>
                    </a:lnTo>
                    <a:close/>
                    <a:moveTo>
                      <a:pt x="9266" y="6732"/>
                    </a:moveTo>
                    <a:cubicBezTo>
                      <a:pt x="7520" y="6732"/>
                      <a:pt x="6230" y="8060"/>
                      <a:pt x="6230" y="9698"/>
                    </a:cubicBezTo>
                    <a:cubicBezTo>
                      <a:pt x="6230" y="11338"/>
                      <a:pt x="7520" y="12663"/>
                      <a:pt x="9266" y="12663"/>
                    </a:cubicBezTo>
                    <a:cubicBezTo>
                      <a:pt x="10990" y="12663"/>
                      <a:pt x="12282" y="11338"/>
                      <a:pt x="12282" y="9698"/>
                    </a:cubicBezTo>
                    <a:cubicBezTo>
                      <a:pt x="12282" y="8060"/>
                      <a:pt x="10990" y="6732"/>
                      <a:pt x="9266" y="67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2"/>
              <p:cNvSpPr/>
              <p:nvPr/>
            </p:nvSpPr>
            <p:spPr>
              <a:xfrm>
                <a:off x="2025260" y="4222217"/>
                <a:ext cx="543785" cy="560833"/>
              </a:xfrm>
              <a:custGeom>
                <a:avLst/>
                <a:gdLst/>
                <a:ahLst/>
                <a:cxnLst/>
                <a:rect l="l" t="t" r="r" b="b"/>
                <a:pathLst>
                  <a:path w="8963" h="9244" extrusionOk="0">
                    <a:moveTo>
                      <a:pt x="2200" y="1466"/>
                    </a:moveTo>
                    <a:cubicBezTo>
                      <a:pt x="2608" y="1466"/>
                      <a:pt x="2887" y="1771"/>
                      <a:pt x="2887" y="2164"/>
                    </a:cubicBezTo>
                    <a:cubicBezTo>
                      <a:pt x="2887" y="2532"/>
                      <a:pt x="2612" y="2863"/>
                      <a:pt x="2209" y="2863"/>
                    </a:cubicBezTo>
                    <a:cubicBezTo>
                      <a:pt x="2206" y="2863"/>
                      <a:pt x="2203" y="2863"/>
                      <a:pt x="2200" y="2863"/>
                    </a:cubicBezTo>
                    <a:cubicBezTo>
                      <a:pt x="1804" y="2863"/>
                      <a:pt x="1525" y="2558"/>
                      <a:pt x="1525" y="2164"/>
                    </a:cubicBezTo>
                    <a:cubicBezTo>
                      <a:pt x="1525" y="1771"/>
                      <a:pt x="1806" y="1466"/>
                      <a:pt x="2200" y="1466"/>
                    </a:cubicBezTo>
                    <a:close/>
                    <a:moveTo>
                      <a:pt x="2214" y="1"/>
                    </a:moveTo>
                    <a:cubicBezTo>
                      <a:pt x="942" y="1"/>
                      <a:pt x="0" y="966"/>
                      <a:pt x="0" y="2164"/>
                    </a:cubicBezTo>
                    <a:cubicBezTo>
                      <a:pt x="0" y="3363"/>
                      <a:pt x="942" y="4328"/>
                      <a:pt x="2214" y="4328"/>
                    </a:cubicBezTo>
                    <a:cubicBezTo>
                      <a:pt x="3475" y="4328"/>
                      <a:pt x="4419" y="3363"/>
                      <a:pt x="4419" y="2164"/>
                    </a:cubicBezTo>
                    <a:cubicBezTo>
                      <a:pt x="4419" y="930"/>
                      <a:pt x="3475" y="1"/>
                      <a:pt x="2214" y="1"/>
                    </a:cubicBezTo>
                    <a:close/>
                    <a:moveTo>
                      <a:pt x="6746" y="6379"/>
                    </a:moveTo>
                    <a:cubicBezTo>
                      <a:pt x="7154" y="6379"/>
                      <a:pt x="7433" y="6686"/>
                      <a:pt x="7433" y="7078"/>
                    </a:cubicBezTo>
                    <a:cubicBezTo>
                      <a:pt x="7433" y="7446"/>
                      <a:pt x="7156" y="7779"/>
                      <a:pt x="6750" y="7779"/>
                    </a:cubicBezTo>
                    <a:cubicBezTo>
                      <a:pt x="6749" y="7779"/>
                      <a:pt x="6747" y="7779"/>
                      <a:pt x="6746" y="7779"/>
                    </a:cubicBezTo>
                    <a:cubicBezTo>
                      <a:pt x="6350" y="7779"/>
                      <a:pt x="6069" y="7472"/>
                      <a:pt x="6069" y="7078"/>
                    </a:cubicBezTo>
                    <a:cubicBezTo>
                      <a:pt x="6069" y="6684"/>
                      <a:pt x="6352" y="6379"/>
                      <a:pt x="6746" y="6379"/>
                    </a:cubicBezTo>
                    <a:close/>
                    <a:moveTo>
                      <a:pt x="6811" y="1324"/>
                    </a:moveTo>
                    <a:lnTo>
                      <a:pt x="1057" y="7690"/>
                    </a:lnTo>
                    <a:lnTo>
                      <a:pt x="1897" y="8187"/>
                    </a:lnTo>
                    <a:lnTo>
                      <a:pt x="7651" y="1807"/>
                    </a:lnTo>
                    <a:lnTo>
                      <a:pt x="6811" y="1324"/>
                    </a:lnTo>
                    <a:close/>
                    <a:moveTo>
                      <a:pt x="6760" y="4914"/>
                    </a:moveTo>
                    <a:cubicBezTo>
                      <a:pt x="5488" y="4914"/>
                      <a:pt x="4544" y="5882"/>
                      <a:pt x="4544" y="7078"/>
                    </a:cubicBezTo>
                    <a:cubicBezTo>
                      <a:pt x="4544" y="8276"/>
                      <a:pt x="5488" y="9244"/>
                      <a:pt x="6760" y="9244"/>
                    </a:cubicBezTo>
                    <a:cubicBezTo>
                      <a:pt x="8021" y="9244"/>
                      <a:pt x="8963" y="8276"/>
                      <a:pt x="8963" y="7078"/>
                    </a:cubicBezTo>
                    <a:cubicBezTo>
                      <a:pt x="8963" y="5882"/>
                      <a:pt x="8021" y="4914"/>
                      <a:pt x="6760" y="49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7" name="Google Shape;427;p32"/>
            <p:cNvSpPr/>
            <p:nvPr/>
          </p:nvSpPr>
          <p:spPr>
            <a:xfrm>
              <a:off x="2357130" y="3524924"/>
              <a:ext cx="437491" cy="473711"/>
            </a:xfrm>
            <a:custGeom>
              <a:avLst/>
              <a:gdLst/>
              <a:ahLst/>
              <a:cxnLst/>
              <a:rect l="l" t="t" r="r" b="b"/>
              <a:pathLst>
                <a:path w="7211" h="7808" extrusionOk="0">
                  <a:moveTo>
                    <a:pt x="1533" y="0"/>
                  </a:moveTo>
                  <a:cubicBezTo>
                    <a:pt x="1436" y="0"/>
                    <a:pt x="1338" y="10"/>
                    <a:pt x="1242" y="29"/>
                  </a:cubicBezTo>
                  <a:cubicBezTo>
                    <a:pt x="1077" y="62"/>
                    <a:pt x="916" y="123"/>
                    <a:pt x="764" y="209"/>
                  </a:cubicBezTo>
                  <a:cubicBezTo>
                    <a:pt x="688" y="257"/>
                    <a:pt x="611" y="312"/>
                    <a:pt x="539" y="372"/>
                  </a:cubicBezTo>
                  <a:cubicBezTo>
                    <a:pt x="186" y="675"/>
                    <a:pt x="1" y="1105"/>
                    <a:pt x="1" y="1539"/>
                  </a:cubicBezTo>
                  <a:cubicBezTo>
                    <a:pt x="1" y="1892"/>
                    <a:pt x="123" y="2248"/>
                    <a:pt x="371" y="2536"/>
                  </a:cubicBezTo>
                  <a:lnTo>
                    <a:pt x="767" y="2997"/>
                  </a:lnTo>
                  <a:lnTo>
                    <a:pt x="1245" y="3557"/>
                  </a:lnTo>
                  <a:lnTo>
                    <a:pt x="2008" y="4448"/>
                  </a:lnTo>
                  <a:lnTo>
                    <a:pt x="2241" y="4724"/>
                  </a:lnTo>
                  <a:lnTo>
                    <a:pt x="4873" y="7807"/>
                  </a:lnTo>
                  <a:lnTo>
                    <a:pt x="7210" y="5812"/>
                  </a:lnTo>
                  <a:lnTo>
                    <a:pt x="2705" y="540"/>
                  </a:lnTo>
                  <a:cubicBezTo>
                    <a:pt x="2568" y="384"/>
                    <a:pt x="2409" y="257"/>
                    <a:pt x="2239" y="171"/>
                  </a:cubicBezTo>
                  <a:cubicBezTo>
                    <a:pt x="2165" y="132"/>
                    <a:pt x="2085" y="101"/>
                    <a:pt x="2004" y="74"/>
                  </a:cubicBezTo>
                  <a:cubicBezTo>
                    <a:pt x="1852" y="25"/>
                    <a:pt x="1693" y="0"/>
                    <a:pt x="1533" y="0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2309624" y="3759175"/>
              <a:ext cx="437491" cy="473590"/>
            </a:xfrm>
            <a:custGeom>
              <a:avLst/>
              <a:gdLst/>
              <a:ahLst/>
              <a:cxnLst/>
              <a:rect l="l" t="t" r="r" b="b"/>
              <a:pathLst>
                <a:path w="7211" h="7806" extrusionOk="0">
                  <a:moveTo>
                    <a:pt x="1540" y="1"/>
                  </a:moveTo>
                  <a:cubicBezTo>
                    <a:pt x="1187" y="1"/>
                    <a:pt x="831" y="123"/>
                    <a:pt x="539" y="370"/>
                  </a:cubicBezTo>
                  <a:cubicBezTo>
                    <a:pt x="186" y="673"/>
                    <a:pt x="1" y="1103"/>
                    <a:pt x="1" y="1538"/>
                  </a:cubicBezTo>
                  <a:cubicBezTo>
                    <a:pt x="1" y="1891"/>
                    <a:pt x="126" y="2246"/>
                    <a:pt x="371" y="2534"/>
                  </a:cubicBezTo>
                  <a:lnTo>
                    <a:pt x="1550" y="3915"/>
                  </a:lnTo>
                  <a:lnTo>
                    <a:pt x="2594" y="5140"/>
                  </a:lnTo>
                  <a:lnTo>
                    <a:pt x="2599" y="5145"/>
                  </a:lnTo>
                  <a:lnTo>
                    <a:pt x="3024" y="5642"/>
                  </a:lnTo>
                  <a:lnTo>
                    <a:pt x="4874" y="7806"/>
                  </a:lnTo>
                  <a:lnTo>
                    <a:pt x="4881" y="7801"/>
                  </a:lnTo>
                  <a:lnTo>
                    <a:pt x="7210" y="5810"/>
                  </a:lnTo>
                  <a:lnTo>
                    <a:pt x="3024" y="911"/>
                  </a:lnTo>
                  <a:lnTo>
                    <a:pt x="2707" y="539"/>
                  </a:lnTo>
                  <a:cubicBezTo>
                    <a:pt x="2402" y="188"/>
                    <a:pt x="1980" y="3"/>
                    <a:pt x="1550" y="1"/>
                  </a:cubicBezTo>
                  <a:cubicBezTo>
                    <a:pt x="1546" y="1"/>
                    <a:pt x="1543" y="1"/>
                    <a:pt x="1540" y="1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2309503" y="4045179"/>
              <a:ext cx="437127" cy="473469"/>
            </a:xfrm>
            <a:custGeom>
              <a:avLst/>
              <a:gdLst/>
              <a:ahLst/>
              <a:cxnLst/>
              <a:rect l="l" t="t" r="r" b="b"/>
              <a:pathLst>
                <a:path w="7205" h="7804" extrusionOk="0">
                  <a:moveTo>
                    <a:pt x="1541" y="1"/>
                  </a:moveTo>
                  <a:cubicBezTo>
                    <a:pt x="1187" y="1"/>
                    <a:pt x="829" y="121"/>
                    <a:pt x="538" y="371"/>
                  </a:cubicBezTo>
                  <a:cubicBezTo>
                    <a:pt x="183" y="673"/>
                    <a:pt x="0" y="1105"/>
                    <a:pt x="0" y="1538"/>
                  </a:cubicBezTo>
                  <a:cubicBezTo>
                    <a:pt x="0" y="1891"/>
                    <a:pt x="121" y="2246"/>
                    <a:pt x="365" y="2534"/>
                  </a:cubicBezTo>
                  <a:lnTo>
                    <a:pt x="1552" y="3920"/>
                  </a:lnTo>
                  <a:lnTo>
                    <a:pt x="2030" y="4480"/>
                  </a:lnTo>
                  <a:lnTo>
                    <a:pt x="2791" y="5371"/>
                  </a:lnTo>
                  <a:lnTo>
                    <a:pt x="3026" y="5644"/>
                  </a:lnTo>
                  <a:lnTo>
                    <a:pt x="4871" y="7803"/>
                  </a:lnTo>
                  <a:lnTo>
                    <a:pt x="7205" y="5805"/>
                  </a:lnTo>
                  <a:lnTo>
                    <a:pt x="4883" y="3089"/>
                  </a:lnTo>
                  <a:lnTo>
                    <a:pt x="3026" y="918"/>
                  </a:lnTo>
                  <a:lnTo>
                    <a:pt x="2793" y="647"/>
                  </a:lnTo>
                  <a:lnTo>
                    <a:pt x="2702" y="541"/>
                  </a:lnTo>
                  <a:cubicBezTo>
                    <a:pt x="2669" y="503"/>
                    <a:pt x="2635" y="467"/>
                    <a:pt x="2601" y="433"/>
                  </a:cubicBezTo>
                  <a:lnTo>
                    <a:pt x="2596" y="431"/>
                  </a:lnTo>
                  <a:cubicBezTo>
                    <a:pt x="2433" y="267"/>
                    <a:pt x="2236" y="155"/>
                    <a:pt x="2030" y="82"/>
                  </a:cubicBezTo>
                  <a:cubicBezTo>
                    <a:pt x="1876" y="30"/>
                    <a:pt x="1715" y="3"/>
                    <a:pt x="1552" y="1"/>
                  </a:cubicBezTo>
                  <a:cubicBezTo>
                    <a:pt x="1548" y="1"/>
                    <a:pt x="1545" y="1"/>
                    <a:pt x="1541" y="1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2403603" y="3524924"/>
              <a:ext cx="89549" cy="286605"/>
            </a:xfrm>
            <a:custGeom>
              <a:avLst/>
              <a:gdLst/>
              <a:ahLst/>
              <a:cxnLst/>
              <a:rect l="l" t="t" r="r" b="b"/>
              <a:pathLst>
                <a:path w="1476" h="4724" extrusionOk="0">
                  <a:moveTo>
                    <a:pt x="770" y="0"/>
                  </a:moveTo>
                  <a:cubicBezTo>
                    <a:pt x="672" y="0"/>
                    <a:pt x="575" y="10"/>
                    <a:pt x="479" y="29"/>
                  </a:cubicBezTo>
                  <a:cubicBezTo>
                    <a:pt x="313" y="62"/>
                    <a:pt x="152" y="123"/>
                    <a:pt x="1" y="209"/>
                  </a:cubicBezTo>
                  <a:lnTo>
                    <a:pt x="1" y="2997"/>
                  </a:lnTo>
                  <a:lnTo>
                    <a:pt x="479" y="3557"/>
                  </a:lnTo>
                  <a:lnTo>
                    <a:pt x="1242" y="4448"/>
                  </a:lnTo>
                  <a:lnTo>
                    <a:pt x="1475" y="4724"/>
                  </a:lnTo>
                  <a:lnTo>
                    <a:pt x="1475" y="173"/>
                  </a:lnTo>
                  <a:cubicBezTo>
                    <a:pt x="1401" y="135"/>
                    <a:pt x="1322" y="101"/>
                    <a:pt x="1242" y="74"/>
                  </a:cubicBezTo>
                  <a:cubicBezTo>
                    <a:pt x="1089" y="25"/>
                    <a:pt x="929" y="0"/>
                    <a:pt x="770" y="0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2403603" y="3759175"/>
              <a:ext cx="89549" cy="628481"/>
            </a:xfrm>
            <a:custGeom>
              <a:avLst/>
              <a:gdLst/>
              <a:ahLst/>
              <a:cxnLst/>
              <a:rect l="l" t="t" r="r" b="b"/>
              <a:pathLst>
                <a:path w="1476" h="10359" extrusionOk="0">
                  <a:moveTo>
                    <a:pt x="1" y="1"/>
                  </a:moveTo>
                  <a:lnTo>
                    <a:pt x="1" y="3915"/>
                  </a:lnTo>
                  <a:lnTo>
                    <a:pt x="1045" y="5140"/>
                  </a:lnTo>
                  <a:cubicBezTo>
                    <a:pt x="882" y="4979"/>
                    <a:pt x="685" y="4864"/>
                    <a:pt x="479" y="4792"/>
                  </a:cubicBezTo>
                  <a:cubicBezTo>
                    <a:pt x="325" y="4741"/>
                    <a:pt x="164" y="4715"/>
                    <a:pt x="1" y="4712"/>
                  </a:cubicBezTo>
                  <a:lnTo>
                    <a:pt x="1" y="8634"/>
                  </a:lnTo>
                  <a:lnTo>
                    <a:pt x="479" y="9194"/>
                  </a:lnTo>
                  <a:lnTo>
                    <a:pt x="1242" y="10085"/>
                  </a:lnTo>
                  <a:lnTo>
                    <a:pt x="1475" y="10358"/>
                  </a:lnTo>
                  <a:lnTo>
                    <a:pt x="1475" y="913"/>
                  </a:lnTo>
                  <a:lnTo>
                    <a:pt x="1158" y="541"/>
                  </a:lnTo>
                  <a:cubicBezTo>
                    <a:pt x="858" y="188"/>
                    <a:pt x="431" y="8"/>
                    <a:pt x="1" y="1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2803120" y="4343862"/>
              <a:ext cx="983097" cy="743025"/>
            </a:xfrm>
            <a:custGeom>
              <a:avLst/>
              <a:gdLst/>
              <a:ahLst/>
              <a:cxnLst/>
              <a:rect l="l" t="t" r="r" b="b"/>
              <a:pathLst>
                <a:path w="16204" h="12247" extrusionOk="0">
                  <a:moveTo>
                    <a:pt x="12921" y="1"/>
                  </a:moveTo>
                  <a:lnTo>
                    <a:pt x="1" y="9323"/>
                  </a:lnTo>
                  <a:cubicBezTo>
                    <a:pt x="2008" y="11545"/>
                    <a:pt x="4017" y="12246"/>
                    <a:pt x="5753" y="12246"/>
                  </a:cubicBezTo>
                  <a:cubicBezTo>
                    <a:pt x="8721" y="12246"/>
                    <a:pt x="10892" y="10198"/>
                    <a:pt x="10892" y="10198"/>
                  </a:cubicBezTo>
                  <a:cubicBezTo>
                    <a:pt x="16204" y="4689"/>
                    <a:pt x="12921" y="1"/>
                    <a:pt x="12921" y="1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3123401" y="4740894"/>
              <a:ext cx="1039884" cy="666096"/>
            </a:xfrm>
            <a:custGeom>
              <a:avLst/>
              <a:gdLst/>
              <a:ahLst/>
              <a:cxnLst/>
              <a:rect l="l" t="t" r="r" b="b"/>
              <a:pathLst>
                <a:path w="17140" h="10979" extrusionOk="0">
                  <a:moveTo>
                    <a:pt x="6933" y="1"/>
                  </a:moveTo>
                  <a:lnTo>
                    <a:pt x="0" y="5080"/>
                  </a:lnTo>
                  <a:lnTo>
                    <a:pt x="3828" y="10978"/>
                  </a:lnTo>
                  <a:lnTo>
                    <a:pt x="17140" y="10820"/>
                  </a:lnTo>
                  <a:lnTo>
                    <a:pt x="6933" y="1"/>
                  </a:ln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2897828" y="4616943"/>
              <a:ext cx="360804" cy="330773"/>
            </a:xfrm>
            <a:custGeom>
              <a:avLst/>
              <a:gdLst/>
              <a:ahLst/>
              <a:cxnLst/>
              <a:rect l="l" t="t" r="r" b="b"/>
              <a:pathLst>
                <a:path w="5947" h="5452" extrusionOk="0">
                  <a:moveTo>
                    <a:pt x="4643" y="0"/>
                  </a:moveTo>
                  <a:lnTo>
                    <a:pt x="1" y="5123"/>
                  </a:lnTo>
                  <a:lnTo>
                    <a:pt x="5947" y="5452"/>
                  </a:lnTo>
                  <a:lnTo>
                    <a:pt x="4643" y="0"/>
                  </a:ln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2697796" y="4813760"/>
              <a:ext cx="250688" cy="10132"/>
            </a:xfrm>
            <a:custGeom>
              <a:avLst/>
              <a:gdLst/>
              <a:ahLst/>
              <a:cxnLst/>
              <a:rect l="l" t="t" r="r" b="b"/>
              <a:pathLst>
                <a:path w="4132" h="167" extrusionOk="0">
                  <a:moveTo>
                    <a:pt x="20" y="1"/>
                  </a:moveTo>
                  <a:cubicBezTo>
                    <a:pt x="10" y="1"/>
                    <a:pt x="0" y="8"/>
                    <a:pt x="0" y="18"/>
                  </a:cubicBezTo>
                  <a:lnTo>
                    <a:pt x="0" y="147"/>
                  </a:lnTo>
                  <a:cubicBezTo>
                    <a:pt x="0" y="157"/>
                    <a:pt x="10" y="166"/>
                    <a:pt x="20" y="166"/>
                  </a:cubicBezTo>
                  <a:lnTo>
                    <a:pt x="4114" y="166"/>
                  </a:lnTo>
                  <a:cubicBezTo>
                    <a:pt x="4126" y="166"/>
                    <a:pt x="4131" y="157"/>
                    <a:pt x="4131" y="147"/>
                  </a:cubicBezTo>
                  <a:lnTo>
                    <a:pt x="4131" y="18"/>
                  </a:lnTo>
                  <a:cubicBezTo>
                    <a:pt x="4131" y="10"/>
                    <a:pt x="4121" y="1"/>
                    <a:pt x="4114" y="1"/>
                  </a:cubicBezTo>
                  <a:close/>
                </a:path>
              </a:pathLst>
            </a:custGeom>
            <a:solidFill>
              <a:srgbClr val="DDE6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2960925" y="3329624"/>
              <a:ext cx="13590" cy="13469"/>
            </a:xfrm>
            <a:custGeom>
              <a:avLst/>
              <a:gdLst/>
              <a:ahLst/>
              <a:cxnLst/>
              <a:rect l="l" t="t" r="r" b="b"/>
              <a:pathLst>
                <a:path w="224" h="222" extrusionOk="0">
                  <a:moveTo>
                    <a:pt x="118" y="1"/>
                  </a:moveTo>
                  <a:cubicBezTo>
                    <a:pt x="116" y="1"/>
                    <a:pt x="115" y="1"/>
                    <a:pt x="113" y="1"/>
                  </a:cubicBezTo>
                  <a:cubicBezTo>
                    <a:pt x="53" y="1"/>
                    <a:pt x="1" y="51"/>
                    <a:pt x="1" y="112"/>
                  </a:cubicBezTo>
                  <a:cubicBezTo>
                    <a:pt x="1" y="172"/>
                    <a:pt x="53" y="222"/>
                    <a:pt x="113" y="222"/>
                  </a:cubicBezTo>
                  <a:cubicBezTo>
                    <a:pt x="173" y="222"/>
                    <a:pt x="224" y="172"/>
                    <a:pt x="224" y="112"/>
                  </a:cubicBezTo>
                  <a:cubicBezTo>
                    <a:pt x="224" y="51"/>
                    <a:pt x="178" y="1"/>
                    <a:pt x="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32"/>
            <p:cNvGrpSpPr/>
            <p:nvPr/>
          </p:nvGrpSpPr>
          <p:grpSpPr>
            <a:xfrm>
              <a:off x="2403611" y="3285456"/>
              <a:ext cx="880635" cy="1631598"/>
              <a:chOff x="2395474" y="3294981"/>
              <a:chExt cx="880635" cy="1631598"/>
            </a:xfrm>
          </p:grpSpPr>
          <p:sp>
            <p:nvSpPr>
              <p:cNvPr id="438" name="Google Shape;438;p32"/>
              <p:cNvSpPr/>
              <p:nvPr/>
            </p:nvSpPr>
            <p:spPr>
              <a:xfrm>
                <a:off x="2432604" y="3294981"/>
                <a:ext cx="806668" cy="1631598"/>
              </a:xfrm>
              <a:custGeom>
                <a:avLst/>
                <a:gdLst/>
                <a:ahLst/>
                <a:cxnLst/>
                <a:rect l="l" t="t" r="r" b="b"/>
                <a:pathLst>
                  <a:path w="13296" h="26893" extrusionOk="0">
                    <a:moveTo>
                      <a:pt x="2174" y="0"/>
                    </a:moveTo>
                    <a:cubicBezTo>
                      <a:pt x="973" y="0"/>
                      <a:pt x="1" y="973"/>
                      <a:pt x="1" y="2174"/>
                    </a:cubicBezTo>
                    <a:lnTo>
                      <a:pt x="1" y="24714"/>
                    </a:lnTo>
                    <a:cubicBezTo>
                      <a:pt x="1" y="25915"/>
                      <a:pt x="973" y="26892"/>
                      <a:pt x="2174" y="26892"/>
                    </a:cubicBezTo>
                    <a:lnTo>
                      <a:pt x="11122" y="26892"/>
                    </a:lnTo>
                    <a:cubicBezTo>
                      <a:pt x="11653" y="26892"/>
                      <a:pt x="12143" y="26700"/>
                      <a:pt x="12520" y="26381"/>
                    </a:cubicBezTo>
                    <a:cubicBezTo>
                      <a:pt x="12993" y="25982"/>
                      <a:pt x="13295" y="25384"/>
                      <a:pt x="13295" y="24714"/>
                    </a:cubicBezTo>
                    <a:lnTo>
                      <a:pt x="13295" y="2174"/>
                    </a:lnTo>
                    <a:cubicBezTo>
                      <a:pt x="13295" y="975"/>
                      <a:pt x="12323" y="0"/>
                      <a:pt x="11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2"/>
              <p:cNvSpPr/>
              <p:nvPr/>
            </p:nvSpPr>
            <p:spPr>
              <a:xfrm>
                <a:off x="2479078" y="3334903"/>
                <a:ext cx="714147" cy="1551757"/>
              </a:xfrm>
              <a:custGeom>
                <a:avLst/>
                <a:gdLst/>
                <a:ahLst/>
                <a:cxnLst/>
                <a:rect l="l" t="t" r="r" b="b"/>
                <a:pathLst>
                  <a:path w="11771" h="25577" extrusionOk="0">
                    <a:moveTo>
                      <a:pt x="431" y="0"/>
                    </a:moveTo>
                    <a:cubicBezTo>
                      <a:pt x="193" y="0"/>
                      <a:pt x="1" y="193"/>
                      <a:pt x="1" y="428"/>
                    </a:cubicBezTo>
                    <a:lnTo>
                      <a:pt x="1" y="25147"/>
                    </a:lnTo>
                    <a:cubicBezTo>
                      <a:pt x="1" y="25384"/>
                      <a:pt x="193" y="25576"/>
                      <a:pt x="431" y="25576"/>
                    </a:cubicBezTo>
                    <a:lnTo>
                      <a:pt x="11338" y="25576"/>
                    </a:lnTo>
                    <a:cubicBezTo>
                      <a:pt x="11576" y="25576"/>
                      <a:pt x="11771" y="25384"/>
                      <a:pt x="11768" y="25147"/>
                    </a:cubicBezTo>
                    <a:lnTo>
                      <a:pt x="11768" y="428"/>
                    </a:lnTo>
                    <a:cubicBezTo>
                      <a:pt x="11768" y="193"/>
                      <a:pt x="11576" y="0"/>
                      <a:pt x="113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2"/>
              <p:cNvSpPr/>
              <p:nvPr/>
            </p:nvSpPr>
            <p:spPr>
              <a:xfrm>
                <a:off x="2632393" y="3300199"/>
                <a:ext cx="407278" cy="77597"/>
              </a:xfrm>
              <a:custGeom>
                <a:avLst/>
                <a:gdLst/>
                <a:ahLst/>
                <a:cxnLst/>
                <a:rect l="l" t="t" r="r" b="b"/>
                <a:pathLst>
                  <a:path w="6713" h="1279" extrusionOk="0">
                    <a:moveTo>
                      <a:pt x="6712" y="1"/>
                    </a:moveTo>
                    <a:lnTo>
                      <a:pt x="0" y="162"/>
                    </a:lnTo>
                    <a:lnTo>
                      <a:pt x="0" y="529"/>
                    </a:lnTo>
                    <a:cubicBezTo>
                      <a:pt x="0" y="942"/>
                      <a:pt x="334" y="1279"/>
                      <a:pt x="745" y="1279"/>
                    </a:cubicBezTo>
                    <a:lnTo>
                      <a:pt x="5968" y="1279"/>
                    </a:lnTo>
                    <a:cubicBezTo>
                      <a:pt x="6381" y="1279"/>
                      <a:pt x="6712" y="945"/>
                      <a:pt x="6712" y="529"/>
                    </a:cubicBezTo>
                    <a:lnTo>
                      <a:pt x="67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2"/>
              <p:cNvSpPr/>
              <p:nvPr/>
            </p:nvSpPr>
            <p:spPr>
              <a:xfrm>
                <a:off x="2765565" y="3329685"/>
                <a:ext cx="139784" cy="13408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221" extrusionOk="0">
                    <a:moveTo>
                      <a:pt x="111" y="0"/>
                    </a:moveTo>
                    <a:cubicBezTo>
                      <a:pt x="51" y="0"/>
                      <a:pt x="0" y="50"/>
                      <a:pt x="0" y="111"/>
                    </a:cubicBezTo>
                    <a:cubicBezTo>
                      <a:pt x="0" y="171"/>
                      <a:pt x="51" y="221"/>
                      <a:pt x="111" y="221"/>
                    </a:cubicBezTo>
                    <a:lnTo>
                      <a:pt x="2193" y="221"/>
                    </a:lnTo>
                    <a:cubicBezTo>
                      <a:pt x="2255" y="221"/>
                      <a:pt x="2303" y="171"/>
                      <a:pt x="2303" y="111"/>
                    </a:cubicBezTo>
                    <a:cubicBezTo>
                      <a:pt x="2303" y="50"/>
                      <a:pt x="2253" y="0"/>
                      <a:pt x="21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2" name="Google Shape;442;p32"/>
              <p:cNvGrpSpPr/>
              <p:nvPr/>
            </p:nvGrpSpPr>
            <p:grpSpPr>
              <a:xfrm>
                <a:off x="2572511" y="3741399"/>
                <a:ext cx="557499" cy="1019394"/>
                <a:chOff x="2572511" y="3741399"/>
                <a:chExt cx="557499" cy="1019394"/>
              </a:xfrm>
            </p:grpSpPr>
            <p:sp>
              <p:nvSpPr>
                <p:cNvPr id="443" name="Google Shape;443;p32"/>
                <p:cNvSpPr/>
                <p:nvPr/>
              </p:nvSpPr>
              <p:spPr>
                <a:xfrm>
                  <a:off x="2771936" y="3841931"/>
                  <a:ext cx="171393" cy="5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" h="919" extrusionOk="0">
                      <a:moveTo>
                        <a:pt x="460" y="1"/>
                      </a:moveTo>
                      <a:cubicBezTo>
                        <a:pt x="207" y="1"/>
                        <a:pt x="1" y="205"/>
                        <a:pt x="1" y="459"/>
                      </a:cubicBezTo>
                      <a:cubicBezTo>
                        <a:pt x="1" y="712"/>
                        <a:pt x="205" y="918"/>
                        <a:pt x="460" y="918"/>
                      </a:cubicBezTo>
                      <a:lnTo>
                        <a:pt x="2366" y="918"/>
                      </a:lnTo>
                      <a:cubicBezTo>
                        <a:pt x="2618" y="918"/>
                        <a:pt x="2825" y="714"/>
                        <a:pt x="2825" y="459"/>
                      </a:cubicBezTo>
                      <a:cubicBezTo>
                        <a:pt x="2823" y="205"/>
                        <a:pt x="2618" y="1"/>
                        <a:pt x="23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2"/>
                <p:cNvSpPr/>
                <p:nvPr/>
              </p:nvSpPr>
              <p:spPr>
                <a:xfrm>
                  <a:off x="2771936" y="4057738"/>
                  <a:ext cx="171393" cy="55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" h="921" extrusionOk="0">
                      <a:moveTo>
                        <a:pt x="460" y="0"/>
                      </a:moveTo>
                      <a:cubicBezTo>
                        <a:pt x="207" y="0"/>
                        <a:pt x="1" y="204"/>
                        <a:pt x="1" y="459"/>
                      </a:cubicBezTo>
                      <a:cubicBezTo>
                        <a:pt x="1" y="711"/>
                        <a:pt x="205" y="920"/>
                        <a:pt x="460" y="920"/>
                      </a:cubicBezTo>
                      <a:lnTo>
                        <a:pt x="2366" y="920"/>
                      </a:lnTo>
                      <a:cubicBezTo>
                        <a:pt x="2618" y="920"/>
                        <a:pt x="2825" y="716"/>
                        <a:pt x="2825" y="459"/>
                      </a:cubicBezTo>
                      <a:cubicBezTo>
                        <a:pt x="2823" y="204"/>
                        <a:pt x="2618" y="0"/>
                        <a:pt x="236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2"/>
                <p:cNvSpPr/>
                <p:nvPr/>
              </p:nvSpPr>
              <p:spPr>
                <a:xfrm>
                  <a:off x="2771936" y="4273363"/>
                  <a:ext cx="171393" cy="55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" h="921" extrusionOk="0">
                      <a:moveTo>
                        <a:pt x="460" y="1"/>
                      </a:moveTo>
                      <a:cubicBezTo>
                        <a:pt x="207" y="1"/>
                        <a:pt x="1" y="205"/>
                        <a:pt x="1" y="459"/>
                      </a:cubicBezTo>
                      <a:cubicBezTo>
                        <a:pt x="1" y="711"/>
                        <a:pt x="205" y="920"/>
                        <a:pt x="460" y="920"/>
                      </a:cubicBezTo>
                      <a:lnTo>
                        <a:pt x="2366" y="920"/>
                      </a:lnTo>
                      <a:cubicBezTo>
                        <a:pt x="2618" y="920"/>
                        <a:pt x="2825" y="716"/>
                        <a:pt x="2825" y="459"/>
                      </a:cubicBezTo>
                      <a:cubicBezTo>
                        <a:pt x="2823" y="207"/>
                        <a:pt x="2618" y="1"/>
                        <a:pt x="23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2"/>
                <p:cNvSpPr/>
                <p:nvPr/>
              </p:nvSpPr>
              <p:spPr>
                <a:xfrm>
                  <a:off x="2771936" y="4489170"/>
                  <a:ext cx="171393" cy="55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" h="920" extrusionOk="0">
                      <a:moveTo>
                        <a:pt x="460" y="0"/>
                      </a:moveTo>
                      <a:cubicBezTo>
                        <a:pt x="207" y="0"/>
                        <a:pt x="1" y="204"/>
                        <a:pt x="1" y="461"/>
                      </a:cubicBezTo>
                      <a:cubicBezTo>
                        <a:pt x="1" y="713"/>
                        <a:pt x="205" y="920"/>
                        <a:pt x="460" y="920"/>
                      </a:cubicBezTo>
                      <a:lnTo>
                        <a:pt x="2366" y="920"/>
                      </a:lnTo>
                      <a:cubicBezTo>
                        <a:pt x="2618" y="920"/>
                        <a:pt x="2825" y="716"/>
                        <a:pt x="2825" y="461"/>
                      </a:cubicBezTo>
                      <a:cubicBezTo>
                        <a:pt x="2823" y="209"/>
                        <a:pt x="2618" y="0"/>
                        <a:pt x="236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47" name="Google Shape;447;p32"/>
                <p:cNvGrpSpPr/>
                <p:nvPr/>
              </p:nvGrpSpPr>
              <p:grpSpPr>
                <a:xfrm>
                  <a:off x="2572511" y="3741399"/>
                  <a:ext cx="557499" cy="1019392"/>
                  <a:chOff x="2572511" y="3741399"/>
                  <a:chExt cx="557499" cy="1019392"/>
                </a:xfrm>
              </p:grpSpPr>
              <p:sp>
                <p:nvSpPr>
                  <p:cNvPr id="448" name="Google Shape;448;p32"/>
                  <p:cNvSpPr/>
                  <p:nvPr/>
                </p:nvSpPr>
                <p:spPr>
                  <a:xfrm>
                    <a:off x="2572511" y="3741581"/>
                    <a:ext cx="155922" cy="155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0" h="2570" extrusionOk="0">
                        <a:moveTo>
                          <a:pt x="1285" y="0"/>
                        </a:moveTo>
                        <a:cubicBezTo>
                          <a:pt x="577" y="0"/>
                          <a:pt x="0" y="576"/>
                          <a:pt x="0" y="1285"/>
                        </a:cubicBezTo>
                        <a:cubicBezTo>
                          <a:pt x="0" y="1993"/>
                          <a:pt x="577" y="2570"/>
                          <a:pt x="1285" y="2570"/>
                        </a:cubicBezTo>
                        <a:cubicBezTo>
                          <a:pt x="1993" y="2570"/>
                          <a:pt x="2570" y="1993"/>
                          <a:pt x="2570" y="1285"/>
                        </a:cubicBezTo>
                        <a:cubicBezTo>
                          <a:pt x="2570" y="576"/>
                          <a:pt x="1993" y="0"/>
                          <a:pt x="128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" name="Google Shape;449;p32"/>
                  <p:cNvSpPr/>
                  <p:nvPr/>
                </p:nvSpPr>
                <p:spPr>
                  <a:xfrm>
                    <a:off x="2771936" y="3741399"/>
                    <a:ext cx="358074" cy="25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2" h="426" extrusionOk="0">
                        <a:moveTo>
                          <a:pt x="215" y="1"/>
                        </a:moveTo>
                        <a:cubicBezTo>
                          <a:pt x="97" y="1"/>
                          <a:pt x="1" y="97"/>
                          <a:pt x="1" y="214"/>
                        </a:cubicBezTo>
                        <a:cubicBezTo>
                          <a:pt x="1" y="330"/>
                          <a:pt x="97" y="426"/>
                          <a:pt x="215" y="426"/>
                        </a:cubicBezTo>
                        <a:lnTo>
                          <a:pt x="5690" y="426"/>
                        </a:lnTo>
                        <a:cubicBezTo>
                          <a:pt x="5805" y="426"/>
                          <a:pt x="5899" y="330"/>
                          <a:pt x="5901" y="214"/>
                        </a:cubicBezTo>
                        <a:cubicBezTo>
                          <a:pt x="5901" y="97"/>
                          <a:pt x="5805" y="1"/>
                          <a:pt x="569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" name="Google Shape;450;p32"/>
                  <p:cNvSpPr/>
                  <p:nvPr/>
                </p:nvSpPr>
                <p:spPr>
                  <a:xfrm>
                    <a:off x="2771814" y="3782352"/>
                    <a:ext cx="236067" cy="25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1" h="428" extrusionOk="0">
                        <a:moveTo>
                          <a:pt x="212" y="1"/>
                        </a:moveTo>
                        <a:cubicBezTo>
                          <a:pt x="96" y="1"/>
                          <a:pt x="0" y="97"/>
                          <a:pt x="0" y="214"/>
                        </a:cubicBezTo>
                        <a:cubicBezTo>
                          <a:pt x="0" y="332"/>
                          <a:pt x="96" y="428"/>
                          <a:pt x="212" y="428"/>
                        </a:cubicBezTo>
                        <a:lnTo>
                          <a:pt x="3677" y="428"/>
                        </a:lnTo>
                        <a:cubicBezTo>
                          <a:pt x="3795" y="428"/>
                          <a:pt x="3891" y="334"/>
                          <a:pt x="3891" y="214"/>
                        </a:cubicBezTo>
                        <a:cubicBezTo>
                          <a:pt x="3891" y="97"/>
                          <a:pt x="3795" y="1"/>
                          <a:pt x="3677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1" name="Google Shape;451;p32"/>
                  <p:cNvSpPr/>
                  <p:nvPr/>
                </p:nvSpPr>
                <p:spPr>
                  <a:xfrm>
                    <a:off x="2572511" y="3957327"/>
                    <a:ext cx="155922" cy="155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0" h="2571" extrusionOk="0">
                        <a:moveTo>
                          <a:pt x="1285" y="1"/>
                        </a:moveTo>
                        <a:cubicBezTo>
                          <a:pt x="577" y="1"/>
                          <a:pt x="0" y="577"/>
                          <a:pt x="0" y="1286"/>
                        </a:cubicBezTo>
                        <a:cubicBezTo>
                          <a:pt x="0" y="1996"/>
                          <a:pt x="577" y="2570"/>
                          <a:pt x="1285" y="2570"/>
                        </a:cubicBezTo>
                        <a:cubicBezTo>
                          <a:pt x="1993" y="2570"/>
                          <a:pt x="2570" y="1996"/>
                          <a:pt x="2570" y="1286"/>
                        </a:cubicBezTo>
                        <a:cubicBezTo>
                          <a:pt x="2570" y="577"/>
                          <a:pt x="1993" y="1"/>
                          <a:pt x="1285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2" name="Google Shape;452;p32"/>
                  <p:cNvSpPr/>
                  <p:nvPr/>
                </p:nvSpPr>
                <p:spPr>
                  <a:xfrm>
                    <a:off x="2771936" y="3957206"/>
                    <a:ext cx="358074" cy="25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2" h="428" extrusionOk="0">
                        <a:moveTo>
                          <a:pt x="215" y="0"/>
                        </a:moveTo>
                        <a:cubicBezTo>
                          <a:pt x="97" y="0"/>
                          <a:pt x="1" y="96"/>
                          <a:pt x="1" y="214"/>
                        </a:cubicBezTo>
                        <a:cubicBezTo>
                          <a:pt x="1" y="332"/>
                          <a:pt x="97" y="428"/>
                          <a:pt x="215" y="428"/>
                        </a:cubicBezTo>
                        <a:lnTo>
                          <a:pt x="5690" y="428"/>
                        </a:lnTo>
                        <a:cubicBezTo>
                          <a:pt x="5805" y="428"/>
                          <a:pt x="5899" y="332"/>
                          <a:pt x="5901" y="214"/>
                        </a:cubicBezTo>
                        <a:cubicBezTo>
                          <a:pt x="5901" y="96"/>
                          <a:pt x="5805" y="0"/>
                          <a:pt x="5690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" name="Google Shape;453;p32"/>
                  <p:cNvSpPr/>
                  <p:nvPr/>
                </p:nvSpPr>
                <p:spPr>
                  <a:xfrm>
                    <a:off x="2771814" y="3998159"/>
                    <a:ext cx="236067" cy="25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1" h="428" extrusionOk="0">
                        <a:moveTo>
                          <a:pt x="212" y="0"/>
                        </a:moveTo>
                        <a:cubicBezTo>
                          <a:pt x="96" y="0"/>
                          <a:pt x="0" y="96"/>
                          <a:pt x="0" y="214"/>
                        </a:cubicBezTo>
                        <a:cubicBezTo>
                          <a:pt x="0" y="332"/>
                          <a:pt x="96" y="428"/>
                          <a:pt x="212" y="428"/>
                        </a:cubicBezTo>
                        <a:lnTo>
                          <a:pt x="3677" y="428"/>
                        </a:lnTo>
                        <a:cubicBezTo>
                          <a:pt x="3795" y="428"/>
                          <a:pt x="3891" y="332"/>
                          <a:pt x="3891" y="214"/>
                        </a:cubicBezTo>
                        <a:cubicBezTo>
                          <a:pt x="3891" y="96"/>
                          <a:pt x="3795" y="0"/>
                          <a:pt x="3677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" name="Google Shape;454;p32"/>
                  <p:cNvSpPr/>
                  <p:nvPr/>
                </p:nvSpPr>
                <p:spPr>
                  <a:xfrm>
                    <a:off x="2572511" y="4173134"/>
                    <a:ext cx="155922" cy="155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0" h="2570" extrusionOk="0">
                        <a:moveTo>
                          <a:pt x="1285" y="0"/>
                        </a:moveTo>
                        <a:cubicBezTo>
                          <a:pt x="577" y="0"/>
                          <a:pt x="0" y="577"/>
                          <a:pt x="0" y="1285"/>
                        </a:cubicBezTo>
                        <a:cubicBezTo>
                          <a:pt x="0" y="1996"/>
                          <a:pt x="577" y="2570"/>
                          <a:pt x="1285" y="2570"/>
                        </a:cubicBezTo>
                        <a:cubicBezTo>
                          <a:pt x="1993" y="2570"/>
                          <a:pt x="2570" y="1996"/>
                          <a:pt x="2570" y="1285"/>
                        </a:cubicBezTo>
                        <a:cubicBezTo>
                          <a:pt x="2570" y="577"/>
                          <a:pt x="1993" y="0"/>
                          <a:pt x="128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" name="Google Shape;455;p32"/>
                  <p:cNvSpPr/>
                  <p:nvPr/>
                </p:nvSpPr>
                <p:spPr>
                  <a:xfrm>
                    <a:off x="2771936" y="4172952"/>
                    <a:ext cx="358074" cy="26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2" h="429" extrusionOk="0">
                        <a:moveTo>
                          <a:pt x="215" y="1"/>
                        </a:moveTo>
                        <a:cubicBezTo>
                          <a:pt x="97" y="1"/>
                          <a:pt x="1" y="97"/>
                          <a:pt x="1" y="215"/>
                        </a:cubicBezTo>
                        <a:cubicBezTo>
                          <a:pt x="1" y="332"/>
                          <a:pt x="97" y="428"/>
                          <a:pt x="215" y="428"/>
                        </a:cubicBezTo>
                        <a:lnTo>
                          <a:pt x="5690" y="428"/>
                        </a:lnTo>
                        <a:cubicBezTo>
                          <a:pt x="5805" y="428"/>
                          <a:pt x="5899" y="332"/>
                          <a:pt x="5901" y="215"/>
                        </a:cubicBezTo>
                        <a:cubicBezTo>
                          <a:pt x="5901" y="97"/>
                          <a:pt x="5805" y="1"/>
                          <a:pt x="569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" name="Google Shape;456;p32"/>
                  <p:cNvSpPr/>
                  <p:nvPr/>
                </p:nvSpPr>
                <p:spPr>
                  <a:xfrm>
                    <a:off x="2771814" y="4214087"/>
                    <a:ext cx="236067" cy="25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1" h="426" extrusionOk="0">
                        <a:moveTo>
                          <a:pt x="212" y="0"/>
                        </a:moveTo>
                        <a:cubicBezTo>
                          <a:pt x="96" y="0"/>
                          <a:pt x="0" y="96"/>
                          <a:pt x="0" y="211"/>
                        </a:cubicBezTo>
                        <a:cubicBezTo>
                          <a:pt x="0" y="329"/>
                          <a:pt x="96" y="425"/>
                          <a:pt x="212" y="425"/>
                        </a:cubicBezTo>
                        <a:lnTo>
                          <a:pt x="3677" y="425"/>
                        </a:lnTo>
                        <a:cubicBezTo>
                          <a:pt x="3795" y="425"/>
                          <a:pt x="3891" y="329"/>
                          <a:pt x="3891" y="211"/>
                        </a:cubicBezTo>
                        <a:cubicBezTo>
                          <a:pt x="3891" y="96"/>
                          <a:pt x="3795" y="0"/>
                          <a:pt x="3677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" name="Google Shape;457;p32"/>
                  <p:cNvSpPr/>
                  <p:nvPr/>
                </p:nvSpPr>
                <p:spPr>
                  <a:xfrm>
                    <a:off x="2572511" y="4389062"/>
                    <a:ext cx="155922" cy="155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0" h="2570" extrusionOk="0">
                        <a:moveTo>
                          <a:pt x="1285" y="0"/>
                        </a:moveTo>
                        <a:cubicBezTo>
                          <a:pt x="577" y="0"/>
                          <a:pt x="0" y="574"/>
                          <a:pt x="0" y="1285"/>
                        </a:cubicBezTo>
                        <a:cubicBezTo>
                          <a:pt x="0" y="1994"/>
                          <a:pt x="577" y="2570"/>
                          <a:pt x="1285" y="2570"/>
                        </a:cubicBezTo>
                        <a:cubicBezTo>
                          <a:pt x="1993" y="2570"/>
                          <a:pt x="2570" y="1994"/>
                          <a:pt x="2570" y="1285"/>
                        </a:cubicBezTo>
                        <a:cubicBezTo>
                          <a:pt x="2570" y="574"/>
                          <a:pt x="1993" y="0"/>
                          <a:pt x="128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32"/>
                  <p:cNvSpPr/>
                  <p:nvPr/>
                </p:nvSpPr>
                <p:spPr>
                  <a:xfrm>
                    <a:off x="2771936" y="4388880"/>
                    <a:ext cx="358074" cy="25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2" h="426" extrusionOk="0">
                        <a:moveTo>
                          <a:pt x="215" y="1"/>
                        </a:moveTo>
                        <a:cubicBezTo>
                          <a:pt x="97" y="1"/>
                          <a:pt x="1" y="97"/>
                          <a:pt x="1" y="212"/>
                        </a:cubicBezTo>
                        <a:cubicBezTo>
                          <a:pt x="1" y="330"/>
                          <a:pt x="97" y="426"/>
                          <a:pt x="215" y="426"/>
                        </a:cubicBezTo>
                        <a:lnTo>
                          <a:pt x="5690" y="426"/>
                        </a:lnTo>
                        <a:cubicBezTo>
                          <a:pt x="5805" y="426"/>
                          <a:pt x="5899" y="330"/>
                          <a:pt x="5901" y="212"/>
                        </a:cubicBezTo>
                        <a:cubicBezTo>
                          <a:pt x="5901" y="97"/>
                          <a:pt x="5805" y="1"/>
                          <a:pt x="569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32"/>
                  <p:cNvSpPr/>
                  <p:nvPr/>
                </p:nvSpPr>
                <p:spPr>
                  <a:xfrm>
                    <a:off x="2771814" y="4429833"/>
                    <a:ext cx="236067" cy="25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1" h="426" extrusionOk="0">
                        <a:moveTo>
                          <a:pt x="212" y="1"/>
                        </a:moveTo>
                        <a:cubicBezTo>
                          <a:pt x="96" y="1"/>
                          <a:pt x="0" y="97"/>
                          <a:pt x="0" y="214"/>
                        </a:cubicBezTo>
                        <a:cubicBezTo>
                          <a:pt x="0" y="330"/>
                          <a:pt x="96" y="426"/>
                          <a:pt x="212" y="426"/>
                        </a:cubicBezTo>
                        <a:lnTo>
                          <a:pt x="3677" y="426"/>
                        </a:lnTo>
                        <a:cubicBezTo>
                          <a:pt x="3795" y="426"/>
                          <a:pt x="3891" y="330"/>
                          <a:pt x="3891" y="214"/>
                        </a:cubicBezTo>
                        <a:cubicBezTo>
                          <a:pt x="3891" y="97"/>
                          <a:pt x="3795" y="1"/>
                          <a:pt x="3677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32"/>
                  <p:cNvSpPr/>
                  <p:nvPr/>
                </p:nvSpPr>
                <p:spPr>
                  <a:xfrm>
                    <a:off x="2572511" y="4604809"/>
                    <a:ext cx="155922" cy="155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0" h="2571" extrusionOk="0">
                        <a:moveTo>
                          <a:pt x="1285" y="1"/>
                        </a:moveTo>
                        <a:cubicBezTo>
                          <a:pt x="577" y="1"/>
                          <a:pt x="0" y="577"/>
                          <a:pt x="0" y="1286"/>
                        </a:cubicBezTo>
                        <a:cubicBezTo>
                          <a:pt x="0" y="1994"/>
                          <a:pt x="577" y="2571"/>
                          <a:pt x="1285" y="2571"/>
                        </a:cubicBezTo>
                        <a:cubicBezTo>
                          <a:pt x="1993" y="2571"/>
                          <a:pt x="2570" y="1994"/>
                          <a:pt x="2570" y="1286"/>
                        </a:cubicBezTo>
                        <a:cubicBezTo>
                          <a:pt x="2570" y="577"/>
                          <a:pt x="1993" y="1"/>
                          <a:pt x="1285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32"/>
                  <p:cNvSpPr/>
                  <p:nvPr/>
                </p:nvSpPr>
                <p:spPr>
                  <a:xfrm>
                    <a:off x="2771936" y="4604687"/>
                    <a:ext cx="358074" cy="25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2" h="426" extrusionOk="0">
                        <a:moveTo>
                          <a:pt x="215" y="1"/>
                        </a:moveTo>
                        <a:cubicBezTo>
                          <a:pt x="97" y="1"/>
                          <a:pt x="1" y="97"/>
                          <a:pt x="1" y="214"/>
                        </a:cubicBezTo>
                        <a:cubicBezTo>
                          <a:pt x="1" y="330"/>
                          <a:pt x="97" y="426"/>
                          <a:pt x="215" y="426"/>
                        </a:cubicBezTo>
                        <a:lnTo>
                          <a:pt x="5690" y="426"/>
                        </a:lnTo>
                        <a:cubicBezTo>
                          <a:pt x="5805" y="426"/>
                          <a:pt x="5899" y="330"/>
                          <a:pt x="5901" y="214"/>
                        </a:cubicBezTo>
                        <a:cubicBezTo>
                          <a:pt x="5901" y="97"/>
                          <a:pt x="5805" y="1"/>
                          <a:pt x="569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" name="Google Shape;462;p32"/>
                  <p:cNvSpPr/>
                  <p:nvPr/>
                </p:nvSpPr>
                <p:spPr>
                  <a:xfrm>
                    <a:off x="2771814" y="4645640"/>
                    <a:ext cx="236067" cy="25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1" h="428" extrusionOk="0">
                        <a:moveTo>
                          <a:pt x="212" y="0"/>
                        </a:moveTo>
                        <a:cubicBezTo>
                          <a:pt x="96" y="0"/>
                          <a:pt x="0" y="96"/>
                          <a:pt x="0" y="214"/>
                        </a:cubicBezTo>
                        <a:cubicBezTo>
                          <a:pt x="0" y="332"/>
                          <a:pt x="96" y="428"/>
                          <a:pt x="212" y="428"/>
                        </a:cubicBezTo>
                        <a:lnTo>
                          <a:pt x="3677" y="428"/>
                        </a:lnTo>
                        <a:cubicBezTo>
                          <a:pt x="3795" y="428"/>
                          <a:pt x="3891" y="332"/>
                          <a:pt x="3891" y="214"/>
                        </a:cubicBezTo>
                        <a:cubicBezTo>
                          <a:pt x="3891" y="96"/>
                          <a:pt x="3795" y="0"/>
                          <a:pt x="3677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63" name="Google Shape;463;p32"/>
                <p:cNvSpPr/>
                <p:nvPr/>
              </p:nvSpPr>
              <p:spPr>
                <a:xfrm>
                  <a:off x="2771936" y="4705098"/>
                  <a:ext cx="171393" cy="55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" h="918" extrusionOk="0">
                      <a:moveTo>
                        <a:pt x="460" y="0"/>
                      </a:moveTo>
                      <a:cubicBezTo>
                        <a:pt x="207" y="0"/>
                        <a:pt x="1" y="204"/>
                        <a:pt x="1" y="459"/>
                      </a:cubicBezTo>
                      <a:cubicBezTo>
                        <a:pt x="1" y="711"/>
                        <a:pt x="205" y="918"/>
                        <a:pt x="460" y="918"/>
                      </a:cubicBezTo>
                      <a:lnTo>
                        <a:pt x="2366" y="918"/>
                      </a:lnTo>
                      <a:cubicBezTo>
                        <a:pt x="2618" y="918"/>
                        <a:pt x="2825" y="713"/>
                        <a:pt x="2825" y="459"/>
                      </a:cubicBezTo>
                      <a:cubicBezTo>
                        <a:pt x="2823" y="207"/>
                        <a:pt x="2618" y="0"/>
                        <a:pt x="236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4" name="Google Shape;464;p32"/>
              <p:cNvGrpSpPr/>
              <p:nvPr/>
            </p:nvGrpSpPr>
            <p:grpSpPr>
              <a:xfrm>
                <a:off x="2395474" y="3333447"/>
                <a:ext cx="880635" cy="343961"/>
                <a:chOff x="2395474" y="3333447"/>
                <a:chExt cx="880635" cy="343961"/>
              </a:xfrm>
            </p:grpSpPr>
            <p:grpSp>
              <p:nvGrpSpPr>
                <p:cNvPr id="465" name="Google Shape;465;p32"/>
                <p:cNvGrpSpPr/>
                <p:nvPr/>
              </p:nvGrpSpPr>
              <p:grpSpPr>
                <a:xfrm>
                  <a:off x="2478957" y="3333447"/>
                  <a:ext cx="722284" cy="343961"/>
                  <a:chOff x="2478957" y="3333447"/>
                  <a:chExt cx="722284" cy="343961"/>
                </a:xfrm>
              </p:grpSpPr>
              <p:sp>
                <p:nvSpPr>
                  <p:cNvPr id="466" name="Google Shape;466;p32"/>
                  <p:cNvSpPr/>
                  <p:nvPr/>
                </p:nvSpPr>
                <p:spPr>
                  <a:xfrm>
                    <a:off x="2479078" y="3333447"/>
                    <a:ext cx="163384" cy="2611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3" h="4304" extrusionOk="0">
                        <a:moveTo>
                          <a:pt x="1864" y="0"/>
                        </a:moveTo>
                        <a:cubicBezTo>
                          <a:pt x="1756" y="0"/>
                          <a:pt x="1651" y="5"/>
                          <a:pt x="1547" y="22"/>
                        </a:cubicBezTo>
                        <a:lnTo>
                          <a:pt x="1" y="4304"/>
                        </a:lnTo>
                        <a:lnTo>
                          <a:pt x="1699" y="4304"/>
                        </a:lnTo>
                        <a:lnTo>
                          <a:pt x="2693" y="454"/>
                        </a:lnTo>
                        <a:cubicBezTo>
                          <a:pt x="2592" y="327"/>
                          <a:pt x="2532" y="171"/>
                          <a:pt x="253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32"/>
                  <p:cNvSpPr/>
                  <p:nvPr/>
                </p:nvSpPr>
                <p:spPr>
                  <a:xfrm>
                    <a:off x="2685237" y="3377737"/>
                    <a:ext cx="114606" cy="2168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9" h="3574" extrusionOk="0">
                        <a:moveTo>
                          <a:pt x="553" y="1"/>
                        </a:moveTo>
                        <a:lnTo>
                          <a:pt x="1" y="3574"/>
                        </a:lnTo>
                        <a:lnTo>
                          <a:pt x="1704" y="3574"/>
                        </a:lnTo>
                        <a:lnTo>
                          <a:pt x="188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32"/>
                  <p:cNvSpPr/>
                  <p:nvPr/>
                </p:nvSpPr>
                <p:spPr>
                  <a:xfrm>
                    <a:off x="2880476" y="3377737"/>
                    <a:ext cx="114484" cy="2168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7" h="3574" extrusionOk="0">
                        <a:moveTo>
                          <a:pt x="1" y="1"/>
                        </a:moveTo>
                        <a:lnTo>
                          <a:pt x="183" y="3574"/>
                        </a:lnTo>
                        <a:lnTo>
                          <a:pt x="1886" y="3574"/>
                        </a:lnTo>
                        <a:lnTo>
                          <a:pt x="133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32"/>
                  <p:cNvSpPr/>
                  <p:nvPr/>
                </p:nvSpPr>
                <p:spPr>
                  <a:xfrm>
                    <a:off x="3035247" y="3333447"/>
                    <a:ext cx="165993" cy="2611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36" h="4304" extrusionOk="0">
                        <a:moveTo>
                          <a:pt x="68" y="0"/>
                        </a:moveTo>
                        <a:cubicBezTo>
                          <a:pt x="65" y="101"/>
                          <a:pt x="44" y="202"/>
                          <a:pt x="0" y="291"/>
                        </a:cubicBezTo>
                        <a:lnTo>
                          <a:pt x="1038" y="4304"/>
                        </a:lnTo>
                        <a:lnTo>
                          <a:pt x="2736" y="4304"/>
                        </a:lnTo>
                        <a:lnTo>
                          <a:pt x="1199" y="46"/>
                        </a:lnTo>
                        <a:cubicBezTo>
                          <a:pt x="1047" y="15"/>
                          <a:pt x="894" y="0"/>
                          <a:pt x="73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" name="Google Shape;470;p32"/>
                  <p:cNvSpPr/>
                  <p:nvPr/>
                </p:nvSpPr>
                <p:spPr>
                  <a:xfrm>
                    <a:off x="2685419" y="3591499"/>
                    <a:ext cx="103200" cy="85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1" h="1416" extrusionOk="0">
                        <a:moveTo>
                          <a:pt x="0" y="1"/>
                        </a:moveTo>
                        <a:lnTo>
                          <a:pt x="0" y="565"/>
                        </a:lnTo>
                        <a:cubicBezTo>
                          <a:pt x="0" y="1034"/>
                          <a:pt x="382" y="1415"/>
                          <a:pt x="850" y="1415"/>
                        </a:cubicBezTo>
                        <a:cubicBezTo>
                          <a:pt x="1319" y="1415"/>
                          <a:pt x="1701" y="1034"/>
                          <a:pt x="1701" y="565"/>
                        </a:cubicBezTo>
                        <a:lnTo>
                          <a:pt x="170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" name="Google Shape;471;p32"/>
                  <p:cNvSpPr/>
                  <p:nvPr/>
                </p:nvSpPr>
                <p:spPr>
                  <a:xfrm>
                    <a:off x="2891578" y="3591499"/>
                    <a:ext cx="103382" cy="85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4" h="1416" extrusionOk="0">
                        <a:moveTo>
                          <a:pt x="0" y="1"/>
                        </a:moveTo>
                        <a:lnTo>
                          <a:pt x="0" y="565"/>
                        </a:lnTo>
                        <a:cubicBezTo>
                          <a:pt x="0" y="1034"/>
                          <a:pt x="382" y="1415"/>
                          <a:pt x="851" y="1415"/>
                        </a:cubicBezTo>
                        <a:cubicBezTo>
                          <a:pt x="1321" y="1415"/>
                          <a:pt x="1703" y="1034"/>
                          <a:pt x="1701" y="565"/>
                        </a:cubicBezTo>
                        <a:lnTo>
                          <a:pt x="170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" name="Google Shape;472;p32"/>
                  <p:cNvSpPr/>
                  <p:nvPr/>
                </p:nvSpPr>
                <p:spPr>
                  <a:xfrm>
                    <a:off x="3098162" y="3591499"/>
                    <a:ext cx="103078" cy="85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9" h="1416" extrusionOk="0">
                        <a:moveTo>
                          <a:pt x="1" y="1"/>
                        </a:moveTo>
                        <a:lnTo>
                          <a:pt x="1" y="565"/>
                        </a:lnTo>
                        <a:cubicBezTo>
                          <a:pt x="1" y="1034"/>
                          <a:pt x="380" y="1415"/>
                          <a:pt x="848" y="1415"/>
                        </a:cubicBezTo>
                        <a:cubicBezTo>
                          <a:pt x="1317" y="1415"/>
                          <a:pt x="1699" y="1034"/>
                          <a:pt x="1699" y="565"/>
                        </a:cubicBezTo>
                        <a:lnTo>
                          <a:pt x="169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32"/>
                  <p:cNvSpPr/>
                  <p:nvPr/>
                </p:nvSpPr>
                <p:spPr>
                  <a:xfrm>
                    <a:off x="2478957" y="3591499"/>
                    <a:ext cx="103200" cy="85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1" h="1416" extrusionOk="0">
                        <a:moveTo>
                          <a:pt x="0" y="1"/>
                        </a:moveTo>
                        <a:lnTo>
                          <a:pt x="0" y="565"/>
                        </a:lnTo>
                        <a:cubicBezTo>
                          <a:pt x="0" y="1034"/>
                          <a:pt x="380" y="1415"/>
                          <a:pt x="848" y="1415"/>
                        </a:cubicBezTo>
                        <a:cubicBezTo>
                          <a:pt x="1321" y="1415"/>
                          <a:pt x="1701" y="1034"/>
                          <a:pt x="1698" y="565"/>
                        </a:cubicBezTo>
                        <a:lnTo>
                          <a:pt x="169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74" name="Google Shape;474;p32"/>
                <p:cNvGrpSpPr/>
                <p:nvPr/>
              </p:nvGrpSpPr>
              <p:grpSpPr>
                <a:xfrm>
                  <a:off x="2395474" y="3334781"/>
                  <a:ext cx="880635" cy="342627"/>
                  <a:chOff x="2395474" y="3334781"/>
                  <a:chExt cx="880635" cy="342627"/>
                </a:xfrm>
              </p:grpSpPr>
              <p:sp>
                <p:nvSpPr>
                  <p:cNvPr id="475" name="Google Shape;475;p32"/>
                  <p:cNvSpPr/>
                  <p:nvPr/>
                </p:nvSpPr>
                <p:spPr>
                  <a:xfrm>
                    <a:off x="2395474" y="3334781"/>
                    <a:ext cx="177217" cy="2597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21" h="4282" extrusionOk="0">
                        <a:moveTo>
                          <a:pt x="2921" y="0"/>
                        </a:moveTo>
                        <a:cubicBezTo>
                          <a:pt x="2044" y="115"/>
                          <a:pt x="1292" y="711"/>
                          <a:pt x="983" y="1561"/>
                        </a:cubicBezTo>
                        <a:lnTo>
                          <a:pt x="0" y="4282"/>
                        </a:lnTo>
                        <a:lnTo>
                          <a:pt x="1376" y="4282"/>
                        </a:lnTo>
                        <a:lnTo>
                          <a:pt x="2921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32"/>
                  <p:cNvSpPr/>
                  <p:nvPr/>
                </p:nvSpPr>
                <p:spPr>
                  <a:xfrm>
                    <a:off x="2581975" y="3360809"/>
                    <a:ext cx="136872" cy="2337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6" h="3853" extrusionOk="0">
                        <a:moveTo>
                          <a:pt x="2255" y="280"/>
                        </a:moveTo>
                        <a:lnTo>
                          <a:pt x="2255" y="282"/>
                        </a:lnTo>
                        <a:lnTo>
                          <a:pt x="2255" y="282"/>
                        </a:lnTo>
                        <a:lnTo>
                          <a:pt x="2255" y="280"/>
                        </a:lnTo>
                        <a:close/>
                        <a:moveTo>
                          <a:pt x="994" y="1"/>
                        </a:moveTo>
                        <a:lnTo>
                          <a:pt x="0" y="3853"/>
                        </a:lnTo>
                        <a:lnTo>
                          <a:pt x="1703" y="3853"/>
                        </a:lnTo>
                        <a:lnTo>
                          <a:pt x="2255" y="282"/>
                        </a:lnTo>
                        <a:lnTo>
                          <a:pt x="1573" y="282"/>
                        </a:lnTo>
                        <a:cubicBezTo>
                          <a:pt x="1340" y="282"/>
                          <a:pt x="1129" y="174"/>
                          <a:pt x="99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32"/>
                  <p:cNvSpPr/>
                  <p:nvPr/>
                </p:nvSpPr>
                <p:spPr>
                  <a:xfrm>
                    <a:off x="2788559" y="3377737"/>
                    <a:ext cx="103078" cy="2168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9" h="3574" extrusionOk="0">
                        <a:moveTo>
                          <a:pt x="186" y="1"/>
                        </a:moveTo>
                        <a:lnTo>
                          <a:pt x="1" y="3574"/>
                        </a:lnTo>
                        <a:lnTo>
                          <a:pt x="1698" y="3574"/>
                        </a:lnTo>
                        <a:lnTo>
                          <a:pt x="1516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" name="Google Shape;478;p32"/>
                  <p:cNvSpPr/>
                  <p:nvPr/>
                </p:nvSpPr>
                <p:spPr>
                  <a:xfrm>
                    <a:off x="2961350" y="3351102"/>
                    <a:ext cx="136568" cy="2434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1" h="4013" extrusionOk="0">
                        <a:moveTo>
                          <a:pt x="1218" y="0"/>
                        </a:moveTo>
                        <a:cubicBezTo>
                          <a:pt x="1103" y="259"/>
                          <a:pt x="841" y="440"/>
                          <a:pt x="541" y="440"/>
                        </a:cubicBezTo>
                        <a:lnTo>
                          <a:pt x="1" y="440"/>
                        </a:lnTo>
                        <a:lnTo>
                          <a:pt x="553" y="4013"/>
                        </a:lnTo>
                        <a:lnTo>
                          <a:pt x="2251" y="4013"/>
                        </a:lnTo>
                        <a:lnTo>
                          <a:pt x="1218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" name="Google Shape;479;p32"/>
                  <p:cNvSpPr/>
                  <p:nvPr/>
                </p:nvSpPr>
                <p:spPr>
                  <a:xfrm>
                    <a:off x="3107930" y="3336056"/>
                    <a:ext cx="168177" cy="2585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2" h="4261" extrusionOk="0">
                        <a:moveTo>
                          <a:pt x="1" y="1"/>
                        </a:moveTo>
                        <a:lnTo>
                          <a:pt x="1538" y="4261"/>
                        </a:lnTo>
                        <a:lnTo>
                          <a:pt x="2772" y="4261"/>
                        </a:lnTo>
                        <a:lnTo>
                          <a:pt x="1790" y="1538"/>
                        </a:lnTo>
                        <a:cubicBezTo>
                          <a:pt x="1499" y="738"/>
                          <a:pt x="812" y="164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" name="Google Shape;480;p32"/>
                  <p:cNvSpPr/>
                  <p:nvPr/>
                </p:nvSpPr>
                <p:spPr>
                  <a:xfrm>
                    <a:off x="2788559" y="3591499"/>
                    <a:ext cx="103078" cy="85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9" h="1416" extrusionOk="0">
                        <a:moveTo>
                          <a:pt x="1" y="1"/>
                        </a:moveTo>
                        <a:lnTo>
                          <a:pt x="1" y="565"/>
                        </a:lnTo>
                        <a:cubicBezTo>
                          <a:pt x="1" y="1034"/>
                          <a:pt x="380" y="1415"/>
                          <a:pt x="848" y="1415"/>
                        </a:cubicBezTo>
                        <a:cubicBezTo>
                          <a:pt x="1317" y="1415"/>
                          <a:pt x="1698" y="1034"/>
                          <a:pt x="1698" y="565"/>
                        </a:cubicBezTo>
                        <a:lnTo>
                          <a:pt x="1698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" name="Google Shape;481;p32"/>
                  <p:cNvSpPr/>
                  <p:nvPr/>
                </p:nvSpPr>
                <p:spPr>
                  <a:xfrm>
                    <a:off x="2994901" y="3591499"/>
                    <a:ext cx="103018" cy="85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8" h="1416" extrusionOk="0">
                        <a:moveTo>
                          <a:pt x="0" y="1"/>
                        </a:moveTo>
                        <a:lnTo>
                          <a:pt x="0" y="565"/>
                        </a:lnTo>
                        <a:cubicBezTo>
                          <a:pt x="0" y="1034"/>
                          <a:pt x="382" y="1415"/>
                          <a:pt x="850" y="1415"/>
                        </a:cubicBezTo>
                        <a:cubicBezTo>
                          <a:pt x="1321" y="1415"/>
                          <a:pt x="1698" y="1034"/>
                          <a:pt x="1698" y="565"/>
                        </a:cubicBezTo>
                        <a:lnTo>
                          <a:pt x="1698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32"/>
                  <p:cNvSpPr/>
                  <p:nvPr/>
                </p:nvSpPr>
                <p:spPr>
                  <a:xfrm>
                    <a:off x="3201181" y="3591378"/>
                    <a:ext cx="74927" cy="86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5" h="1418" extrusionOk="0">
                        <a:moveTo>
                          <a:pt x="1" y="1"/>
                        </a:moveTo>
                        <a:lnTo>
                          <a:pt x="1" y="800"/>
                        </a:lnTo>
                        <a:cubicBezTo>
                          <a:pt x="1" y="1141"/>
                          <a:pt x="277" y="1417"/>
                          <a:pt x="620" y="1417"/>
                        </a:cubicBezTo>
                        <a:cubicBezTo>
                          <a:pt x="959" y="1417"/>
                          <a:pt x="1235" y="1141"/>
                          <a:pt x="1235" y="800"/>
                        </a:cubicBezTo>
                        <a:lnTo>
                          <a:pt x="1235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32"/>
                  <p:cNvSpPr/>
                  <p:nvPr/>
                </p:nvSpPr>
                <p:spPr>
                  <a:xfrm>
                    <a:off x="2582097" y="3591499"/>
                    <a:ext cx="103200" cy="85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1" h="1416" extrusionOk="0">
                        <a:moveTo>
                          <a:pt x="1" y="1"/>
                        </a:moveTo>
                        <a:lnTo>
                          <a:pt x="1" y="565"/>
                        </a:lnTo>
                        <a:cubicBezTo>
                          <a:pt x="1" y="1034"/>
                          <a:pt x="383" y="1415"/>
                          <a:pt x="851" y="1415"/>
                        </a:cubicBezTo>
                        <a:cubicBezTo>
                          <a:pt x="1319" y="1415"/>
                          <a:pt x="1701" y="1034"/>
                          <a:pt x="1701" y="565"/>
                        </a:cubicBezTo>
                        <a:lnTo>
                          <a:pt x="170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32"/>
                  <p:cNvSpPr/>
                  <p:nvPr/>
                </p:nvSpPr>
                <p:spPr>
                  <a:xfrm>
                    <a:off x="2395474" y="3591378"/>
                    <a:ext cx="83543" cy="86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" h="1418" extrusionOk="0">
                        <a:moveTo>
                          <a:pt x="0" y="1"/>
                        </a:moveTo>
                        <a:lnTo>
                          <a:pt x="0" y="731"/>
                        </a:lnTo>
                        <a:cubicBezTo>
                          <a:pt x="0" y="1112"/>
                          <a:pt x="310" y="1417"/>
                          <a:pt x="687" y="1417"/>
                        </a:cubicBezTo>
                        <a:cubicBezTo>
                          <a:pt x="1069" y="1417"/>
                          <a:pt x="1376" y="1112"/>
                          <a:pt x="1376" y="731"/>
                        </a:cubicBezTo>
                        <a:lnTo>
                          <a:pt x="1376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485" name="Google Shape;485;p32"/>
            <p:cNvSpPr/>
            <p:nvPr/>
          </p:nvSpPr>
          <p:spPr>
            <a:xfrm>
              <a:off x="2989926" y="3794789"/>
              <a:ext cx="249354" cy="1100736"/>
            </a:xfrm>
            <a:custGeom>
              <a:avLst/>
              <a:gdLst/>
              <a:ahLst/>
              <a:cxnLst/>
              <a:rect l="l" t="t" r="r" b="b"/>
              <a:pathLst>
                <a:path w="4110" h="18143" extrusionOk="0">
                  <a:moveTo>
                    <a:pt x="2152" y="0"/>
                  </a:moveTo>
                  <a:cubicBezTo>
                    <a:pt x="2015" y="0"/>
                    <a:pt x="1877" y="51"/>
                    <a:pt x="1768" y="153"/>
                  </a:cubicBezTo>
                  <a:cubicBezTo>
                    <a:pt x="891" y="972"/>
                    <a:pt x="0" y="2992"/>
                    <a:pt x="3351" y="7826"/>
                  </a:cubicBezTo>
                  <a:cubicBezTo>
                    <a:pt x="3413" y="7913"/>
                    <a:pt x="3473" y="8004"/>
                    <a:pt x="3540" y="8093"/>
                  </a:cubicBezTo>
                  <a:cubicBezTo>
                    <a:pt x="3540" y="8093"/>
                    <a:pt x="3466" y="8225"/>
                    <a:pt x="3351" y="8465"/>
                  </a:cubicBezTo>
                  <a:cubicBezTo>
                    <a:pt x="2777" y="9673"/>
                    <a:pt x="1204" y="13614"/>
                    <a:pt x="2942" y="17394"/>
                  </a:cubicBezTo>
                  <a:cubicBezTo>
                    <a:pt x="3058" y="17646"/>
                    <a:pt x="3185" y="17893"/>
                    <a:pt x="3334" y="18143"/>
                  </a:cubicBezTo>
                  <a:cubicBezTo>
                    <a:pt x="3807" y="17744"/>
                    <a:pt x="4109" y="17146"/>
                    <a:pt x="4109" y="16476"/>
                  </a:cubicBezTo>
                  <a:lnTo>
                    <a:pt x="4109" y="2216"/>
                  </a:lnTo>
                  <a:lnTo>
                    <a:pt x="3351" y="1217"/>
                  </a:lnTo>
                  <a:lnTo>
                    <a:pt x="2589" y="218"/>
                  </a:lnTo>
                  <a:cubicBezTo>
                    <a:pt x="2480" y="74"/>
                    <a:pt x="2317" y="0"/>
                    <a:pt x="2152" y="0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3018926" y="3794789"/>
              <a:ext cx="568296" cy="1162559"/>
            </a:xfrm>
            <a:custGeom>
              <a:avLst/>
              <a:gdLst/>
              <a:ahLst/>
              <a:cxnLst/>
              <a:rect l="l" t="t" r="r" b="b"/>
              <a:pathLst>
                <a:path w="9367" h="19162" extrusionOk="0">
                  <a:moveTo>
                    <a:pt x="2182" y="0"/>
                  </a:moveTo>
                  <a:cubicBezTo>
                    <a:pt x="2046" y="0"/>
                    <a:pt x="1908" y="51"/>
                    <a:pt x="1799" y="153"/>
                  </a:cubicBezTo>
                  <a:cubicBezTo>
                    <a:pt x="906" y="987"/>
                    <a:pt x="0" y="3066"/>
                    <a:pt x="3569" y="8093"/>
                  </a:cubicBezTo>
                  <a:cubicBezTo>
                    <a:pt x="3569" y="8093"/>
                    <a:pt x="137" y="14202"/>
                    <a:pt x="4064" y="19161"/>
                  </a:cubicBezTo>
                  <a:lnTo>
                    <a:pt x="7870" y="10785"/>
                  </a:lnTo>
                  <a:lnTo>
                    <a:pt x="9366" y="9051"/>
                  </a:lnTo>
                  <a:lnTo>
                    <a:pt x="2620" y="216"/>
                  </a:lnTo>
                  <a:cubicBezTo>
                    <a:pt x="2509" y="73"/>
                    <a:pt x="2346" y="0"/>
                    <a:pt x="2182" y="0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>
          <a:extLst>
            <a:ext uri="{FF2B5EF4-FFF2-40B4-BE49-F238E27FC236}">
              <a16:creationId xmlns:a16="http://schemas.microsoft.com/office/drawing/2014/main" id="{406C0489-A880-CA50-D818-143A82220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BB2F374-46D6-E55C-8D68-DCD9A42476A1}"/>
              </a:ext>
            </a:extLst>
          </p:cNvPr>
          <p:cNvSpPr/>
          <p:nvPr/>
        </p:nvSpPr>
        <p:spPr>
          <a:xfrm>
            <a:off x="352794" y="1651655"/>
            <a:ext cx="8438411" cy="2987802"/>
          </a:xfrm>
          <a:prstGeom prst="roundRect">
            <a:avLst>
              <a:gd name="adj" fmla="val 2856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9850D75-F388-8F78-2481-0067B0BFA105}"/>
              </a:ext>
            </a:extLst>
          </p:cNvPr>
          <p:cNvGrpSpPr/>
          <p:nvPr/>
        </p:nvGrpSpPr>
        <p:grpSpPr>
          <a:xfrm>
            <a:off x="263380" y="93493"/>
            <a:ext cx="6638461" cy="646331"/>
            <a:chOff x="263380" y="232286"/>
            <a:chExt cx="6638461" cy="64633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B640FD45-BC2D-67C1-A54E-165F1495A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380" y="332320"/>
              <a:ext cx="506012" cy="506012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4CDA107-83B1-18B5-6A63-8F3C5BEDB94B}"/>
                </a:ext>
              </a:extLst>
            </p:cNvPr>
            <p:cNvSpPr txBox="1"/>
            <p:nvPr/>
          </p:nvSpPr>
          <p:spPr>
            <a:xfrm>
              <a:off x="870997" y="232286"/>
              <a:ext cx="60308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>
                  <a:solidFill>
                    <a:schemeClr val="dk1"/>
                  </a:solidFill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  <a:sym typeface="Crete Round"/>
                </a:rPr>
                <a:t>RFM</a:t>
              </a:r>
              <a:r>
                <a:rPr lang="zh-TW" altLang="en-US" sz="3600" dirty="0">
                  <a:solidFill>
                    <a:schemeClr val="dk1"/>
                  </a:solidFill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  <a:sym typeface="Crete Round"/>
                </a:rPr>
                <a:t>分析之行銷策略</a:t>
              </a: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4429900E-E2F1-0CE5-5B62-FE77069DFC25}"/>
              </a:ext>
            </a:extLst>
          </p:cNvPr>
          <p:cNvSpPr txBox="1"/>
          <p:nvPr/>
        </p:nvSpPr>
        <p:spPr>
          <a:xfrm>
            <a:off x="870997" y="884568"/>
            <a:ext cx="776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低活躍顧客</a:t>
            </a:r>
            <a:r>
              <a:rPr lang="en-US" altLang="zh-TW" sz="20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(</a:t>
            </a:r>
            <a:r>
              <a:rPr lang="zh-TW" altLang="en-US" sz="20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購買頻率和消費金額均低，且最近購買間隔長</a:t>
            </a:r>
            <a:r>
              <a:rPr lang="en-US" altLang="zh-TW" sz="20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)</a:t>
            </a:r>
            <a:endParaRPr lang="en-US" altLang="zh-TW" sz="2800" dirty="0">
              <a:solidFill>
                <a:schemeClr val="dk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  <a:sym typeface="Crete Round"/>
            </a:endParaRPr>
          </a:p>
        </p:txBody>
      </p:sp>
      <p:pic>
        <p:nvPicPr>
          <p:cNvPr id="8" name="圖片 7" descr="一張含有 圓形, 鮮豔, 美工圖案, 圖形 的圖片&#10;&#10;自動產生的描述">
            <a:extLst>
              <a:ext uri="{FF2B5EF4-FFF2-40B4-BE49-F238E27FC236}">
                <a16:creationId xmlns:a16="http://schemas.microsoft.com/office/drawing/2014/main" id="{82C5420B-E449-A392-A366-E5034EFD6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3379" y="893172"/>
            <a:ext cx="506013" cy="50601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AD68A3D1-0414-50DE-5D2E-24B3C966C86D}"/>
              </a:ext>
            </a:extLst>
          </p:cNvPr>
          <p:cNvSpPr txBox="1"/>
          <p:nvPr/>
        </p:nvSpPr>
        <p:spPr>
          <a:xfrm>
            <a:off x="352794" y="1937319"/>
            <a:ext cx="8438411" cy="2446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chemeClr val="dk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重新喚起需求：通過個性化的回購提醒或促銷活動（如折扣或限時優惠），喚起他們對品牌的興趣，促進回購行為。</a:t>
            </a:r>
            <a:endParaRPr lang="en-US" altLang="zh-TW" sz="2400" dirty="0">
              <a:solidFill>
                <a:schemeClr val="dk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  <a:p>
            <a:pPr marL="457200" indent="-457200">
              <a:lnSpc>
                <a:spcPct val="130000"/>
              </a:lnSpc>
              <a:buSzPct val="100000"/>
              <a:buFont typeface="Wingdings" panose="05000000000000000000" pitchFamily="2" charset="2"/>
              <a:buChar char="ü"/>
            </a:pPr>
            <a:endParaRPr lang="en-US" altLang="zh-TW" sz="2400" dirty="0">
              <a:solidFill>
                <a:schemeClr val="dk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  <a:p>
            <a:pPr marL="457200" indent="-457200">
              <a:lnSpc>
                <a:spcPct val="13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chemeClr val="dk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退場風險顧客挽留：設計專屬的「回流顧客」優惠或贈品活動，吸引這群顧客回來消費。</a:t>
            </a:r>
            <a:endParaRPr lang="en-US" altLang="zh-TW" sz="2400" dirty="0">
              <a:solidFill>
                <a:schemeClr val="dk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774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>
          <a:extLst>
            <a:ext uri="{FF2B5EF4-FFF2-40B4-BE49-F238E27FC236}">
              <a16:creationId xmlns:a16="http://schemas.microsoft.com/office/drawing/2014/main" id="{A71B56F5-7E21-F03F-BC93-DF8988E4F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2">
            <a:extLst>
              <a:ext uri="{FF2B5EF4-FFF2-40B4-BE49-F238E27FC236}">
                <a16:creationId xmlns:a16="http://schemas.microsoft.com/office/drawing/2014/main" id="{97B94990-914E-DAF1-AA86-B44FC3E8B3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98200" y="2620670"/>
            <a:ext cx="5220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顧客流失預測模型</a:t>
            </a:r>
            <a:endParaRPr dirty="0"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</p:txBody>
      </p:sp>
      <p:sp>
        <p:nvSpPr>
          <p:cNvPr id="412" name="Google Shape;412;p32">
            <a:extLst>
              <a:ext uri="{FF2B5EF4-FFF2-40B4-BE49-F238E27FC236}">
                <a16:creationId xmlns:a16="http://schemas.microsoft.com/office/drawing/2014/main" id="{F3014350-A8A4-8329-7FC4-FBE508D721A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530225" y="1806525"/>
            <a:ext cx="1185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zh-TW" dirty="0"/>
              <a:t>4</a:t>
            </a:r>
            <a:endParaRPr dirty="0"/>
          </a:p>
        </p:txBody>
      </p:sp>
      <p:grpSp>
        <p:nvGrpSpPr>
          <p:cNvPr id="413" name="Google Shape;413;p32">
            <a:extLst>
              <a:ext uri="{FF2B5EF4-FFF2-40B4-BE49-F238E27FC236}">
                <a16:creationId xmlns:a16="http://schemas.microsoft.com/office/drawing/2014/main" id="{F6718074-3A53-C5BB-7487-A75E44FAC798}"/>
              </a:ext>
            </a:extLst>
          </p:cNvPr>
          <p:cNvGrpSpPr/>
          <p:nvPr/>
        </p:nvGrpSpPr>
        <p:grpSpPr>
          <a:xfrm>
            <a:off x="293202" y="1044184"/>
            <a:ext cx="4237027" cy="4121820"/>
            <a:chOff x="1883352" y="3189050"/>
            <a:chExt cx="2279933" cy="2217940"/>
          </a:xfrm>
        </p:grpSpPr>
        <p:sp>
          <p:nvSpPr>
            <p:cNvPr id="414" name="Google Shape;414;p32">
              <a:extLst>
                <a:ext uri="{FF2B5EF4-FFF2-40B4-BE49-F238E27FC236}">
                  <a16:creationId xmlns:a16="http://schemas.microsoft.com/office/drawing/2014/main" id="{262A63C9-0869-3A0F-73AD-5D2E2CCB35AC}"/>
                </a:ext>
              </a:extLst>
            </p:cNvPr>
            <p:cNvSpPr/>
            <p:nvPr/>
          </p:nvSpPr>
          <p:spPr>
            <a:xfrm>
              <a:off x="3142634" y="3796245"/>
              <a:ext cx="121279" cy="140390"/>
            </a:xfrm>
            <a:custGeom>
              <a:avLst/>
              <a:gdLst/>
              <a:ahLst/>
              <a:cxnLst/>
              <a:rect l="l" t="t" r="r" b="b"/>
              <a:pathLst>
                <a:path w="1999" h="2314" extrusionOk="0">
                  <a:moveTo>
                    <a:pt x="285" y="1"/>
                  </a:moveTo>
                  <a:cubicBezTo>
                    <a:pt x="273" y="1"/>
                    <a:pt x="265" y="3"/>
                    <a:pt x="260" y="7"/>
                  </a:cubicBezTo>
                  <a:cubicBezTo>
                    <a:pt x="0" y="173"/>
                    <a:pt x="224" y="963"/>
                    <a:pt x="882" y="1858"/>
                  </a:cubicBezTo>
                  <a:cubicBezTo>
                    <a:pt x="1139" y="2207"/>
                    <a:pt x="1365" y="2314"/>
                    <a:pt x="1546" y="2314"/>
                  </a:cubicBezTo>
                  <a:cubicBezTo>
                    <a:pt x="1828" y="2314"/>
                    <a:pt x="1998" y="2055"/>
                    <a:pt x="1998" y="2055"/>
                  </a:cubicBezTo>
                  <a:cubicBezTo>
                    <a:pt x="1998" y="2055"/>
                    <a:pt x="915" y="636"/>
                    <a:pt x="810" y="466"/>
                  </a:cubicBezTo>
                  <a:cubicBezTo>
                    <a:pt x="594" y="109"/>
                    <a:pt x="366" y="1"/>
                    <a:pt x="285" y="1"/>
                  </a:cubicBezTo>
                  <a:close/>
                </a:path>
              </a:pathLst>
            </a:custGeom>
            <a:solidFill>
              <a:srgbClr val="EA9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5" name="Google Shape;415;p32">
              <a:extLst>
                <a:ext uri="{FF2B5EF4-FFF2-40B4-BE49-F238E27FC236}">
                  <a16:creationId xmlns:a16="http://schemas.microsoft.com/office/drawing/2014/main" id="{A6FB4291-0B1E-E474-464E-0057CC0847B4}"/>
                </a:ext>
              </a:extLst>
            </p:cNvPr>
            <p:cNvGrpSpPr/>
            <p:nvPr/>
          </p:nvGrpSpPr>
          <p:grpSpPr>
            <a:xfrm>
              <a:off x="1883352" y="3189050"/>
              <a:ext cx="2024389" cy="2005768"/>
              <a:chOff x="1883352" y="3189050"/>
              <a:chExt cx="2024389" cy="2005768"/>
            </a:xfrm>
          </p:grpSpPr>
          <p:sp>
            <p:nvSpPr>
              <p:cNvPr id="416" name="Google Shape;416;p32">
                <a:extLst>
                  <a:ext uri="{FF2B5EF4-FFF2-40B4-BE49-F238E27FC236}">
                    <a16:creationId xmlns:a16="http://schemas.microsoft.com/office/drawing/2014/main" id="{321D69FF-5EDA-2E8B-97D8-9971BDD34009}"/>
                  </a:ext>
                </a:extLst>
              </p:cNvPr>
              <p:cNvSpPr/>
              <p:nvPr/>
            </p:nvSpPr>
            <p:spPr>
              <a:xfrm>
                <a:off x="1907923" y="3189171"/>
                <a:ext cx="1305558" cy="1305558"/>
              </a:xfrm>
              <a:custGeom>
                <a:avLst/>
                <a:gdLst/>
                <a:ahLst/>
                <a:cxnLst/>
                <a:rect l="l" t="t" r="r" b="b"/>
                <a:pathLst>
                  <a:path w="21519" h="21519" extrusionOk="0">
                    <a:moveTo>
                      <a:pt x="10760" y="1"/>
                    </a:moveTo>
                    <a:cubicBezTo>
                      <a:pt x="7907" y="1"/>
                      <a:pt x="5169" y="1135"/>
                      <a:pt x="3152" y="3152"/>
                    </a:cubicBezTo>
                    <a:cubicBezTo>
                      <a:pt x="1134" y="5169"/>
                      <a:pt x="1" y="7904"/>
                      <a:pt x="1" y="10760"/>
                    </a:cubicBezTo>
                    <a:cubicBezTo>
                      <a:pt x="1" y="13613"/>
                      <a:pt x="1134" y="16348"/>
                      <a:pt x="3152" y="18365"/>
                    </a:cubicBezTo>
                    <a:cubicBezTo>
                      <a:pt x="5169" y="20385"/>
                      <a:pt x="7907" y="21518"/>
                      <a:pt x="10760" y="21518"/>
                    </a:cubicBezTo>
                    <a:cubicBezTo>
                      <a:pt x="13613" y="21518"/>
                      <a:pt x="16348" y="20385"/>
                      <a:pt x="18368" y="18365"/>
                    </a:cubicBezTo>
                    <a:cubicBezTo>
                      <a:pt x="20385" y="16348"/>
                      <a:pt x="21518" y="13613"/>
                      <a:pt x="21518" y="10760"/>
                    </a:cubicBezTo>
                    <a:cubicBezTo>
                      <a:pt x="21518" y="7904"/>
                      <a:pt x="20385" y="5169"/>
                      <a:pt x="18368" y="3152"/>
                    </a:cubicBezTo>
                    <a:cubicBezTo>
                      <a:pt x="16348" y="1135"/>
                      <a:pt x="13613" y="1"/>
                      <a:pt x="10760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>
                <a:extLst>
                  <a:ext uri="{FF2B5EF4-FFF2-40B4-BE49-F238E27FC236}">
                    <a16:creationId xmlns:a16="http://schemas.microsoft.com/office/drawing/2014/main" id="{134E24A2-817C-A2A0-6EDA-9447F42CA617}"/>
                  </a:ext>
                </a:extLst>
              </p:cNvPr>
              <p:cNvSpPr/>
              <p:nvPr/>
            </p:nvSpPr>
            <p:spPr>
              <a:xfrm>
                <a:off x="2234150" y="4215240"/>
                <a:ext cx="1027386" cy="979578"/>
              </a:xfrm>
              <a:custGeom>
                <a:avLst/>
                <a:gdLst/>
                <a:ahLst/>
                <a:cxnLst/>
                <a:rect l="l" t="t" r="r" b="b"/>
                <a:pathLst>
                  <a:path w="16934" h="16146" extrusionOk="0">
                    <a:moveTo>
                      <a:pt x="8862" y="1"/>
                    </a:moveTo>
                    <a:cubicBezTo>
                      <a:pt x="6797" y="1"/>
                      <a:pt x="4731" y="789"/>
                      <a:pt x="3154" y="2366"/>
                    </a:cubicBezTo>
                    <a:cubicBezTo>
                      <a:pt x="1" y="5517"/>
                      <a:pt x="1" y="10629"/>
                      <a:pt x="3154" y="13780"/>
                    </a:cubicBezTo>
                    <a:cubicBezTo>
                      <a:pt x="4667" y="15296"/>
                      <a:pt x="6720" y="16146"/>
                      <a:pt x="8862" y="16146"/>
                    </a:cubicBezTo>
                    <a:cubicBezTo>
                      <a:pt x="11002" y="16146"/>
                      <a:pt x="13055" y="15296"/>
                      <a:pt x="14571" y="13780"/>
                    </a:cubicBezTo>
                    <a:cubicBezTo>
                      <a:pt x="16084" y="12267"/>
                      <a:pt x="16934" y="10214"/>
                      <a:pt x="16934" y="8074"/>
                    </a:cubicBezTo>
                    <a:cubicBezTo>
                      <a:pt x="16934" y="5932"/>
                      <a:pt x="16084" y="3879"/>
                      <a:pt x="14571" y="2366"/>
                    </a:cubicBezTo>
                    <a:cubicBezTo>
                      <a:pt x="12994" y="789"/>
                      <a:pt x="10928" y="1"/>
                      <a:pt x="8862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2">
                <a:extLst>
                  <a:ext uri="{FF2B5EF4-FFF2-40B4-BE49-F238E27FC236}">
                    <a16:creationId xmlns:a16="http://schemas.microsoft.com/office/drawing/2014/main" id="{EB560D50-E1B3-82C6-0DD1-E12818C15F3D}"/>
                  </a:ext>
                </a:extLst>
              </p:cNvPr>
              <p:cNvSpPr/>
              <p:nvPr/>
            </p:nvSpPr>
            <p:spPr>
              <a:xfrm>
                <a:off x="3249718" y="3189050"/>
                <a:ext cx="166903" cy="166903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2751" extrusionOk="0">
                    <a:moveTo>
                      <a:pt x="1374" y="1"/>
                    </a:moveTo>
                    <a:cubicBezTo>
                      <a:pt x="615" y="1"/>
                      <a:pt x="0" y="615"/>
                      <a:pt x="0" y="1374"/>
                    </a:cubicBezTo>
                    <a:cubicBezTo>
                      <a:pt x="0" y="2133"/>
                      <a:pt x="615" y="2750"/>
                      <a:pt x="1374" y="2750"/>
                    </a:cubicBezTo>
                    <a:cubicBezTo>
                      <a:pt x="2133" y="2750"/>
                      <a:pt x="2750" y="2133"/>
                      <a:pt x="2750" y="1374"/>
                    </a:cubicBezTo>
                    <a:cubicBezTo>
                      <a:pt x="2750" y="615"/>
                      <a:pt x="2133" y="1"/>
                      <a:pt x="1374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2">
                <a:extLst>
                  <a:ext uri="{FF2B5EF4-FFF2-40B4-BE49-F238E27FC236}">
                    <a16:creationId xmlns:a16="http://schemas.microsoft.com/office/drawing/2014/main" id="{780B584E-F425-05DF-F215-E350FF7026C5}"/>
                  </a:ext>
                </a:extLst>
              </p:cNvPr>
              <p:cNvSpPr/>
              <p:nvPr/>
            </p:nvSpPr>
            <p:spPr>
              <a:xfrm>
                <a:off x="3824210" y="3699172"/>
                <a:ext cx="83531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374" extrusionOk="0">
                    <a:moveTo>
                      <a:pt x="690" y="0"/>
                    </a:moveTo>
                    <a:cubicBezTo>
                      <a:pt x="308" y="0"/>
                      <a:pt x="0" y="305"/>
                      <a:pt x="0" y="687"/>
                    </a:cubicBezTo>
                    <a:cubicBezTo>
                      <a:pt x="0" y="1069"/>
                      <a:pt x="310" y="1374"/>
                      <a:pt x="690" y="1374"/>
                    </a:cubicBezTo>
                    <a:cubicBezTo>
                      <a:pt x="1069" y="1374"/>
                      <a:pt x="1376" y="1067"/>
                      <a:pt x="1376" y="687"/>
                    </a:cubicBezTo>
                    <a:cubicBezTo>
                      <a:pt x="1376" y="310"/>
                      <a:pt x="1067" y="0"/>
                      <a:pt x="690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>
                <a:extLst>
                  <a:ext uri="{FF2B5EF4-FFF2-40B4-BE49-F238E27FC236}">
                    <a16:creationId xmlns:a16="http://schemas.microsoft.com/office/drawing/2014/main" id="{C0D8C8DC-DD15-A8B6-2FE6-172D0DC575D1}"/>
                  </a:ext>
                </a:extLst>
              </p:cNvPr>
              <p:cNvSpPr/>
              <p:nvPr/>
            </p:nvSpPr>
            <p:spPr>
              <a:xfrm>
                <a:off x="3782529" y="4604080"/>
                <a:ext cx="83543" cy="83603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378" extrusionOk="0">
                    <a:moveTo>
                      <a:pt x="687" y="1"/>
                    </a:moveTo>
                    <a:cubicBezTo>
                      <a:pt x="306" y="1"/>
                      <a:pt x="1" y="308"/>
                      <a:pt x="1" y="688"/>
                    </a:cubicBezTo>
                    <a:cubicBezTo>
                      <a:pt x="1" y="1070"/>
                      <a:pt x="306" y="1377"/>
                      <a:pt x="687" y="1377"/>
                    </a:cubicBezTo>
                    <a:cubicBezTo>
                      <a:pt x="1069" y="1377"/>
                      <a:pt x="1377" y="1067"/>
                      <a:pt x="1377" y="688"/>
                    </a:cubicBezTo>
                    <a:cubicBezTo>
                      <a:pt x="1377" y="311"/>
                      <a:pt x="1069" y="1"/>
                      <a:pt x="687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2">
                <a:extLst>
                  <a:ext uri="{FF2B5EF4-FFF2-40B4-BE49-F238E27FC236}">
                    <a16:creationId xmlns:a16="http://schemas.microsoft.com/office/drawing/2014/main" id="{DD16E05F-983B-0896-48B0-68D06846CFCB}"/>
                  </a:ext>
                </a:extLst>
              </p:cNvPr>
              <p:cNvSpPr/>
              <p:nvPr/>
            </p:nvSpPr>
            <p:spPr>
              <a:xfrm>
                <a:off x="1883352" y="4550811"/>
                <a:ext cx="116911" cy="116911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1927" extrusionOk="0">
                    <a:moveTo>
                      <a:pt x="963" y="0"/>
                    </a:moveTo>
                    <a:cubicBezTo>
                      <a:pt x="432" y="0"/>
                      <a:pt x="0" y="430"/>
                      <a:pt x="0" y="963"/>
                    </a:cubicBezTo>
                    <a:cubicBezTo>
                      <a:pt x="0" y="1496"/>
                      <a:pt x="432" y="1926"/>
                      <a:pt x="963" y="1926"/>
                    </a:cubicBezTo>
                    <a:cubicBezTo>
                      <a:pt x="1496" y="1926"/>
                      <a:pt x="1926" y="1496"/>
                      <a:pt x="1926" y="963"/>
                    </a:cubicBezTo>
                    <a:cubicBezTo>
                      <a:pt x="1926" y="430"/>
                      <a:pt x="1496" y="0"/>
                      <a:pt x="963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2">
                <a:extLst>
                  <a:ext uri="{FF2B5EF4-FFF2-40B4-BE49-F238E27FC236}">
                    <a16:creationId xmlns:a16="http://schemas.microsoft.com/office/drawing/2014/main" id="{1CF6B1C9-D2F4-F5D7-FEF2-8D1425A207DF}"/>
                  </a:ext>
                </a:extLst>
              </p:cNvPr>
              <p:cNvSpPr/>
              <p:nvPr/>
            </p:nvSpPr>
            <p:spPr>
              <a:xfrm>
                <a:off x="3710391" y="4757093"/>
                <a:ext cx="51812" cy="51812"/>
              </a:xfrm>
              <a:custGeom>
                <a:avLst/>
                <a:gdLst/>
                <a:ahLst/>
                <a:cxnLst/>
                <a:rect l="l" t="t" r="r" b="b"/>
                <a:pathLst>
                  <a:path w="854" h="854" extrusionOk="0">
                    <a:moveTo>
                      <a:pt x="428" y="1"/>
                    </a:moveTo>
                    <a:cubicBezTo>
                      <a:pt x="191" y="1"/>
                      <a:pt x="1" y="190"/>
                      <a:pt x="1" y="426"/>
                    </a:cubicBezTo>
                    <a:cubicBezTo>
                      <a:pt x="1" y="663"/>
                      <a:pt x="191" y="853"/>
                      <a:pt x="428" y="853"/>
                    </a:cubicBezTo>
                    <a:cubicBezTo>
                      <a:pt x="664" y="853"/>
                      <a:pt x="853" y="663"/>
                      <a:pt x="853" y="426"/>
                    </a:cubicBezTo>
                    <a:cubicBezTo>
                      <a:pt x="853" y="190"/>
                      <a:pt x="664" y="1"/>
                      <a:pt x="428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2">
                <a:extLst>
                  <a:ext uri="{FF2B5EF4-FFF2-40B4-BE49-F238E27FC236}">
                    <a16:creationId xmlns:a16="http://schemas.microsoft.com/office/drawing/2014/main" id="{97E1F968-431C-B169-937F-2649A78F508D}"/>
                  </a:ext>
                </a:extLst>
              </p:cNvPr>
              <p:cNvSpPr/>
              <p:nvPr/>
            </p:nvSpPr>
            <p:spPr>
              <a:xfrm>
                <a:off x="2943149" y="3690678"/>
                <a:ext cx="964592" cy="964592"/>
              </a:xfrm>
              <a:custGeom>
                <a:avLst/>
                <a:gdLst/>
                <a:ahLst/>
                <a:cxnLst/>
                <a:rect l="l" t="t" r="r" b="b"/>
                <a:pathLst>
                  <a:path w="15899" h="15899" extrusionOk="0">
                    <a:moveTo>
                      <a:pt x="7950" y="1"/>
                    </a:moveTo>
                    <a:cubicBezTo>
                      <a:pt x="3560" y="1"/>
                      <a:pt x="1" y="3560"/>
                      <a:pt x="1" y="7950"/>
                    </a:cubicBezTo>
                    <a:cubicBezTo>
                      <a:pt x="1" y="12340"/>
                      <a:pt x="3560" y="15899"/>
                      <a:pt x="7950" y="15899"/>
                    </a:cubicBezTo>
                    <a:cubicBezTo>
                      <a:pt x="12339" y="15899"/>
                      <a:pt x="15898" y="12340"/>
                      <a:pt x="15898" y="7950"/>
                    </a:cubicBezTo>
                    <a:cubicBezTo>
                      <a:pt x="15898" y="3560"/>
                      <a:pt x="12339" y="1"/>
                      <a:pt x="7950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" name="Google Shape;424;p32">
              <a:extLst>
                <a:ext uri="{FF2B5EF4-FFF2-40B4-BE49-F238E27FC236}">
                  <a16:creationId xmlns:a16="http://schemas.microsoft.com/office/drawing/2014/main" id="{CFBB0FA8-096A-1128-5B3E-0A770E32DB07}"/>
                </a:ext>
              </a:extLst>
            </p:cNvPr>
            <p:cNvGrpSpPr/>
            <p:nvPr/>
          </p:nvGrpSpPr>
          <p:grpSpPr>
            <a:xfrm>
              <a:off x="2025260" y="3552590"/>
              <a:ext cx="1838072" cy="1230460"/>
              <a:chOff x="2025260" y="3552590"/>
              <a:chExt cx="1838072" cy="1230460"/>
            </a:xfrm>
          </p:grpSpPr>
          <p:sp>
            <p:nvSpPr>
              <p:cNvPr id="425" name="Google Shape;425;p32">
                <a:extLst>
                  <a:ext uri="{FF2B5EF4-FFF2-40B4-BE49-F238E27FC236}">
                    <a16:creationId xmlns:a16="http://schemas.microsoft.com/office/drawing/2014/main" id="{341100C9-E683-CBFA-BB67-077BFE13D28F}"/>
                  </a:ext>
                </a:extLst>
              </p:cNvPr>
              <p:cNvSpPr/>
              <p:nvPr/>
            </p:nvSpPr>
            <p:spPr>
              <a:xfrm>
                <a:off x="3118123" y="3552590"/>
                <a:ext cx="745210" cy="768325"/>
              </a:xfrm>
              <a:custGeom>
                <a:avLst/>
                <a:gdLst/>
                <a:ahLst/>
                <a:cxnLst/>
                <a:rect l="l" t="t" r="r" b="b"/>
                <a:pathLst>
                  <a:path w="12283" h="12664" extrusionOk="0">
                    <a:moveTo>
                      <a:pt x="3022" y="2006"/>
                    </a:moveTo>
                    <a:cubicBezTo>
                      <a:pt x="3579" y="2006"/>
                      <a:pt x="3963" y="2426"/>
                      <a:pt x="3963" y="2966"/>
                    </a:cubicBezTo>
                    <a:cubicBezTo>
                      <a:pt x="3963" y="3468"/>
                      <a:pt x="3579" y="3922"/>
                      <a:pt x="3022" y="3927"/>
                    </a:cubicBezTo>
                    <a:cubicBezTo>
                      <a:pt x="2482" y="3927"/>
                      <a:pt x="2095" y="3507"/>
                      <a:pt x="2095" y="2966"/>
                    </a:cubicBezTo>
                    <a:cubicBezTo>
                      <a:pt x="2095" y="2421"/>
                      <a:pt x="2482" y="2006"/>
                      <a:pt x="3022" y="2006"/>
                    </a:cubicBezTo>
                    <a:close/>
                    <a:moveTo>
                      <a:pt x="3036" y="0"/>
                    </a:moveTo>
                    <a:cubicBezTo>
                      <a:pt x="1293" y="0"/>
                      <a:pt x="1" y="1326"/>
                      <a:pt x="1" y="2966"/>
                    </a:cubicBezTo>
                    <a:cubicBezTo>
                      <a:pt x="1" y="4604"/>
                      <a:pt x="1293" y="5930"/>
                      <a:pt x="3036" y="5932"/>
                    </a:cubicBezTo>
                    <a:cubicBezTo>
                      <a:pt x="4763" y="5932"/>
                      <a:pt x="6053" y="4604"/>
                      <a:pt x="6053" y="2966"/>
                    </a:cubicBezTo>
                    <a:cubicBezTo>
                      <a:pt x="6053" y="1273"/>
                      <a:pt x="4763" y="0"/>
                      <a:pt x="3036" y="0"/>
                    </a:cubicBezTo>
                    <a:close/>
                    <a:moveTo>
                      <a:pt x="9247" y="8737"/>
                    </a:moveTo>
                    <a:cubicBezTo>
                      <a:pt x="9806" y="8737"/>
                      <a:pt x="10190" y="9157"/>
                      <a:pt x="10190" y="9698"/>
                    </a:cubicBezTo>
                    <a:cubicBezTo>
                      <a:pt x="10190" y="10207"/>
                      <a:pt x="9806" y="10658"/>
                      <a:pt x="9247" y="10658"/>
                    </a:cubicBezTo>
                    <a:cubicBezTo>
                      <a:pt x="8706" y="10658"/>
                      <a:pt x="8322" y="10238"/>
                      <a:pt x="8322" y="9698"/>
                    </a:cubicBezTo>
                    <a:cubicBezTo>
                      <a:pt x="8322" y="9155"/>
                      <a:pt x="8706" y="8737"/>
                      <a:pt x="9247" y="8737"/>
                    </a:cubicBezTo>
                    <a:close/>
                    <a:moveTo>
                      <a:pt x="9333" y="1813"/>
                    </a:moveTo>
                    <a:lnTo>
                      <a:pt x="1449" y="10533"/>
                    </a:lnTo>
                    <a:lnTo>
                      <a:pt x="2602" y="11215"/>
                    </a:lnTo>
                    <a:lnTo>
                      <a:pt x="10486" y="2476"/>
                    </a:lnTo>
                    <a:lnTo>
                      <a:pt x="9333" y="1813"/>
                    </a:lnTo>
                    <a:close/>
                    <a:moveTo>
                      <a:pt x="9266" y="6732"/>
                    </a:moveTo>
                    <a:cubicBezTo>
                      <a:pt x="7520" y="6732"/>
                      <a:pt x="6230" y="8060"/>
                      <a:pt x="6230" y="9698"/>
                    </a:cubicBezTo>
                    <a:cubicBezTo>
                      <a:pt x="6230" y="11338"/>
                      <a:pt x="7520" y="12663"/>
                      <a:pt x="9266" y="12663"/>
                    </a:cubicBezTo>
                    <a:cubicBezTo>
                      <a:pt x="10990" y="12663"/>
                      <a:pt x="12282" y="11338"/>
                      <a:pt x="12282" y="9698"/>
                    </a:cubicBezTo>
                    <a:cubicBezTo>
                      <a:pt x="12282" y="8060"/>
                      <a:pt x="10990" y="6732"/>
                      <a:pt x="9266" y="67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2">
                <a:extLst>
                  <a:ext uri="{FF2B5EF4-FFF2-40B4-BE49-F238E27FC236}">
                    <a16:creationId xmlns:a16="http://schemas.microsoft.com/office/drawing/2014/main" id="{4A947577-FCFC-81B8-637B-19EBE841BF1A}"/>
                  </a:ext>
                </a:extLst>
              </p:cNvPr>
              <p:cNvSpPr/>
              <p:nvPr/>
            </p:nvSpPr>
            <p:spPr>
              <a:xfrm>
                <a:off x="2025260" y="4222217"/>
                <a:ext cx="543785" cy="560833"/>
              </a:xfrm>
              <a:custGeom>
                <a:avLst/>
                <a:gdLst/>
                <a:ahLst/>
                <a:cxnLst/>
                <a:rect l="l" t="t" r="r" b="b"/>
                <a:pathLst>
                  <a:path w="8963" h="9244" extrusionOk="0">
                    <a:moveTo>
                      <a:pt x="2200" y="1466"/>
                    </a:moveTo>
                    <a:cubicBezTo>
                      <a:pt x="2608" y="1466"/>
                      <a:pt x="2887" y="1771"/>
                      <a:pt x="2887" y="2164"/>
                    </a:cubicBezTo>
                    <a:cubicBezTo>
                      <a:pt x="2887" y="2532"/>
                      <a:pt x="2612" y="2863"/>
                      <a:pt x="2209" y="2863"/>
                    </a:cubicBezTo>
                    <a:cubicBezTo>
                      <a:pt x="2206" y="2863"/>
                      <a:pt x="2203" y="2863"/>
                      <a:pt x="2200" y="2863"/>
                    </a:cubicBezTo>
                    <a:cubicBezTo>
                      <a:pt x="1804" y="2863"/>
                      <a:pt x="1525" y="2558"/>
                      <a:pt x="1525" y="2164"/>
                    </a:cubicBezTo>
                    <a:cubicBezTo>
                      <a:pt x="1525" y="1771"/>
                      <a:pt x="1806" y="1466"/>
                      <a:pt x="2200" y="1466"/>
                    </a:cubicBezTo>
                    <a:close/>
                    <a:moveTo>
                      <a:pt x="2214" y="1"/>
                    </a:moveTo>
                    <a:cubicBezTo>
                      <a:pt x="942" y="1"/>
                      <a:pt x="0" y="966"/>
                      <a:pt x="0" y="2164"/>
                    </a:cubicBezTo>
                    <a:cubicBezTo>
                      <a:pt x="0" y="3363"/>
                      <a:pt x="942" y="4328"/>
                      <a:pt x="2214" y="4328"/>
                    </a:cubicBezTo>
                    <a:cubicBezTo>
                      <a:pt x="3475" y="4328"/>
                      <a:pt x="4419" y="3363"/>
                      <a:pt x="4419" y="2164"/>
                    </a:cubicBezTo>
                    <a:cubicBezTo>
                      <a:pt x="4419" y="930"/>
                      <a:pt x="3475" y="1"/>
                      <a:pt x="2214" y="1"/>
                    </a:cubicBezTo>
                    <a:close/>
                    <a:moveTo>
                      <a:pt x="6746" y="6379"/>
                    </a:moveTo>
                    <a:cubicBezTo>
                      <a:pt x="7154" y="6379"/>
                      <a:pt x="7433" y="6686"/>
                      <a:pt x="7433" y="7078"/>
                    </a:cubicBezTo>
                    <a:cubicBezTo>
                      <a:pt x="7433" y="7446"/>
                      <a:pt x="7156" y="7779"/>
                      <a:pt x="6750" y="7779"/>
                    </a:cubicBezTo>
                    <a:cubicBezTo>
                      <a:pt x="6749" y="7779"/>
                      <a:pt x="6747" y="7779"/>
                      <a:pt x="6746" y="7779"/>
                    </a:cubicBezTo>
                    <a:cubicBezTo>
                      <a:pt x="6350" y="7779"/>
                      <a:pt x="6069" y="7472"/>
                      <a:pt x="6069" y="7078"/>
                    </a:cubicBezTo>
                    <a:cubicBezTo>
                      <a:pt x="6069" y="6684"/>
                      <a:pt x="6352" y="6379"/>
                      <a:pt x="6746" y="6379"/>
                    </a:cubicBezTo>
                    <a:close/>
                    <a:moveTo>
                      <a:pt x="6811" y="1324"/>
                    </a:moveTo>
                    <a:lnTo>
                      <a:pt x="1057" y="7690"/>
                    </a:lnTo>
                    <a:lnTo>
                      <a:pt x="1897" y="8187"/>
                    </a:lnTo>
                    <a:lnTo>
                      <a:pt x="7651" y="1807"/>
                    </a:lnTo>
                    <a:lnTo>
                      <a:pt x="6811" y="1324"/>
                    </a:lnTo>
                    <a:close/>
                    <a:moveTo>
                      <a:pt x="6760" y="4914"/>
                    </a:moveTo>
                    <a:cubicBezTo>
                      <a:pt x="5488" y="4914"/>
                      <a:pt x="4544" y="5882"/>
                      <a:pt x="4544" y="7078"/>
                    </a:cubicBezTo>
                    <a:cubicBezTo>
                      <a:pt x="4544" y="8276"/>
                      <a:pt x="5488" y="9244"/>
                      <a:pt x="6760" y="9244"/>
                    </a:cubicBezTo>
                    <a:cubicBezTo>
                      <a:pt x="8021" y="9244"/>
                      <a:pt x="8963" y="8276"/>
                      <a:pt x="8963" y="7078"/>
                    </a:cubicBezTo>
                    <a:cubicBezTo>
                      <a:pt x="8963" y="5882"/>
                      <a:pt x="8021" y="4914"/>
                      <a:pt x="6760" y="49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7" name="Google Shape;427;p32">
              <a:extLst>
                <a:ext uri="{FF2B5EF4-FFF2-40B4-BE49-F238E27FC236}">
                  <a16:creationId xmlns:a16="http://schemas.microsoft.com/office/drawing/2014/main" id="{A744708D-DCB0-5326-344B-6487EFA9350C}"/>
                </a:ext>
              </a:extLst>
            </p:cNvPr>
            <p:cNvSpPr/>
            <p:nvPr/>
          </p:nvSpPr>
          <p:spPr>
            <a:xfrm>
              <a:off x="2357130" y="3524924"/>
              <a:ext cx="437491" cy="473711"/>
            </a:xfrm>
            <a:custGeom>
              <a:avLst/>
              <a:gdLst/>
              <a:ahLst/>
              <a:cxnLst/>
              <a:rect l="l" t="t" r="r" b="b"/>
              <a:pathLst>
                <a:path w="7211" h="7808" extrusionOk="0">
                  <a:moveTo>
                    <a:pt x="1533" y="0"/>
                  </a:moveTo>
                  <a:cubicBezTo>
                    <a:pt x="1436" y="0"/>
                    <a:pt x="1338" y="10"/>
                    <a:pt x="1242" y="29"/>
                  </a:cubicBezTo>
                  <a:cubicBezTo>
                    <a:pt x="1077" y="62"/>
                    <a:pt x="916" y="123"/>
                    <a:pt x="764" y="209"/>
                  </a:cubicBezTo>
                  <a:cubicBezTo>
                    <a:pt x="688" y="257"/>
                    <a:pt x="611" y="312"/>
                    <a:pt x="539" y="372"/>
                  </a:cubicBezTo>
                  <a:cubicBezTo>
                    <a:pt x="186" y="675"/>
                    <a:pt x="1" y="1105"/>
                    <a:pt x="1" y="1539"/>
                  </a:cubicBezTo>
                  <a:cubicBezTo>
                    <a:pt x="1" y="1892"/>
                    <a:pt x="123" y="2248"/>
                    <a:pt x="371" y="2536"/>
                  </a:cubicBezTo>
                  <a:lnTo>
                    <a:pt x="767" y="2997"/>
                  </a:lnTo>
                  <a:lnTo>
                    <a:pt x="1245" y="3557"/>
                  </a:lnTo>
                  <a:lnTo>
                    <a:pt x="2008" y="4448"/>
                  </a:lnTo>
                  <a:lnTo>
                    <a:pt x="2241" y="4724"/>
                  </a:lnTo>
                  <a:lnTo>
                    <a:pt x="4873" y="7807"/>
                  </a:lnTo>
                  <a:lnTo>
                    <a:pt x="7210" y="5812"/>
                  </a:lnTo>
                  <a:lnTo>
                    <a:pt x="2705" y="540"/>
                  </a:lnTo>
                  <a:cubicBezTo>
                    <a:pt x="2568" y="384"/>
                    <a:pt x="2409" y="257"/>
                    <a:pt x="2239" y="171"/>
                  </a:cubicBezTo>
                  <a:cubicBezTo>
                    <a:pt x="2165" y="132"/>
                    <a:pt x="2085" y="101"/>
                    <a:pt x="2004" y="74"/>
                  </a:cubicBezTo>
                  <a:cubicBezTo>
                    <a:pt x="1852" y="25"/>
                    <a:pt x="1693" y="0"/>
                    <a:pt x="1533" y="0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>
              <a:extLst>
                <a:ext uri="{FF2B5EF4-FFF2-40B4-BE49-F238E27FC236}">
                  <a16:creationId xmlns:a16="http://schemas.microsoft.com/office/drawing/2014/main" id="{6BF4F648-200A-8EFF-8814-5A50ACFB80D9}"/>
                </a:ext>
              </a:extLst>
            </p:cNvPr>
            <p:cNvSpPr/>
            <p:nvPr/>
          </p:nvSpPr>
          <p:spPr>
            <a:xfrm>
              <a:off x="2309624" y="3759175"/>
              <a:ext cx="437491" cy="473590"/>
            </a:xfrm>
            <a:custGeom>
              <a:avLst/>
              <a:gdLst/>
              <a:ahLst/>
              <a:cxnLst/>
              <a:rect l="l" t="t" r="r" b="b"/>
              <a:pathLst>
                <a:path w="7211" h="7806" extrusionOk="0">
                  <a:moveTo>
                    <a:pt x="1540" y="1"/>
                  </a:moveTo>
                  <a:cubicBezTo>
                    <a:pt x="1187" y="1"/>
                    <a:pt x="831" y="123"/>
                    <a:pt x="539" y="370"/>
                  </a:cubicBezTo>
                  <a:cubicBezTo>
                    <a:pt x="186" y="673"/>
                    <a:pt x="1" y="1103"/>
                    <a:pt x="1" y="1538"/>
                  </a:cubicBezTo>
                  <a:cubicBezTo>
                    <a:pt x="1" y="1891"/>
                    <a:pt x="126" y="2246"/>
                    <a:pt x="371" y="2534"/>
                  </a:cubicBezTo>
                  <a:lnTo>
                    <a:pt x="1550" y="3915"/>
                  </a:lnTo>
                  <a:lnTo>
                    <a:pt x="2594" y="5140"/>
                  </a:lnTo>
                  <a:lnTo>
                    <a:pt x="2599" y="5145"/>
                  </a:lnTo>
                  <a:lnTo>
                    <a:pt x="3024" y="5642"/>
                  </a:lnTo>
                  <a:lnTo>
                    <a:pt x="4874" y="7806"/>
                  </a:lnTo>
                  <a:lnTo>
                    <a:pt x="4881" y="7801"/>
                  </a:lnTo>
                  <a:lnTo>
                    <a:pt x="7210" y="5810"/>
                  </a:lnTo>
                  <a:lnTo>
                    <a:pt x="3024" y="911"/>
                  </a:lnTo>
                  <a:lnTo>
                    <a:pt x="2707" y="539"/>
                  </a:lnTo>
                  <a:cubicBezTo>
                    <a:pt x="2402" y="188"/>
                    <a:pt x="1980" y="3"/>
                    <a:pt x="1550" y="1"/>
                  </a:cubicBezTo>
                  <a:cubicBezTo>
                    <a:pt x="1546" y="1"/>
                    <a:pt x="1543" y="1"/>
                    <a:pt x="1540" y="1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>
              <a:extLst>
                <a:ext uri="{FF2B5EF4-FFF2-40B4-BE49-F238E27FC236}">
                  <a16:creationId xmlns:a16="http://schemas.microsoft.com/office/drawing/2014/main" id="{EEE508F8-03B0-A4FE-44FF-1B6A96BA6B37}"/>
                </a:ext>
              </a:extLst>
            </p:cNvPr>
            <p:cNvSpPr/>
            <p:nvPr/>
          </p:nvSpPr>
          <p:spPr>
            <a:xfrm>
              <a:off x="2309503" y="4045179"/>
              <a:ext cx="437127" cy="473469"/>
            </a:xfrm>
            <a:custGeom>
              <a:avLst/>
              <a:gdLst/>
              <a:ahLst/>
              <a:cxnLst/>
              <a:rect l="l" t="t" r="r" b="b"/>
              <a:pathLst>
                <a:path w="7205" h="7804" extrusionOk="0">
                  <a:moveTo>
                    <a:pt x="1541" y="1"/>
                  </a:moveTo>
                  <a:cubicBezTo>
                    <a:pt x="1187" y="1"/>
                    <a:pt x="829" y="121"/>
                    <a:pt x="538" y="371"/>
                  </a:cubicBezTo>
                  <a:cubicBezTo>
                    <a:pt x="183" y="673"/>
                    <a:pt x="0" y="1105"/>
                    <a:pt x="0" y="1538"/>
                  </a:cubicBezTo>
                  <a:cubicBezTo>
                    <a:pt x="0" y="1891"/>
                    <a:pt x="121" y="2246"/>
                    <a:pt x="365" y="2534"/>
                  </a:cubicBezTo>
                  <a:lnTo>
                    <a:pt x="1552" y="3920"/>
                  </a:lnTo>
                  <a:lnTo>
                    <a:pt x="2030" y="4480"/>
                  </a:lnTo>
                  <a:lnTo>
                    <a:pt x="2791" y="5371"/>
                  </a:lnTo>
                  <a:lnTo>
                    <a:pt x="3026" y="5644"/>
                  </a:lnTo>
                  <a:lnTo>
                    <a:pt x="4871" y="7803"/>
                  </a:lnTo>
                  <a:lnTo>
                    <a:pt x="7205" y="5805"/>
                  </a:lnTo>
                  <a:lnTo>
                    <a:pt x="4883" y="3089"/>
                  </a:lnTo>
                  <a:lnTo>
                    <a:pt x="3026" y="918"/>
                  </a:lnTo>
                  <a:lnTo>
                    <a:pt x="2793" y="647"/>
                  </a:lnTo>
                  <a:lnTo>
                    <a:pt x="2702" y="541"/>
                  </a:lnTo>
                  <a:cubicBezTo>
                    <a:pt x="2669" y="503"/>
                    <a:pt x="2635" y="467"/>
                    <a:pt x="2601" y="433"/>
                  </a:cubicBezTo>
                  <a:lnTo>
                    <a:pt x="2596" y="431"/>
                  </a:lnTo>
                  <a:cubicBezTo>
                    <a:pt x="2433" y="267"/>
                    <a:pt x="2236" y="155"/>
                    <a:pt x="2030" y="82"/>
                  </a:cubicBezTo>
                  <a:cubicBezTo>
                    <a:pt x="1876" y="30"/>
                    <a:pt x="1715" y="3"/>
                    <a:pt x="1552" y="1"/>
                  </a:cubicBezTo>
                  <a:cubicBezTo>
                    <a:pt x="1548" y="1"/>
                    <a:pt x="1545" y="1"/>
                    <a:pt x="1541" y="1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>
              <a:extLst>
                <a:ext uri="{FF2B5EF4-FFF2-40B4-BE49-F238E27FC236}">
                  <a16:creationId xmlns:a16="http://schemas.microsoft.com/office/drawing/2014/main" id="{937632DA-1F82-AF20-54C0-C87C6E4FDFD7}"/>
                </a:ext>
              </a:extLst>
            </p:cNvPr>
            <p:cNvSpPr/>
            <p:nvPr/>
          </p:nvSpPr>
          <p:spPr>
            <a:xfrm>
              <a:off x="2403603" y="3524924"/>
              <a:ext cx="89549" cy="286605"/>
            </a:xfrm>
            <a:custGeom>
              <a:avLst/>
              <a:gdLst/>
              <a:ahLst/>
              <a:cxnLst/>
              <a:rect l="l" t="t" r="r" b="b"/>
              <a:pathLst>
                <a:path w="1476" h="4724" extrusionOk="0">
                  <a:moveTo>
                    <a:pt x="770" y="0"/>
                  </a:moveTo>
                  <a:cubicBezTo>
                    <a:pt x="672" y="0"/>
                    <a:pt x="575" y="10"/>
                    <a:pt x="479" y="29"/>
                  </a:cubicBezTo>
                  <a:cubicBezTo>
                    <a:pt x="313" y="62"/>
                    <a:pt x="152" y="123"/>
                    <a:pt x="1" y="209"/>
                  </a:cubicBezTo>
                  <a:lnTo>
                    <a:pt x="1" y="2997"/>
                  </a:lnTo>
                  <a:lnTo>
                    <a:pt x="479" y="3557"/>
                  </a:lnTo>
                  <a:lnTo>
                    <a:pt x="1242" y="4448"/>
                  </a:lnTo>
                  <a:lnTo>
                    <a:pt x="1475" y="4724"/>
                  </a:lnTo>
                  <a:lnTo>
                    <a:pt x="1475" y="173"/>
                  </a:lnTo>
                  <a:cubicBezTo>
                    <a:pt x="1401" y="135"/>
                    <a:pt x="1322" y="101"/>
                    <a:pt x="1242" y="74"/>
                  </a:cubicBezTo>
                  <a:cubicBezTo>
                    <a:pt x="1089" y="25"/>
                    <a:pt x="929" y="0"/>
                    <a:pt x="770" y="0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>
              <a:extLst>
                <a:ext uri="{FF2B5EF4-FFF2-40B4-BE49-F238E27FC236}">
                  <a16:creationId xmlns:a16="http://schemas.microsoft.com/office/drawing/2014/main" id="{97D379F7-65D7-16B5-B690-FE60442A7A83}"/>
                </a:ext>
              </a:extLst>
            </p:cNvPr>
            <p:cNvSpPr/>
            <p:nvPr/>
          </p:nvSpPr>
          <p:spPr>
            <a:xfrm>
              <a:off x="2403603" y="3759175"/>
              <a:ext cx="89549" cy="628481"/>
            </a:xfrm>
            <a:custGeom>
              <a:avLst/>
              <a:gdLst/>
              <a:ahLst/>
              <a:cxnLst/>
              <a:rect l="l" t="t" r="r" b="b"/>
              <a:pathLst>
                <a:path w="1476" h="10359" extrusionOk="0">
                  <a:moveTo>
                    <a:pt x="1" y="1"/>
                  </a:moveTo>
                  <a:lnTo>
                    <a:pt x="1" y="3915"/>
                  </a:lnTo>
                  <a:lnTo>
                    <a:pt x="1045" y="5140"/>
                  </a:lnTo>
                  <a:cubicBezTo>
                    <a:pt x="882" y="4979"/>
                    <a:pt x="685" y="4864"/>
                    <a:pt x="479" y="4792"/>
                  </a:cubicBezTo>
                  <a:cubicBezTo>
                    <a:pt x="325" y="4741"/>
                    <a:pt x="164" y="4715"/>
                    <a:pt x="1" y="4712"/>
                  </a:cubicBezTo>
                  <a:lnTo>
                    <a:pt x="1" y="8634"/>
                  </a:lnTo>
                  <a:lnTo>
                    <a:pt x="479" y="9194"/>
                  </a:lnTo>
                  <a:lnTo>
                    <a:pt x="1242" y="10085"/>
                  </a:lnTo>
                  <a:lnTo>
                    <a:pt x="1475" y="10358"/>
                  </a:lnTo>
                  <a:lnTo>
                    <a:pt x="1475" y="913"/>
                  </a:lnTo>
                  <a:lnTo>
                    <a:pt x="1158" y="541"/>
                  </a:lnTo>
                  <a:cubicBezTo>
                    <a:pt x="858" y="188"/>
                    <a:pt x="431" y="8"/>
                    <a:pt x="1" y="1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>
              <a:extLst>
                <a:ext uri="{FF2B5EF4-FFF2-40B4-BE49-F238E27FC236}">
                  <a16:creationId xmlns:a16="http://schemas.microsoft.com/office/drawing/2014/main" id="{B12E90BA-CB3D-3457-12C6-8FA7B4042BA8}"/>
                </a:ext>
              </a:extLst>
            </p:cNvPr>
            <p:cNvSpPr/>
            <p:nvPr/>
          </p:nvSpPr>
          <p:spPr>
            <a:xfrm>
              <a:off x="2803120" y="4343862"/>
              <a:ext cx="983097" cy="743025"/>
            </a:xfrm>
            <a:custGeom>
              <a:avLst/>
              <a:gdLst/>
              <a:ahLst/>
              <a:cxnLst/>
              <a:rect l="l" t="t" r="r" b="b"/>
              <a:pathLst>
                <a:path w="16204" h="12247" extrusionOk="0">
                  <a:moveTo>
                    <a:pt x="12921" y="1"/>
                  </a:moveTo>
                  <a:lnTo>
                    <a:pt x="1" y="9323"/>
                  </a:lnTo>
                  <a:cubicBezTo>
                    <a:pt x="2008" y="11545"/>
                    <a:pt x="4017" y="12246"/>
                    <a:pt x="5753" y="12246"/>
                  </a:cubicBezTo>
                  <a:cubicBezTo>
                    <a:pt x="8721" y="12246"/>
                    <a:pt x="10892" y="10198"/>
                    <a:pt x="10892" y="10198"/>
                  </a:cubicBezTo>
                  <a:cubicBezTo>
                    <a:pt x="16204" y="4689"/>
                    <a:pt x="12921" y="1"/>
                    <a:pt x="12921" y="1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>
              <a:extLst>
                <a:ext uri="{FF2B5EF4-FFF2-40B4-BE49-F238E27FC236}">
                  <a16:creationId xmlns:a16="http://schemas.microsoft.com/office/drawing/2014/main" id="{B248084D-6BA1-F123-7B65-78B984968825}"/>
                </a:ext>
              </a:extLst>
            </p:cNvPr>
            <p:cNvSpPr/>
            <p:nvPr/>
          </p:nvSpPr>
          <p:spPr>
            <a:xfrm>
              <a:off x="3123401" y="4740894"/>
              <a:ext cx="1039884" cy="666096"/>
            </a:xfrm>
            <a:custGeom>
              <a:avLst/>
              <a:gdLst/>
              <a:ahLst/>
              <a:cxnLst/>
              <a:rect l="l" t="t" r="r" b="b"/>
              <a:pathLst>
                <a:path w="17140" h="10979" extrusionOk="0">
                  <a:moveTo>
                    <a:pt x="6933" y="1"/>
                  </a:moveTo>
                  <a:lnTo>
                    <a:pt x="0" y="5080"/>
                  </a:lnTo>
                  <a:lnTo>
                    <a:pt x="3828" y="10978"/>
                  </a:lnTo>
                  <a:lnTo>
                    <a:pt x="17140" y="10820"/>
                  </a:lnTo>
                  <a:lnTo>
                    <a:pt x="6933" y="1"/>
                  </a:ln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>
              <a:extLst>
                <a:ext uri="{FF2B5EF4-FFF2-40B4-BE49-F238E27FC236}">
                  <a16:creationId xmlns:a16="http://schemas.microsoft.com/office/drawing/2014/main" id="{65C00B97-76F6-8B11-3A9A-7D10909AC651}"/>
                </a:ext>
              </a:extLst>
            </p:cNvPr>
            <p:cNvSpPr/>
            <p:nvPr/>
          </p:nvSpPr>
          <p:spPr>
            <a:xfrm>
              <a:off x="2897828" y="4616943"/>
              <a:ext cx="360804" cy="330773"/>
            </a:xfrm>
            <a:custGeom>
              <a:avLst/>
              <a:gdLst/>
              <a:ahLst/>
              <a:cxnLst/>
              <a:rect l="l" t="t" r="r" b="b"/>
              <a:pathLst>
                <a:path w="5947" h="5452" extrusionOk="0">
                  <a:moveTo>
                    <a:pt x="4643" y="0"/>
                  </a:moveTo>
                  <a:lnTo>
                    <a:pt x="1" y="5123"/>
                  </a:lnTo>
                  <a:lnTo>
                    <a:pt x="5947" y="5452"/>
                  </a:lnTo>
                  <a:lnTo>
                    <a:pt x="4643" y="0"/>
                  </a:ln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>
              <a:extLst>
                <a:ext uri="{FF2B5EF4-FFF2-40B4-BE49-F238E27FC236}">
                  <a16:creationId xmlns:a16="http://schemas.microsoft.com/office/drawing/2014/main" id="{3803AC98-B824-1B2A-3DCE-057412FAAB36}"/>
                </a:ext>
              </a:extLst>
            </p:cNvPr>
            <p:cNvSpPr/>
            <p:nvPr/>
          </p:nvSpPr>
          <p:spPr>
            <a:xfrm>
              <a:off x="2697796" y="4813760"/>
              <a:ext cx="250688" cy="10132"/>
            </a:xfrm>
            <a:custGeom>
              <a:avLst/>
              <a:gdLst/>
              <a:ahLst/>
              <a:cxnLst/>
              <a:rect l="l" t="t" r="r" b="b"/>
              <a:pathLst>
                <a:path w="4132" h="167" extrusionOk="0">
                  <a:moveTo>
                    <a:pt x="20" y="1"/>
                  </a:moveTo>
                  <a:cubicBezTo>
                    <a:pt x="10" y="1"/>
                    <a:pt x="0" y="8"/>
                    <a:pt x="0" y="18"/>
                  </a:cubicBezTo>
                  <a:lnTo>
                    <a:pt x="0" y="147"/>
                  </a:lnTo>
                  <a:cubicBezTo>
                    <a:pt x="0" y="157"/>
                    <a:pt x="10" y="166"/>
                    <a:pt x="20" y="166"/>
                  </a:cubicBezTo>
                  <a:lnTo>
                    <a:pt x="4114" y="166"/>
                  </a:lnTo>
                  <a:cubicBezTo>
                    <a:pt x="4126" y="166"/>
                    <a:pt x="4131" y="157"/>
                    <a:pt x="4131" y="147"/>
                  </a:cubicBezTo>
                  <a:lnTo>
                    <a:pt x="4131" y="18"/>
                  </a:lnTo>
                  <a:cubicBezTo>
                    <a:pt x="4131" y="10"/>
                    <a:pt x="4121" y="1"/>
                    <a:pt x="4114" y="1"/>
                  </a:cubicBezTo>
                  <a:close/>
                </a:path>
              </a:pathLst>
            </a:custGeom>
            <a:solidFill>
              <a:srgbClr val="DDE6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>
              <a:extLst>
                <a:ext uri="{FF2B5EF4-FFF2-40B4-BE49-F238E27FC236}">
                  <a16:creationId xmlns:a16="http://schemas.microsoft.com/office/drawing/2014/main" id="{063153C8-F575-1717-EB52-70B0DF4BBC84}"/>
                </a:ext>
              </a:extLst>
            </p:cNvPr>
            <p:cNvSpPr/>
            <p:nvPr/>
          </p:nvSpPr>
          <p:spPr>
            <a:xfrm>
              <a:off x="2960925" y="3329624"/>
              <a:ext cx="13590" cy="13469"/>
            </a:xfrm>
            <a:custGeom>
              <a:avLst/>
              <a:gdLst/>
              <a:ahLst/>
              <a:cxnLst/>
              <a:rect l="l" t="t" r="r" b="b"/>
              <a:pathLst>
                <a:path w="224" h="222" extrusionOk="0">
                  <a:moveTo>
                    <a:pt x="118" y="1"/>
                  </a:moveTo>
                  <a:cubicBezTo>
                    <a:pt x="116" y="1"/>
                    <a:pt x="115" y="1"/>
                    <a:pt x="113" y="1"/>
                  </a:cubicBezTo>
                  <a:cubicBezTo>
                    <a:pt x="53" y="1"/>
                    <a:pt x="1" y="51"/>
                    <a:pt x="1" y="112"/>
                  </a:cubicBezTo>
                  <a:cubicBezTo>
                    <a:pt x="1" y="172"/>
                    <a:pt x="53" y="222"/>
                    <a:pt x="113" y="222"/>
                  </a:cubicBezTo>
                  <a:cubicBezTo>
                    <a:pt x="173" y="222"/>
                    <a:pt x="224" y="172"/>
                    <a:pt x="224" y="112"/>
                  </a:cubicBezTo>
                  <a:cubicBezTo>
                    <a:pt x="224" y="51"/>
                    <a:pt x="178" y="1"/>
                    <a:pt x="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32">
              <a:extLst>
                <a:ext uri="{FF2B5EF4-FFF2-40B4-BE49-F238E27FC236}">
                  <a16:creationId xmlns:a16="http://schemas.microsoft.com/office/drawing/2014/main" id="{B8DEEAC6-3CF1-FD0E-8BCA-CE2EE9E2E14D}"/>
                </a:ext>
              </a:extLst>
            </p:cNvPr>
            <p:cNvGrpSpPr/>
            <p:nvPr/>
          </p:nvGrpSpPr>
          <p:grpSpPr>
            <a:xfrm>
              <a:off x="2403611" y="3285456"/>
              <a:ext cx="880635" cy="1631598"/>
              <a:chOff x="2395474" y="3294981"/>
              <a:chExt cx="880635" cy="1631598"/>
            </a:xfrm>
          </p:grpSpPr>
          <p:sp>
            <p:nvSpPr>
              <p:cNvPr id="438" name="Google Shape;438;p32">
                <a:extLst>
                  <a:ext uri="{FF2B5EF4-FFF2-40B4-BE49-F238E27FC236}">
                    <a16:creationId xmlns:a16="http://schemas.microsoft.com/office/drawing/2014/main" id="{32C17EF9-73AD-4E2E-0535-1BEE6E055623}"/>
                  </a:ext>
                </a:extLst>
              </p:cNvPr>
              <p:cNvSpPr/>
              <p:nvPr/>
            </p:nvSpPr>
            <p:spPr>
              <a:xfrm>
                <a:off x="2432604" y="3294981"/>
                <a:ext cx="806668" cy="1631598"/>
              </a:xfrm>
              <a:custGeom>
                <a:avLst/>
                <a:gdLst/>
                <a:ahLst/>
                <a:cxnLst/>
                <a:rect l="l" t="t" r="r" b="b"/>
                <a:pathLst>
                  <a:path w="13296" h="26893" extrusionOk="0">
                    <a:moveTo>
                      <a:pt x="2174" y="0"/>
                    </a:moveTo>
                    <a:cubicBezTo>
                      <a:pt x="973" y="0"/>
                      <a:pt x="1" y="973"/>
                      <a:pt x="1" y="2174"/>
                    </a:cubicBezTo>
                    <a:lnTo>
                      <a:pt x="1" y="24714"/>
                    </a:lnTo>
                    <a:cubicBezTo>
                      <a:pt x="1" y="25915"/>
                      <a:pt x="973" y="26892"/>
                      <a:pt x="2174" y="26892"/>
                    </a:cubicBezTo>
                    <a:lnTo>
                      <a:pt x="11122" y="26892"/>
                    </a:lnTo>
                    <a:cubicBezTo>
                      <a:pt x="11653" y="26892"/>
                      <a:pt x="12143" y="26700"/>
                      <a:pt x="12520" y="26381"/>
                    </a:cubicBezTo>
                    <a:cubicBezTo>
                      <a:pt x="12993" y="25982"/>
                      <a:pt x="13295" y="25384"/>
                      <a:pt x="13295" y="24714"/>
                    </a:cubicBezTo>
                    <a:lnTo>
                      <a:pt x="13295" y="2174"/>
                    </a:lnTo>
                    <a:cubicBezTo>
                      <a:pt x="13295" y="975"/>
                      <a:pt x="12323" y="0"/>
                      <a:pt x="11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2">
                <a:extLst>
                  <a:ext uri="{FF2B5EF4-FFF2-40B4-BE49-F238E27FC236}">
                    <a16:creationId xmlns:a16="http://schemas.microsoft.com/office/drawing/2014/main" id="{38A0360D-796B-C4FA-3474-59143E3A7D2B}"/>
                  </a:ext>
                </a:extLst>
              </p:cNvPr>
              <p:cNvSpPr/>
              <p:nvPr/>
            </p:nvSpPr>
            <p:spPr>
              <a:xfrm>
                <a:off x="2479078" y="3334903"/>
                <a:ext cx="714147" cy="1551757"/>
              </a:xfrm>
              <a:custGeom>
                <a:avLst/>
                <a:gdLst/>
                <a:ahLst/>
                <a:cxnLst/>
                <a:rect l="l" t="t" r="r" b="b"/>
                <a:pathLst>
                  <a:path w="11771" h="25577" extrusionOk="0">
                    <a:moveTo>
                      <a:pt x="431" y="0"/>
                    </a:moveTo>
                    <a:cubicBezTo>
                      <a:pt x="193" y="0"/>
                      <a:pt x="1" y="193"/>
                      <a:pt x="1" y="428"/>
                    </a:cubicBezTo>
                    <a:lnTo>
                      <a:pt x="1" y="25147"/>
                    </a:lnTo>
                    <a:cubicBezTo>
                      <a:pt x="1" y="25384"/>
                      <a:pt x="193" y="25576"/>
                      <a:pt x="431" y="25576"/>
                    </a:cubicBezTo>
                    <a:lnTo>
                      <a:pt x="11338" y="25576"/>
                    </a:lnTo>
                    <a:cubicBezTo>
                      <a:pt x="11576" y="25576"/>
                      <a:pt x="11771" y="25384"/>
                      <a:pt x="11768" y="25147"/>
                    </a:cubicBezTo>
                    <a:lnTo>
                      <a:pt x="11768" y="428"/>
                    </a:lnTo>
                    <a:cubicBezTo>
                      <a:pt x="11768" y="193"/>
                      <a:pt x="11576" y="0"/>
                      <a:pt x="113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2">
                <a:extLst>
                  <a:ext uri="{FF2B5EF4-FFF2-40B4-BE49-F238E27FC236}">
                    <a16:creationId xmlns:a16="http://schemas.microsoft.com/office/drawing/2014/main" id="{CA8F6F8E-87B7-8394-5999-9E65DB10944F}"/>
                  </a:ext>
                </a:extLst>
              </p:cNvPr>
              <p:cNvSpPr/>
              <p:nvPr/>
            </p:nvSpPr>
            <p:spPr>
              <a:xfrm>
                <a:off x="2632393" y="3300199"/>
                <a:ext cx="407278" cy="77597"/>
              </a:xfrm>
              <a:custGeom>
                <a:avLst/>
                <a:gdLst/>
                <a:ahLst/>
                <a:cxnLst/>
                <a:rect l="l" t="t" r="r" b="b"/>
                <a:pathLst>
                  <a:path w="6713" h="1279" extrusionOk="0">
                    <a:moveTo>
                      <a:pt x="6712" y="1"/>
                    </a:moveTo>
                    <a:lnTo>
                      <a:pt x="0" y="162"/>
                    </a:lnTo>
                    <a:lnTo>
                      <a:pt x="0" y="529"/>
                    </a:lnTo>
                    <a:cubicBezTo>
                      <a:pt x="0" y="942"/>
                      <a:pt x="334" y="1279"/>
                      <a:pt x="745" y="1279"/>
                    </a:cubicBezTo>
                    <a:lnTo>
                      <a:pt x="5968" y="1279"/>
                    </a:lnTo>
                    <a:cubicBezTo>
                      <a:pt x="6381" y="1279"/>
                      <a:pt x="6712" y="945"/>
                      <a:pt x="6712" y="529"/>
                    </a:cubicBezTo>
                    <a:lnTo>
                      <a:pt x="67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2">
                <a:extLst>
                  <a:ext uri="{FF2B5EF4-FFF2-40B4-BE49-F238E27FC236}">
                    <a16:creationId xmlns:a16="http://schemas.microsoft.com/office/drawing/2014/main" id="{4FF39B17-BD76-A0E6-64B2-B731A696E05E}"/>
                  </a:ext>
                </a:extLst>
              </p:cNvPr>
              <p:cNvSpPr/>
              <p:nvPr/>
            </p:nvSpPr>
            <p:spPr>
              <a:xfrm>
                <a:off x="2765565" y="3329685"/>
                <a:ext cx="139784" cy="13408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221" extrusionOk="0">
                    <a:moveTo>
                      <a:pt x="111" y="0"/>
                    </a:moveTo>
                    <a:cubicBezTo>
                      <a:pt x="51" y="0"/>
                      <a:pt x="0" y="50"/>
                      <a:pt x="0" y="111"/>
                    </a:cubicBezTo>
                    <a:cubicBezTo>
                      <a:pt x="0" y="171"/>
                      <a:pt x="51" y="221"/>
                      <a:pt x="111" y="221"/>
                    </a:cubicBezTo>
                    <a:lnTo>
                      <a:pt x="2193" y="221"/>
                    </a:lnTo>
                    <a:cubicBezTo>
                      <a:pt x="2255" y="221"/>
                      <a:pt x="2303" y="171"/>
                      <a:pt x="2303" y="111"/>
                    </a:cubicBezTo>
                    <a:cubicBezTo>
                      <a:pt x="2303" y="50"/>
                      <a:pt x="2253" y="0"/>
                      <a:pt x="21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2" name="Google Shape;442;p32">
                <a:extLst>
                  <a:ext uri="{FF2B5EF4-FFF2-40B4-BE49-F238E27FC236}">
                    <a16:creationId xmlns:a16="http://schemas.microsoft.com/office/drawing/2014/main" id="{8991D494-808D-1949-13DF-AA098BF63063}"/>
                  </a:ext>
                </a:extLst>
              </p:cNvPr>
              <p:cNvGrpSpPr/>
              <p:nvPr/>
            </p:nvGrpSpPr>
            <p:grpSpPr>
              <a:xfrm>
                <a:off x="2572511" y="3741399"/>
                <a:ext cx="557499" cy="1019394"/>
                <a:chOff x="2572511" y="3741399"/>
                <a:chExt cx="557499" cy="1019394"/>
              </a:xfrm>
            </p:grpSpPr>
            <p:sp>
              <p:nvSpPr>
                <p:cNvPr id="443" name="Google Shape;443;p32">
                  <a:extLst>
                    <a:ext uri="{FF2B5EF4-FFF2-40B4-BE49-F238E27FC236}">
                      <a16:creationId xmlns:a16="http://schemas.microsoft.com/office/drawing/2014/main" id="{DF684082-8854-1EC3-A3BB-F9DB6842F153}"/>
                    </a:ext>
                  </a:extLst>
                </p:cNvPr>
                <p:cNvSpPr/>
                <p:nvPr/>
              </p:nvSpPr>
              <p:spPr>
                <a:xfrm>
                  <a:off x="2771936" y="3841931"/>
                  <a:ext cx="171393" cy="5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" h="919" extrusionOk="0">
                      <a:moveTo>
                        <a:pt x="460" y="1"/>
                      </a:moveTo>
                      <a:cubicBezTo>
                        <a:pt x="207" y="1"/>
                        <a:pt x="1" y="205"/>
                        <a:pt x="1" y="459"/>
                      </a:cubicBezTo>
                      <a:cubicBezTo>
                        <a:pt x="1" y="712"/>
                        <a:pt x="205" y="918"/>
                        <a:pt x="460" y="918"/>
                      </a:cubicBezTo>
                      <a:lnTo>
                        <a:pt x="2366" y="918"/>
                      </a:lnTo>
                      <a:cubicBezTo>
                        <a:pt x="2618" y="918"/>
                        <a:pt x="2825" y="714"/>
                        <a:pt x="2825" y="459"/>
                      </a:cubicBezTo>
                      <a:cubicBezTo>
                        <a:pt x="2823" y="205"/>
                        <a:pt x="2618" y="1"/>
                        <a:pt x="23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2">
                  <a:extLst>
                    <a:ext uri="{FF2B5EF4-FFF2-40B4-BE49-F238E27FC236}">
                      <a16:creationId xmlns:a16="http://schemas.microsoft.com/office/drawing/2014/main" id="{689FBCE6-58C9-DA8E-286E-D5DEFF808CD3}"/>
                    </a:ext>
                  </a:extLst>
                </p:cNvPr>
                <p:cNvSpPr/>
                <p:nvPr/>
              </p:nvSpPr>
              <p:spPr>
                <a:xfrm>
                  <a:off x="2771936" y="4057738"/>
                  <a:ext cx="171393" cy="55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" h="921" extrusionOk="0">
                      <a:moveTo>
                        <a:pt x="460" y="0"/>
                      </a:moveTo>
                      <a:cubicBezTo>
                        <a:pt x="207" y="0"/>
                        <a:pt x="1" y="204"/>
                        <a:pt x="1" y="459"/>
                      </a:cubicBezTo>
                      <a:cubicBezTo>
                        <a:pt x="1" y="711"/>
                        <a:pt x="205" y="920"/>
                        <a:pt x="460" y="920"/>
                      </a:cubicBezTo>
                      <a:lnTo>
                        <a:pt x="2366" y="920"/>
                      </a:lnTo>
                      <a:cubicBezTo>
                        <a:pt x="2618" y="920"/>
                        <a:pt x="2825" y="716"/>
                        <a:pt x="2825" y="459"/>
                      </a:cubicBezTo>
                      <a:cubicBezTo>
                        <a:pt x="2823" y="204"/>
                        <a:pt x="2618" y="0"/>
                        <a:pt x="236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2">
                  <a:extLst>
                    <a:ext uri="{FF2B5EF4-FFF2-40B4-BE49-F238E27FC236}">
                      <a16:creationId xmlns:a16="http://schemas.microsoft.com/office/drawing/2014/main" id="{907AF028-42E0-168E-28A4-6107500111BD}"/>
                    </a:ext>
                  </a:extLst>
                </p:cNvPr>
                <p:cNvSpPr/>
                <p:nvPr/>
              </p:nvSpPr>
              <p:spPr>
                <a:xfrm>
                  <a:off x="2771936" y="4273363"/>
                  <a:ext cx="171393" cy="55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" h="921" extrusionOk="0">
                      <a:moveTo>
                        <a:pt x="460" y="1"/>
                      </a:moveTo>
                      <a:cubicBezTo>
                        <a:pt x="207" y="1"/>
                        <a:pt x="1" y="205"/>
                        <a:pt x="1" y="459"/>
                      </a:cubicBezTo>
                      <a:cubicBezTo>
                        <a:pt x="1" y="711"/>
                        <a:pt x="205" y="920"/>
                        <a:pt x="460" y="920"/>
                      </a:cubicBezTo>
                      <a:lnTo>
                        <a:pt x="2366" y="920"/>
                      </a:lnTo>
                      <a:cubicBezTo>
                        <a:pt x="2618" y="920"/>
                        <a:pt x="2825" y="716"/>
                        <a:pt x="2825" y="459"/>
                      </a:cubicBezTo>
                      <a:cubicBezTo>
                        <a:pt x="2823" y="207"/>
                        <a:pt x="2618" y="1"/>
                        <a:pt x="23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2">
                  <a:extLst>
                    <a:ext uri="{FF2B5EF4-FFF2-40B4-BE49-F238E27FC236}">
                      <a16:creationId xmlns:a16="http://schemas.microsoft.com/office/drawing/2014/main" id="{8B2A65DC-5626-6320-402C-E85285CB102A}"/>
                    </a:ext>
                  </a:extLst>
                </p:cNvPr>
                <p:cNvSpPr/>
                <p:nvPr/>
              </p:nvSpPr>
              <p:spPr>
                <a:xfrm>
                  <a:off x="2771936" y="4489170"/>
                  <a:ext cx="171393" cy="55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" h="920" extrusionOk="0">
                      <a:moveTo>
                        <a:pt x="460" y="0"/>
                      </a:moveTo>
                      <a:cubicBezTo>
                        <a:pt x="207" y="0"/>
                        <a:pt x="1" y="204"/>
                        <a:pt x="1" y="461"/>
                      </a:cubicBezTo>
                      <a:cubicBezTo>
                        <a:pt x="1" y="713"/>
                        <a:pt x="205" y="920"/>
                        <a:pt x="460" y="920"/>
                      </a:cubicBezTo>
                      <a:lnTo>
                        <a:pt x="2366" y="920"/>
                      </a:lnTo>
                      <a:cubicBezTo>
                        <a:pt x="2618" y="920"/>
                        <a:pt x="2825" y="716"/>
                        <a:pt x="2825" y="461"/>
                      </a:cubicBezTo>
                      <a:cubicBezTo>
                        <a:pt x="2823" y="209"/>
                        <a:pt x="2618" y="0"/>
                        <a:pt x="236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47" name="Google Shape;447;p32">
                  <a:extLst>
                    <a:ext uri="{FF2B5EF4-FFF2-40B4-BE49-F238E27FC236}">
                      <a16:creationId xmlns:a16="http://schemas.microsoft.com/office/drawing/2014/main" id="{9CB3232F-8651-7D93-6230-5C20E2E5B299}"/>
                    </a:ext>
                  </a:extLst>
                </p:cNvPr>
                <p:cNvGrpSpPr/>
                <p:nvPr/>
              </p:nvGrpSpPr>
              <p:grpSpPr>
                <a:xfrm>
                  <a:off x="2572511" y="3741399"/>
                  <a:ext cx="557499" cy="1019392"/>
                  <a:chOff x="2572511" y="3741399"/>
                  <a:chExt cx="557499" cy="1019392"/>
                </a:xfrm>
              </p:grpSpPr>
              <p:sp>
                <p:nvSpPr>
                  <p:cNvPr id="448" name="Google Shape;448;p32">
                    <a:extLst>
                      <a:ext uri="{FF2B5EF4-FFF2-40B4-BE49-F238E27FC236}">
                        <a16:creationId xmlns:a16="http://schemas.microsoft.com/office/drawing/2014/main" id="{5350D341-3519-7A81-5D36-78E99D2716FF}"/>
                      </a:ext>
                    </a:extLst>
                  </p:cNvPr>
                  <p:cNvSpPr/>
                  <p:nvPr/>
                </p:nvSpPr>
                <p:spPr>
                  <a:xfrm>
                    <a:off x="2572511" y="3741581"/>
                    <a:ext cx="155922" cy="155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0" h="2570" extrusionOk="0">
                        <a:moveTo>
                          <a:pt x="1285" y="0"/>
                        </a:moveTo>
                        <a:cubicBezTo>
                          <a:pt x="577" y="0"/>
                          <a:pt x="0" y="576"/>
                          <a:pt x="0" y="1285"/>
                        </a:cubicBezTo>
                        <a:cubicBezTo>
                          <a:pt x="0" y="1993"/>
                          <a:pt x="577" y="2570"/>
                          <a:pt x="1285" y="2570"/>
                        </a:cubicBezTo>
                        <a:cubicBezTo>
                          <a:pt x="1993" y="2570"/>
                          <a:pt x="2570" y="1993"/>
                          <a:pt x="2570" y="1285"/>
                        </a:cubicBezTo>
                        <a:cubicBezTo>
                          <a:pt x="2570" y="576"/>
                          <a:pt x="1993" y="0"/>
                          <a:pt x="128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" name="Google Shape;449;p32">
                    <a:extLst>
                      <a:ext uri="{FF2B5EF4-FFF2-40B4-BE49-F238E27FC236}">
                        <a16:creationId xmlns:a16="http://schemas.microsoft.com/office/drawing/2014/main" id="{96E3F529-2B62-FE43-CDED-6DAEB689F3AC}"/>
                      </a:ext>
                    </a:extLst>
                  </p:cNvPr>
                  <p:cNvSpPr/>
                  <p:nvPr/>
                </p:nvSpPr>
                <p:spPr>
                  <a:xfrm>
                    <a:off x="2771936" y="3741399"/>
                    <a:ext cx="358074" cy="25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2" h="426" extrusionOk="0">
                        <a:moveTo>
                          <a:pt x="215" y="1"/>
                        </a:moveTo>
                        <a:cubicBezTo>
                          <a:pt x="97" y="1"/>
                          <a:pt x="1" y="97"/>
                          <a:pt x="1" y="214"/>
                        </a:cubicBezTo>
                        <a:cubicBezTo>
                          <a:pt x="1" y="330"/>
                          <a:pt x="97" y="426"/>
                          <a:pt x="215" y="426"/>
                        </a:cubicBezTo>
                        <a:lnTo>
                          <a:pt x="5690" y="426"/>
                        </a:lnTo>
                        <a:cubicBezTo>
                          <a:pt x="5805" y="426"/>
                          <a:pt x="5899" y="330"/>
                          <a:pt x="5901" y="214"/>
                        </a:cubicBezTo>
                        <a:cubicBezTo>
                          <a:pt x="5901" y="97"/>
                          <a:pt x="5805" y="1"/>
                          <a:pt x="569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" name="Google Shape;450;p32">
                    <a:extLst>
                      <a:ext uri="{FF2B5EF4-FFF2-40B4-BE49-F238E27FC236}">
                        <a16:creationId xmlns:a16="http://schemas.microsoft.com/office/drawing/2014/main" id="{02E6C777-2AA3-869C-DF5E-578CE3707344}"/>
                      </a:ext>
                    </a:extLst>
                  </p:cNvPr>
                  <p:cNvSpPr/>
                  <p:nvPr/>
                </p:nvSpPr>
                <p:spPr>
                  <a:xfrm>
                    <a:off x="2771814" y="3782352"/>
                    <a:ext cx="236067" cy="25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1" h="428" extrusionOk="0">
                        <a:moveTo>
                          <a:pt x="212" y="1"/>
                        </a:moveTo>
                        <a:cubicBezTo>
                          <a:pt x="96" y="1"/>
                          <a:pt x="0" y="97"/>
                          <a:pt x="0" y="214"/>
                        </a:cubicBezTo>
                        <a:cubicBezTo>
                          <a:pt x="0" y="332"/>
                          <a:pt x="96" y="428"/>
                          <a:pt x="212" y="428"/>
                        </a:cubicBezTo>
                        <a:lnTo>
                          <a:pt x="3677" y="428"/>
                        </a:lnTo>
                        <a:cubicBezTo>
                          <a:pt x="3795" y="428"/>
                          <a:pt x="3891" y="334"/>
                          <a:pt x="3891" y="214"/>
                        </a:cubicBezTo>
                        <a:cubicBezTo>
                          <a:pt x="3891" y="97"/>
                          <a:pt x="3795" y="1"/>
                          <a:pt x="3677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1" name="Google Shape;451;p32">
                    <a:extLst>
                      <a:ext uri="{FF2B5EF4-FFF2-40B4-BE49-F238E27FC236}">
                        <a16:creationId xmlns:a16="http://schemas.microsoft.com/office/drawing/2014/main" id="{9AD65BAB-3ABC-8F3C-4925-C10EEF4D7D40}"/>
                      </a:ext>
                    </a:extLst>
                  </p:cNvPr>
                  <p:cNvSpPr/>
                  <p:nvPr/>
                </p:nvSpPr>
                <p:spPr>
                  <a:xfrm>
                    <a:off x="2572511" y="3957327"/>
                    <a:ext cx="155922" cy="155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0" h="2571" extrusionOk="0">
                        <a:moveTo>
                          <a:pt x="1285" y="1"/>
                        </a:moveTo>
                        <a:cubicBezTo>
                          <a:pt x="577" y="1"/>
                          <a:pt x="0" y="577"/>
                          <a:pt x="0" y="1286"/>
                        </a:cubicBezTo>
                        <a:cubicBezTo>
                          <a:pt x="0" y="1996"/>
                          <a:pt x="577" y="2570"/>
                          <a:pt x="1285" y="2570"/>
                        </a:cubicBezTo>
                        <a:cubicBezTo>
                          <a:pt x="1993" y="2570"/>
                          <a:pt x="2570" y="1996"/>
                          <a:pt x="2570" y="1286"/>
                        </a:cubicBezTo>
                        <a:cubicBezTo>
                          <a:pt x="2570" y="577"/>
                          <a:pt x="1993" y="1"/>
                          <a:pt x="1285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2" name="Google Shape;452;p32">
                    <a:extLst>
                      <a:ext uri="{FF2B5EF4-FFF2-40B4-BE49-F238E27FC236}">
                        <a16:creationId xmlns:a16="http://schemas.microsoft.com/office/drawing/2014/main" id="{79FB6A72-429D-C8BC-14E9-3CC5874CE96A}"/>
                      </a:ext>
                    </a:extLst>
                  </p:cNvPr>
                  <p:cNvSpPr/>
                  <p:nvPr/>
                </p:nvSpPr>
                <p:spPr>
                  <a:xfrm>
                    <a:off x="2771936" y="3957206"/>
                    <a:ext cx="358074" cy="25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2" h="428" extrusionOk="0">
                        <a:moveTo>
                          <a:pt x="215" y="0"/>
                        </a:moveTo>
                        <a:cubicBezTo>
                          <a:pt x="97" y="0"/>
                          <a:pt x="1" y="96"/>
                          <a:pt x="1" y="214"/>
                        </a:cubicBezTo>
                        <a:cubicBezTo>
                          <a:pt x="1" y="332"/>
                          <a:pt x="97" y="428"/>
                          <a:pt x="215" y="428"/>
                        </a:cubicBezTo>
                        <a:lnTo>
                          <a:pt x="5690" y="428"/>
                        </a:lnTo>
                        <a:cubicBezTo>
                          <a:pt x="5805" y="428"/>
                          <a:pt x="5899" y="332"/>
                          <a:pt x="5901" y="214"/>
                        </a:cubicBezTo>
                        <a:cubicBezTo>
                          <a:pt x="5901" y="96"/>
                          <a:pt x="5805" y="0"/>
                          <a:pt x="5690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" name="Google Shape;453;p32">
                    <a:extLst>
                      <a:ext uri="{FF2B5EF4-FFF2-40B4-BE49-F238E27FC236}">
                        <a16:creationId xmlns:a16="http://schemas.microsoft.com/office/drawing/2014/main" id="{F2823D97-C22E-817F-8AEF-29B0B00CE5D8}"/>
                      </a:ext>
                    </a:extLst>
                  </p:cNvPr>
                  <p:cNvSpPr/>
                  <p:nvPr/>
                </p:nvSpPr>
                <p:spPr>
                  <a:xfrm>
                    <a:off x="2771814" y="3998159"/>
                    <a:ext cx="236067" cy="25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1" h="428" extrusionOk="0">
                        <a:moveTo>
                          <a:pt x="212" y="0"/>
                        </a:moveTo>
                        <a:cubicBezTo>
                          <a:pt x="96" y="0"/>
                          <a:pt x="0" y="96"/>
                          <a:pt x="0" y="214"/>
                        </a:cubicBezTo>
                        <a:cubicBezTo>
                          <a:pt x="0" y="332"/>
                          <a:pt x="96" y="428"/>
                          <a:pt x="212" y="428"/>
                        </a:cubicBezTo>
                        <a:lnTo>
                          <a:pt x="3677" y="428"/>
                        </a:lnTo>
                        <a:cubicBezTo>
                          <a:pt x="3795" y="428"/>
                          <a:pt x="3891" y="332"/>
                          <a:pt x="3891" y="214"/>
                        </a:cubicBezTo>
                        <a:cubicBezTo>
                          <a:pt x="3891" y="96"/>
                          <a:pt x="3795" y="0"/>
                          <a:pt x="3677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" name="Google Shape;454;p32">
                    <a:extLst>
                      <a:ext uri="{FF2B5EF4-FFF2-40B4-BE49-F238E27FC236}">
                        <a16:creationId xmlns:a16="http://schemas.microsoft.com/office/drawing/2014/main" id="{A0D66216-6B3D-B8A5-7B9E-C48AB6C700C2}"/>
                      </a:ext>
                    </a:extLst>
                  </p:cNvPr>
                  <p:cNvSpPr/>
                  <p:nvPr/>
                </p:nvSpPr>
                <p:spPr>
                  <a:xfrm>
                    <a:off x="2572511" y="4173134"/>
                    <a:ext cx="155922" cy="155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0" h="2570" extrusionOk="0">
                        <a:moveTo>
                          <a:pt x="1285" y="0"/>
                        </a:moveTo>
                        <a:cubicBezTo>
                          <a:pt x="577" y="0"/>
                          <a:pt x="0" y="577"/>
                          <a:pt x="0" y="1285"/>
                        </a:cubicBezTo>
                        <a:cubicBezTo>
                          <a:pt x="0" y="1996"/>
                          <a:pt x="577" y="2570"/>
                          <a:pt x="1285" y="2570"/>
                        </a:cubicBezTo>
                        <a:cubicBezTo>
                          <a:pt x="1993" y="2570"/>
                          <a:pt x="2570" y="1996"/>
                          <a:pt x="2570" y="1285"/>
                        </a:cubicBezTo>
                        <a:cubicBezTo>
                          <a:pt x="2570" y="577"/>
                          <a:pt x="1993" y="0"/>
                          <a:pt x="128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" name="Google Shape;455;p32">
                    <a:extLst>
                      <a:ext uri="{FF2B5EF4-FFF2-40B4-BE49-F238E27FC236}">
                        <a16:creationId xmlns:a16="http://schemas.microsoft.com/office/drawing/2014/main" id="{9F640ABA-2BAE-AC90-E3E2-26868179A98D}"/>
                      </a:ext>
                    </a:extLst>
                  </p:cNvPr>
                  <p:cNvSpPr/>
                  <p:nvPr/>
                </p:nvSpPr>
                <p:spPr>
                  <a:xfrm>
                    <a:off x="2771936" y="4172952"/>
                    <a:ext cx="358074" cy="26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2" h="429" extrusionOk="0">
                        <a:moveTo>
                          <a:pt x="215" y="1"/>
                        </a:moveTo>
                        <a:cubicBezTo>
                          <a:pt x="97" y="1"/>
                          <a:pt x="1" y="97"/>
                          <a:pt x="1" y="215"/>
                        </a:cubicBezTo>
                        <a:cubicBezTo>
                          <a:pt x="1" y="332"/>
                          <a:pt x="97" y="428"/>
                          <a:pt x="215" y="428"/>
                        </a:cubicBezTo>
                        <a:lnTo>
                          <a:pt x="5690" y="428"/>
                        </a:lnTo>
                        <a:cubicBezTo>
                          <a:pt x="5805" y="428"/>
                          <a:pt x="5899" y="332"/>
                          <a:pt x="5901" y="215"/>
                        </a:cubicBezTo>
                        <a:cubicBezTo>
                          <a:pt x="5901" y="97"/>
                          <a:pt x="5805" y="1"/>
                          <a:pt x="569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" name="Google Shape;456;p32">
                    <a:extLst>
                      <a:ext uri="{FF2B5EF4-FFF2-40B4-BE49-F238E27FC236}">
                        <a16:creationId xmlns:a16="http://schemas.microsoft.com/office/drawing/2014/main" id="{BFF2F3AE-93FA-BB6F-9BAA-CE143C78563E}"/>
                      </a:ext>
                    </a:extLst>
                  </p:cNvPr>
                  <p:cNvSpPr/>
                  <p:nvPr/>
                </p:nvSpPr>
                <p:spPr>
                  <a:xfrm>
                    <a:off x="2771814" y="4214087"/>
                    <a:ext cx="236067" cy="25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1" h="426" extrusionOk="0">
                        <a:moveTo>
                          <a:pt x="212" y="0"/>
                        </a:moveTo>
                        <a:cubicBezTo>
                          <a:pt x="96" y="0"/>
                          <a:pt x="0" y="96"/>
                          <a:pt x="0" y="211"/>
                        </a:cubicBezTo>
                        <a:cubicBezTo>
                          <a:pt x="0" y="329"/>
                          <a:pt x="96" y="425"/>
                          <a:pt x="212" y="425"/>
                        </a:cubicBezTo>
                        <a:lnTo>
                          <a:pt x="3677" y="425"/>
                        </a:lnTo>
                        <a:cubicBezTo>
                          <a:pt x="3795" y="425"/>
                          <a:pt x="3891" y="329"/>
                          <a:pt x="3891" y="211"/>
                        </a:cubicBezTo>
                        <a:cubicBezTo>
                          <a:pt x="3891" y="96"/>
                          <a:pt x="3795" y="0"/>
                          <a:pt x="3677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" name="Google Shape;457;p32">
                    <a:extLst>
                      <a:ext uri="{FF2B5EF4-FFF2-40B4-BE49-F238E27FC236}">
                        <a16:creationId xmlns:a16="http://schemas.microsoft.com/office/drawing/2014/main" id="{5A0E3EF7-56B0-7D05-AD23-2D19B1D15059}"/>
                      </a:ext>
                    </a:extLst>
                  </p:cNvPr>
                  <p:cNvSpPr/>
                  <p:nvPr/>
                </p:nvSpPr>
                <p:spPr>
                  <a:xfrm>
                    <a:off x="2572511" y="4389062"/>
                    <a:ext cx="155922" cy="155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0" h="2570" extrusionOk="0">
                        <a:moveTo>
                          <a:pt x="1285" y="0"/>
                        </a:moveTo>
                        <a:cubicBezTo>
                          <a:pt x="577" y="0"/>
                          <a:pt x="0" y="574"/>
                          <a:pt x="0" y="1285"/>
                        </a:cubicBezTo>
                        <a:cubicBezTo>
                          <a:pt x="0" y="1994"/>
                          <a:pt x="577" y="2570"/>
                          <a:pt x="1285" y="2570"/>
                        </a:cubicBezTo>
                        <a:cubicBezTo>
                          <a:pt x="1993" y="2570"/>
                          <a:pt x="2570" y="1994"/>
                          <a:pt x="2570" y="1285"/>
                        </a:cubicBezTo>
                        <a:cubicBezTo>
                          <a:pt x="2570" y="574"/>
                          <a:pt x="1993" y="0"/>
                          <a:pt x="128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32">
                    <a:extLst>
                      <a:ext uri="{FF2B5EF4-FFF2-40B4-BE49-F238E27FC236}">
                        <a16:creationId xmlns:a16="http://schemas.microsoft.com/office/drawing/2014/main" id="{B7F15B56-44D3-2D0C-97AF-E9E071875232}"/>
                      </a:ext>
                    </a:extLst>
                  </p:cNvPr>
                  <p:cNvSpPr/>
                  <p:nvPr/>
                </p:nvSpPr>
                <p:spPr>
                  <a:xfrm>
                    <a:off x="2771936" y="4388880"/>
                    <a:ext cx="358074" cy="25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2" h="426" extrusionOk="0">
                        <a:moveTo>
                          <a:pt x="215" y="1"/>
                        </a:moveTo>
                        <a:cubicBezTo>
                          <a:pt x="97" y="1"/>
                          <a:pt x="1" y="97"/>
                          <a:pt x="1" y="212"/>
                        </a:cubicBezTo>
                        <a:cubicBezTo>
                          <a:pt x="1" y="330"/>
                          <a:pt x="97" y="426"/>
                          <a:pt x="215" y="426"/>
                        </a:cubicBezTo>
                        <a:lnTo>
                          <a:pt x="5690" y="426"/>
                        </a:lnTo>
                        <a:cubicBezTo>
                          <a:pt x="5805" y="426"/>
                          <a:pt x="5899" y="330"/>
                          <a:pt x="5901" y="212"/>
                        </a:cubicBezTo>
                        <a:cubicBezTo>
                          <a:pt x="5901" y="97"/>
                          <a:pt x="5805" y="1"/>
                          <a:pt x="569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32">
                    <a:extLst>
                      <a:ext uri="{FF2B5EF4-FFF2-40B4-BE49-F238E27FC236}">
                        <a16:creationId xmlns:a16="http://schemas.microsoft.com/office/drawing/2014/main" id="{FE0ADB3E-E60D-3713-5534-8F8EE9FF63C4}"/>
                      </a:ext>
                    </a:extLst>
                  </p:cNvPr>
                  <p:cNvSpPr/>
                  <p:nvPr/>
                </p:nvSpPr>
                <p:spPr>
                  <a:xfrm>
                    <a:off x="2771814" y="4429833"/>
                    <a:ext cx="236067" cy="25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1" h="426" extrusionOk="0">
                        <a:moveTo>
                          <a:pt x="212" y="1"/>
                        </a:moveTo>
                        <a:cubicBezTo>
                          <a:pt x="96" y="1"/>
                          <a:pt x="0" y="97"/>
                          <a:pt x="0" y="214"/>
                        </a:cubicBezTo>
                        <a:cubicBezTo>
                          <a:pt x="0" y="330"/>
                          <a:pt x="96" y="426"/>
                          <a:pt x="212" y="426"/>
                        </a:cubicBezTo>
                        <a:lnTo>
                          <a:pt x="3677" y="426"/>
                        </a:lnTo>
                        <a:cubicBezTo>
                          <a:pt x="3795" y="426"/>
                          <a:pt x="3891" y="330"/>
                          <a:pt x="3891" y="214"/>
                        </a:cubicBezTo>
                        <a:cubicBezTo>
                          <a:pt x="3891" y="97"/>
                          <a:pt x="3795" y="1"/>
                          <a:pt x="3677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32">
                    <a:extLst>
                      <a:ext uri="{FF2B5EF4-FFF2-40B4-BE49-F238E27FC236}">
                        <a16:creationId xmlns:a16="http://schemas.microsoft.com/office/drawing/2014/main" id="{B1153AEB-2CDB-C9D6-2BD2-B99AF0F15069}"/>
                      </a:ext>
                    </a:extLst>
                  </p:cNvPr>
                  <p:cNvSpPr/>
                  <p:nvPr/>
                </p:nvSpPr>
                <p:spPr>
                  <a:xfrm>
                    <a:off x="2572511" y="4604809"/>
                    <a:ext cx="155922" cy="155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0" h="2571" extrusionOk="0">
                        <a:moveTo>
                          <a:pt x="1285" y="1"/>
                        </a:moveTo>
                        <a:cubicBezTo>
                          <a:pt x="577" y="1"/>
                          <a:pt x="0" y="577"/>
                          <a:pt x="0" y="1286"/>
                        </a:cubicBezTo>
                        <a:cubicBezTo>
                          <a:pt x="0" y="1994"/>
                          <a:pt x="577" y="2571"/>
                          <a:pt x="1285" y="2571"/>
                        </a:cubicBezTo>
                        <a:cubicBezTo>
                          <a:pt x="1993" y="2571"/>
                          <a:pt x="2570" y="1994"/>
                          <a:pt x="2570" y="1286"/>
                        </a:cubicBezTo>
                        <a:cubicBezTo>
                          <a:pt x="2570" y="577"/>
                          <a:pt x="1993" y="1"/>
                          <a:pt x="1285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32">
                    <a:extLst>
                      <a:ext uri="{FF2B5EF4-FFF2-40B4-BE49-F238E27FC236}">
                        <a16:creationId xmlns:a16="http://schemas.microsoft.com/office/drawing/2014/main" id="{169744B2-EEDE-3114-9662-6323F891FAFD}"/>
                      </a:ext>
                    </a:extLst>
                  </p:cNvPr>
                  <p:cNvSpPr/>
                  <p:nvPr/>
                </p:nvSpPr>
                <p:spPr>
                  <a:xfrm>
                    <a:off x="2771936" y="4604687"/>
                    <a:ext cx="358074" cy="25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2" h="426" extrusionOk="0">
                        <a:moveTo>
                          <a:pt x="215" y="1"/>
                        </a:moveTo>
                        <a:cubicBezTo>
                          <a:pt x="97" y="1"/>
                          <a:pt x="1" y="97"/>
                          <a:pt x="1" y="214"/>
                        </a:cubicBezTo>
                        <a:cubicBezTo>
                          <a:pt x="1" y="330"/>
                          <a:pt x="97" y="426"/>
                          <a:pt x="215" y="426"/>
                        </a:cubicBezTo>
                        <a:lnTo>
                          <a:pt x="5690" y="426"/>
                        </a:lnTo>
                        <a:cubicBezTo>
                          <a:pt x="5805" y="426"/>
                          <a:pt x="5899" y="330"/>
                          <a:pt x="5901" y="214"/>
                        </a:cubicBezTo>
                        <a:cubicBezTo>
                          <a:pt x="5901" y="97"/>
                          <a:pt x="5805" y="1"/>
                          <a:pt x="569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" name="Google Shape;462;p32">
                    <a:extLst>
                      <a:ext uri="{FF2B5EF4-FFF2-40B4-BE49-F238E27FC236}">
                        <a16:creationId xmlns:a16="http://schemas.microsoft.com/office/drawing/2014/main" id="{C89D96BE-0C59-198D-5F43-9C8D33965CB8}"/>
                      </a:ext>
                    </a:extLst>
                  </p:cNvPr>
                  <p:cNvSpPr/>
                  <p:nvPr/>
                </p:nvSpPr>
                <p:spPr>
                  <a:xfrm>
                    <a:off x="2771814" y="4645640"/>
                    <a:ext cx="236067" cy="25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1" h="428" extrusionOk="0">
                        <a:moveTo>
                          <a:pt x="212" y="0"/>
                        </a:moveTo>
                        <a:cubicBezTo>
                          <a:pt x="96" y="0"/>
                          <a:pt x="0" y="96"/>
                          <a:pt x="0" y="214"/>
                        </a:cubicBezTo>
                        <a:cubicBezTo>
                          <a:pt x="0" y="332"/>
                          <a:pt x="96" y="428"/>
                          <a:pt x="212" y="428"/>
                        </a:cubicBezTo>
                        <a:lnTo>
                          <a:pt x="3677" y="428"/>
                        </a:lnTo>
                        <a:cubicBezTo>
                          <a:pt x="3795" y="428"/>
                          <a:pt x="3891" y="332"/>
                          <a:pt x="3891" y="214"/>
                        </a:cubicBezTo>
                        <a:cubicBezTo>
                          <a:pt x="3891" y="96"/>
                          <a:pt x="3795" y="0"/>
                          <a:pt x="3677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63" name="Google Shape;463;p32">
                  <a:extLst>
                    <a:ext uri="{FF2B5EF4-FFF2-40B4-BE49-F238E27FC236}">
                      <a16:creationId xmlns:a16="http://schemas.microsoft.com/office/drawing/2014/main" id="{AF867DBB-C6C3-7726-A7CF-DB8AF88F4F75}"/>
                    </a:ext>
                  </a:extLst>
                </p:cNvPr>
                <p:cNvSpPr/>
                <p:nvPr/>
              </p:nvSpPr>
              <p:spPr>
                <a:xfrm>
                  <a:off x="2771936" y="4705098"/>
                  <a:ext cx="171393" cy="55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" h="918" extrusionOk="0">
                      <a:moveTo>
                        <a:pt x="460" y="0"/>
                      </a:moveTo>
                      <a:cubicBezTo>
                        <a:pt x="207" y="0"/>
                        <a:pt x="1" y="204"/>
                        <a:pt x="1" y="459"/>
                      </a:cubicBezTo>
                      <a:cubicBezTo>
                        <a:pt x="1" y="711"/>
                        <a:pt x="205" y="918"/>
                        <a:pt x="460" y="918"/>
                      </a:cubicBezTo>
                      <a:lnTo>
                        <a:pt x="2366" y="918"/>
                      </a:lnTo>
                      <a:cubicBezTo>
                        <a:pt x="2618" y="918"/>
                        <a:pt x="2825" y="713"/>
                        <a:pt x="2825" y="459"/>
                      </a:cubicBezTo>
                      <a:cubicBezTo>
                        <a:pt x="2823" y="207"/>
                        <a:pt x="2618" y="0"/>
                        <a:pt x="236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4" name="Google Shape;464;p32">
                <a:extLst>
                  <a:ext uri="{FF2B5EF4-FFF2-40B4-BE49-F238E27FC236}">
                    <a16:creationId xmlns:a16="http://schemas.microsoft.com/office/drawing/2014/main" id="{E610CD5E-9CF4-AB86-1685-50A0AC247968}"/>
                  </a:ext>
                </a:extLst>
              </p:cNvPr>
              <p:cNvGrpSpPr/>
              <p:nvPr/>
            </p:nvGrpSpPr>
            <p:grpSpPr>
              <a:xfrm>
                <a:off x="2395474" y="3333447"/>
                <a:ext cx="880635" cy="343961"/>
                <a:chOff x="2395474" y="3333447"/>
                <a:chExt cx="880635" cy="343961"/>
              </a:xfrm>
            </p:grpSpPr>
            <p:grpSp>
              <p:nvGrpSpPr>
                <p:cNvPr id="465" name="Google Shape;465;p32">
                  <a:extLst>
                    <a:ext uri="{FF2B5EF4-FFF2-40B4-BE49-F238E27FC236}">
                      <a16:creationId xmlns:a16="http://schemas.microsoft.com/office/drawing/2014/main" id="{57B622E5-6862-D43F-8A1F-E5F6C0238DD8}"/>
                    </a:ext>
                  </a:extLst>
                </p:cNvPr>
                <p:cNvGrpSpPr/>
                <p:nvPr/>
              </p:nvGrpSpPr>
              <p:grpSpPr>
                <a:xfrm>
                  <a:off x="2478957" y="3333447"/>
                  <a:ext cx="722284" cy="343961"/>
                  <a:chOff x="2478957" y="3333447"/>
                  <a:chExt cx="722284" cy="343961"/>
                </a:xfrm>
              </p:grpSpPr>
              <p:sp>
                <p:nvSpPr>
                  <p:cNvPr id="466" name="Google Shape;466;p32">
                    <a:extLst>
                      <a:ext uri="{FF2B5EF4-FFF2-40B4-BE49-F238E27FC236}">
                        <a16:creationId xmlns:a16="http://schemas.microsoft.com/office/drawing/2014/main" id="{E66917AC-82FC-F1D2-C1A7-A49D8ADBAA90}"/>
                      </a:ext>
                    </a:extLst>
                  </p:cNvPr>
                  <p:cNvSpPr/>
                  <p:nvPr/>
                </p:nvSpPr>
                <p:spPr>
                  <a:xfrm>
                    <a:off x="2479078" y="3333447"/>
                    <a:ext cx="163384" cy="2611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3" h="4304" extrusionOk="0">
                        <a:moveTo>
                          <a:pt x="1864" y="0"/>
                        </a:moveTo>
                        <a:cubicBezTo>
                          <a:pt x="1756" y="0"/>
                          <a:pt x="1651" y="5"/>
                          <a:pt x="1547" y="22"/>
                        </a:cubicBezTo>
                        <a:lnTo>
                          <a:pt x="1" y="4304"/>
                        </a:lnTo>
                        <a:lnTo>
                          <a:pt x="1699" y="4304"/>
                        </a:lnTo>
                        <a:lnTo>
                          <a:pt x="2693" y="454"/>
                        </a:lnTo>
                        <a:cubicBezTo>
                          <a:pt x="2592" y="327"/>
                          <a:pt x="2532" y="171"/>
                          <a:pt x="253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32">
                    <a:extLst>
                      <a:ext uri="{FF2B5EF4-FFF2-40B4-BE49-F238E27FC236}">
                        <a16:creationId xmlns:a16="http://schemas.microsoft.com/office/drawing/2014/main" id="{F798DC3D-D675-CA58-C458-CE9FD456122E}"/>
                      </a:ext>
                    </a:extLst>
                  </p:cNvPr>
                  <p:cNvSpPr/>
                  <p:nvPr/>
                </p:nvSpPr>
                <p:spPr>
                  <a:xfrm>
                    <a:off x="2685237" y="3377737"/>
                    <a:ext cx="114606" cy="2168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9" h="3574" extrusionOk="0">
                        <a:moveTo>
                          <a:pt x="553" y="1"/>
                        </a:moveTo>
                        <a:lnTo>
                          <a:pt x="1" y="3574"/>
                        </a:lnTo>
                        <a:lnTo>
                          <a:pt x="1704" y="3574"/>
                        </a:lnTo>
                        <a:lnTo>
                          <a:pt x="188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32">
                    <a:extLst>
                      <a:ext uri="{FF2B5EF4-FFF2-40B4-BE49-F238E27FC236}">
                        <a16:creationId xmlns:a16="http://schemas.microsoft.com/office/drawing/2014/main" id="{A34767C2-537B-5BA1-8059-5CA518D49B3A}"/>
                      </a:ext>
                    </a:extLst>
                  </p:cNvPr>
                  <p:cNvSpPr/>
                  <p:nvPr/>
                </p:nvSpPr>
                <p:spPr>
                  <a:xfrm>
                    <a:off x="2880476" y="3377737"/>
                    <a:ext cx="114484" cy="2168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7" h="3574" extrusionOk="0">
                        <a:moveTo>
                          <a:pt x="1" y="1"/>
                        </a:moveTo>
                        <a:lnTo>
                          <a:pt x="183" y="3574"/>
                        </a:lnTo>
                        <a:lnTo>
                          <a:pt x="1886" y="3574"/>
                        </a:lnTo>
                        <a:lnTo>
                          <a:pt x="133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32">
                    <a:extLst>
                      <a:ext uri="{FF2B5EF4-FFF2-40B4-BE49-F238E27FC236}">
                        <a16:creationId xmlns:a16="http://schemas.microsoft.com/office/drawing/2014/main" id="{F754EC21-066E-F541-7B07-49DF6EA87752}"/>
                      </a:ext>
                    </a:extLst>
                  </p:cNvPr>
                  <p:cNvSpPr/>
                  <p:nvPr/>
                </p:nvSpPr>
                <p:spPr>
                  <a:xfrm>
                    <a:off x="3035247" y="3333447"/>
                    <a:ext cx="165993" cy="2611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36" h="4304" extrusionOk="0">
                        <a:moveTo>
                          <a:pt x="68" y="0"/>
                        </a:moveTo>
                        <a:cubicBezTo>
                          <a:pt x="65" y="101"/>
                          <a:pt x="44" y="202"/>
                          <a:pt x="0" y="291"/>
                        </a:cubicBezTo>
                        <a:lnTo>
                          <a:pt x="1038" y="4304"/>
                        </a:lnTo>
                        <a:lnTo>
                          <a:pt x="2736" y="4304"/>
                        </a:lnTo>
                        <a:lnTo>
                          <a:pt x="1199" y="46"/>
                        </a:lnTo>
                        <a:cubicBezTo>
                          <a:pt x="1047" y="15"/>
                          <a:pt x="894" y="0"/>
                          <a:pt x="73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" name="Google Shape;470;p32">
                    <a:extLst>
                      <a:ext uri="{FF2B5EF4-FFF2-40B4-BE49-F238E27FC236}">
                        <a16:creationId xmlns:a16="http://schemas.microsoft.com/office/drawing/2014/main" id="{E5297844-D4C5-4188-9476-7D3B3B74AFD9}"/>
                      </a:ext>
                    </a:extLst>
                  </p:cNvPr>
                  <p:cNvSpPr/>
                  <p:nvPr/>
                </p:nvSpPr>
                <p:spPr>
                  <a:xfrm>
                    <a:off x="2685419" y="3591499"/>
                    <a:ext cx="103200" cy="85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1" h="1416" extrusionOk="0">
                        <a:moveTo>
                          <a:pt x="0" y="1"/>
                        </a:moveTo>
                        <a:lnTo>
                          <a:pt x="0" y="565"/>
                        </a:lnTo>
                        <a:cubicBezTo>
                          <a:pt x="0" y="1034"/>
                          <a:pt x="382" y="1415"/>
                          <a:pt x="850" y="1415"/>
                        </a:cubicBezTo>
                        <a:cubicBezTo>
                          <a:pt x="1319" y="1415"/>
                          <a:pt x="1701" y="1034"/>
                          <a:pt x="1701" y="565"/>
                        </a:cubicBezTo>
                        <a:lnTo>
                          <a:pt x="170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" name="Google Shape;471;p32">
                    <a:extLst>
                      <a:ext uri="{FF2B5EF4-FFF2-40B4-BE49-F238E27FC236}">
                        <a16:creationId xmlns:a16="http://schemas.microsoft.com/office/drawing/2014/main" id="{6AFF878F-C6AB-2B4F-4886-A813FB4118D9}"/>
                      </a:ext>
                    </a:extLst>
                  </p:cNvPr>
                  <p:cNvSpPr/>
                  <p:nvPr/>
                </p:nvSpPr>
                <p:spPr>
                  <a:xfrm>
                    <a:off x="2891578" y="3591499"/>
                    <a:ext cx="103382" cy="85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4" h="1416" extrusionOk="0">
                        <a:moveTo>
                          <a:pt x="0" y="1"/>
                        </a:moveTo>
                        <a:lnTo>
                          <a:pt x="0" y="565"/>
                        </a:lnTo>
                        <a:cubicBezTo>
                          <a:pt x="0" y="1034"/>
                          <a:pt x="382" y="1415"/>
                          <a:pt x="851" y="1415"/>
                        </a:cubicBezTo>
                        <a:cubicBezTo>
                          <a:pt x="1321" y="1415"/>
                          <a:pt x="1703" y="1034"/>
                          <a:pt x="1701" y="565"/>
                        </a:cubicBezTo>
                        <a:lnTo>
                          <a:pt x="170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" name="Google Shape;472;p32">
                    <a:extLst>
                      <a:ext uri="{FF2B5EF4-FFF2-40B4-BE49-F238E27FC236}">
                        <a16:creationId xmlns:a16="http://schemas.microsoft.com/office/drawing/2014/main" id="{C323B2CF-1D70-72FB-CA57-2F3E248458C9}"/>
                      </a:ext>
                    </a:extLst>
                  </p:cNvPr>
                  <p:cNvSpPr/>
                  <p:nvPr/>
                </p:nvSpPr>
                <p:spPr>
                  <a:xfrm>
                    <a:off x="3098162" y="3591499"/>
                    <a:ext cx="103078" cy="85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9" h="1416" extrusionOk="0">
                        <a:moveTo>
                          <a:pt x="1" y="1"/>
                        </a:moveTo>
                        <a:lnTo>
                          <a:pt x="1" y="565"/>
                        </a:lnTo>
                        <a:cubicBezTo>
                          <a:pt x="1" y="1034"/>
                          <a:pt x="380" y="1415"/>
                          <a:pt x="848" y="1415"/>
                        </a:cubicBezTo>
                        <a:cubicBezTo>
                          <a:pt x="1317" y="1415"/>
                          <a:pt x="1699" y="1034"/>
                          <a:pt x="1699" y="565"/>
                        </a:cubicBezTo>
                        <a:lnTo>
                          <a:pt x="169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32">
                    <a:extLst>
                      <a:ext uri="{FF2B5EF4-FFF2-40B4-BE49-F238E27FC236}">
                        <a16:creationId xmlns:a16="http://schemas.microsoft.com/office/drawing/2014/main" id="{BBCC1D37-15D7-CA9C-974C-57DB727D9245}"/>
                      </a:ext>
                    </a:extLst>
                  </p:cNvPr>
                  <p:cNvSpPr/>
                  <p:nvPr/>
                </p:nvSpPr>
                <p:spPr>
                  <a:xfrm>
                    <a:off x="2478957" y="3591499"/>
                    <a:ext cx="103200" cy="85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1" h="1416" extrusionOk="0">
                        <a:moveTo>
                          <a:pt x="0" y="1"/>
                        </a:moveTo>
                        <a:lnTo>
                          <a:pt x="0" y="565"/>
                        </a:lnTo>
                        <a:cubicBezTo>
                          <a:pt x="0" y="1034"/>
                          <a:pt x="380" y="1415"/>
                          <a:pt x="848" y="1415"/>
                        </a:cubicBezTo>
                        <a:cubicBezTo>
                          <a:pt x="1321" y="1415"/>
                          <a:pt x="1701" y="1034"/>
                          <a:pt x="1698" y="565"/>
                        </a:cubicBezTo>
                        <a:lnTo>
                          <a:pt x="169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74" name="Google Shape;474;p32">
                  <a:extLst>
                    <a:ext uri="{FF2B5EF4-FFF2-40B4-BE49-F238E27FC236}">
                      <a16:creationId xmlns:a16="http://schemas.microsoft.com/office/drawing/2014/main" id="{27C5C221-C234-655B-F2B0-11EB1653A6C8}"/>
                    </a:ext>
                  </a:extLst>
                </p:cNvPr>
                <p:cNvGrpSpPr/>
                <p:nvPr/>
              </p:nvGrpSpPr>
              <p:grpSpPr>
                <a:xfrm>
                  <a:off x="2395474" y="3334781"/>
                  <a:ext cx="880635" cy="342627"/>
                  <a:chOff x="2395474" y="3334781"/>
                  <a:chExt cx="880635" cy="342627"/>
                </a:xfrm>
              </p:grpSpPr>
              <p:sp>
                <p:nvSpPr>
                  <p:cNvPr id="475" name="Google Shape;475;p32">
                    <a:extLst>
                      <a:ext uri="{FF2B5EF4-FFF2-40B4-BE49-F238E27FC236}">
                        <a16:creationId xmlns:a16="http://schemas.microsoft.com/office/drawing/2014/main" id="{A2304156-9E55-AF59-D232-208F6E83DECA}"/>
                      </a:ext>
                    </a:extLst>
                  </p:cNvPr>
                  <p:cNvSpPr/>
                  <p:nvPr/>
                </p:nvSpPr>
                <p:spPr>
                  <a:xfrm>
                    <a:off x="2395474" y="3334781"/>
                    <a:ext cx="177217" cy="2597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21" h="4282" extrusionOk="0">
                        <a:moveTo>
                          <a:pt x="2921" y="0"/>
                        </a:moveTo>
                        <a:cubicBezTo>
                          <a:pt x="2044" y="115"/>
                          <a:pt x="1292" y="711"/>
                          <a:pt x="983" y="1561"/>
                        </a:cubicBezTo>
                        <a:lnTo>
                          <a:pt x="0" y="4282"/>
                        </a:lnTo>
                        <a:lnTo>
                          <a:pt x="1376" y="4282"/>
                        </a:lnTo>
                        <a:lnTo>
                          <a:pt x="2921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32">
                    <a:extLst>
                      <a:ext uri="{FF2B5EF4-FFF2-40B4-BE49-F238E27FC236}">
                        <a16:creationId xmlns:a16="http://schemas.microsoft.com/office/drawing/2014/main" id="{17355153-29DD-899E-F34A-8E5A1A6E4415}"/>
                      </a:ext>
                    </a:extLst>
                  </p:cNvPr>
                  <p:cNvSpPr/>
                  <p:nvPr/>
                </p:nvSpPr>
                <p:spPr>
                  <a:xfrm>
                    <a:off x="2581975" y="3360809"/>
                    <a:ext cx="136872" cy="2337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6" h="3853" extrusionOk="0">
                        <a:moveTo>
                          <a:pt x="2255" y="280"/>
                        </a:moveTo>
                        <a:lnTo>
                          <a:pt x="2255" y="282"/>
                        </a:lnTo>
                        <a:lnTo>
                          <a:pt x="2255" y="282"/>
                        </a:lnTo>
                        <a:lnTo>
                          <a:pt x="2255" y="280"/>
                        </a:lnTo>
                        <a:close/>
                        <a:moveTo>
                          <a:pt x="994" y="1"/>
                        </a:moveTo>
                        <a:lnTo>
                          <a:pt x="0" y="3853"/>
                        </a:lnTo>
                        <a:lnTo>
                          <a:pt x="1703" y="3853"/>
                        </a:lnTo>
                        <a:lnTo>
                          <a:pt x="2255" y="282"/>
                        </a:lnTo>
                        <a:lnTo>
                          <a:pt x="1573" y="282"/>
                        </a:lnTo>
                        <a:cubicBezTo>
                          <a:pt x="1340" y="282"/>
                          <a:pt x="1129" y="174"/>
                          <a:pt x="99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32">
                    <a:extLst>
                      <a:ext uri="{FF2B5EF4-FFF2-40B4-BE49-F238E27FC236}">
                        <a16:creationId xmlns:a16="http://schemas.microsoft.com/office/drawing/2014/main" id="{4088321C-82ED-6441-86A0-BCA63435250F}"/>
                      </a:ext>
                    </a:extLst>
                  </p:cNvPr>
                  <p:cNvSpPr/>
                  <p:nvPr/>
                </p:nvSpPr>
                <p:spPr>
                  <a:xfrm>
                    <a:off x="2788559" y="3377737"/>
                    <a:ext cx="103078" cy="2168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9" h="3574" extrusionOk="0">
                        <a:moveTo>
                          <a:pt x="186" y="1"/>
                        </a:moveTo>
                        <a:lnTo>
                          <a:pt x="1" y="3574"/>
                        </a:lnTo>
                        <a:lnTo>
                          <a:pt x="1698" y="3574"/>
                        </a:lnTo>
                        <a:lnTo>
                          <a:pt x="1516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" name="Google Shape;478;p32">
                    <a:extLst>
                      <a:ext uri="{FF2B5EF4-FFF2-40B4-BE49-F238E27FC236}">
                        <a16:creationId xmlns:a16="http://schemas.microsoft.com/office/drawing/2014/main" id="{3D23F4B6-542A-93BC-0063-8BCDCD650747}"/>
                      </a:ext>
                    </a:extLst>
                  </p:cNvPr>
                  <p:cNvSpPr/>
                  <p:nvPr/>
                </p:nvSpPr>
                <p:spPr>
                  <a:xfrm>
                    <a:off x="2961350" y="3351102"/>
                    <a:ext cx="136568" cy="2434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1" h="4013" extrusionOk="0">
                        <a:moveTo>
                          <a:pt x="1218" y="0"/>
                        </a:moveTo>
                        <a:cubicBezTo>
                          <a:pt x="1103" y="259"/>
                          <a:pt x="841" y="440"/>
                          <a:pt x="541" y="440"/>
                        </a:cubicBezTo>
                        <a:lnTo>
                          <a:pt x="1" y="440"/>
                        </a:lnTo>
                        <a:lnTo>
                          <a:pt x="553" y="4013"/>
                        </a:lnTo>
                        <a:lnTo>
                          <a:pt x="2251" y="4013"/>
                        </a:lnTo>
                        <a:lnTo>
                          <a:pt x="1218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" name="Google Shape;479;p32">
                    <a:extLst>
                      <a:ext uri="{FF2B5EF4-FFF2-40B4-BE49-F238E27FC236}">
                        <a16:creationId xmlns:a16="http://schemas.microsoft.com/office/drawing/2014/main" id="{9381C86D-E586-12F5-8B1C-0A3B8A7B1AE0}"/>
                      </a:ext>
                    </a:extLst>
                  </p:cNvPr>
                  <p:cNvSpPr/>
                  <p:nvPr/>
                </p:nvSpPr>
                <p:spPr>
                  <a:xfrm>
                    <a:off x="3107930" y="3336056"/>
                    <a:ext cx="168177" cy="2585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2" h="4261" extrusionOk="0">
                        <a:moveTo>
                          <a:pt x="1" y="1"/>
                        </a:moveTo>
                        <a:lnTo>
                          <a:pt x="1538" y="4261"/>
                        </a:lnTo>
                        <a:lnTo>
                          <a:pt x="2772" y="4261"/>
                        </a:lnTo>
                        <a:lnTo>
                          <a:pt x="1790" y="1538"/>
                        </a:lnTo>
                        <a:cubicBezTo>
                          <a:pt x="1499" y="738"/>
                          <a:pt x="812" y="164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" name="Google Shape;480;p32">
                    <a:extLst>
                      <a:ext uri="{FF2B5EF4-FFF2-40B4-BE49-F238E27FC236}">
                        <a16:creationId xmlns:a16="http://schemas.microsoft.com/office/drawing/2014/main" id="{A483ED1C-C434-CEB8-E26D-EA8E9512074D}"/>
                      </a:ext>
                    </a:extLst>
                  </p:cNvPr>
                  <p:cNvSpPr/>
                  <p:nvPr/>
                </p:nvSpPr>
                <p:spPr>
                  <a:xfrm>
                    <a:off x="2788559" y="3591499"/>
                    <a:ext cx="103078" cy="85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9" h="1416" extrusionOk="0">
                        <a:moveTo>
                          <a:pt x="1" y="1"/>
                        </a:moveTo>
                        <a:lnTo>
                          <a:pt x="1" y="565"/>
                        </a:lnTo>
                        <a:cubicBezTo>
                          <a:pt x="1" y="1034"/>
                          <a:pt x="380" y="1415"/>
                          <a:pt x="848" y="1415"/>
                        </a:cubicBezTo>
                        <a:cubicBezTo>
                          <a:pt x="1317" y="1415"/>
                          <a:pt x="1698" y="1034"/>
                          <a:pt x="1698" y="565"/>
                        </a:cubicBezTo>
                        <a:lnTo>
                          <a:pt x="1698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" name="Google Shape;481;p32">
                    <a:extLst>
                      <a:ext uri="{FF2B5EF4-FFF2-40B4-BE49-F238E27FC236}">
                        <a16:creationId xmlns:a16="http://schemas.microsoft.com/office/drawing/2014/main" id="{912C0654-E9D7-6C02-3C6A-030B3BEE33CA}"/>
                      </a:ext>
                    </a:extLst>
                  </p:cNvPr>
                  <p:cNvSpPr/>
                  <p:nvPr/>
                </p:nvSpPr>
                <p:spPr>
                  <a:xfrm>
                    <a:off x="2994901" y="3591499"/>
                    <a:ext cx="103018" cy="85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8" h="1416" extrusionOk="0">
                        <a:moveTo>
                          <a:pt x="0" y="1"/>
                        </a:moveTo>
                        <a:lnTo>
                          <a:pt x="0" y="565"/>
                        </a:lnTo>
                        <a:cubicBezTo>
                          <a:pt x="0" y="1034"/>
                          <a:pt x="382" y="1415"/>
                          <a:pt x="850" y="1415"/>
                        </a:cubicBezTo>
                        <a:cubicBezTo>
                          <a:pt x="1321" y="1415"/>
                          <a:pt x="1698" y="1034"/>
                          <a:pt x="1698" y="565"/>
                        </a:cubicBezTo>
                        <a:lnTo>
                          <a:pt x="1698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32">
                    <a:extLst>
                      <a:ext uri="{FF2B5EF4-FFF2-40B4-BE49-F238E27FC236}">
                        <a16:creationId xmlns:a16="http://schemas.microsoft.com/office/drawing/2014/main" id="{730A23A1-601B-92BA-E3F2-B13552D88515}"/>
                      </a:ext>
                    </a:extLst>
                  </p:cNvPr>
                  <p:cNvSpPr/>
                  <p:nvPr/>
                </p:nvSpPr>
                <p:spPr>
                  <a:xfrm>
                    <a:off x="3201181" y="3591378"/>
                    <a:ext cx="74927" cy="86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5" h="1418" extrusionOk="0">
                        <a:moveTo>
                          <a:pt x="1" y="1"/>
                        </a:moveTo>
                        <a:lnTo>
                          <a:pt x="1" y="800"/>
                        </a:lnTo>
                        <a:cubicBezTo>
                          <a:pt x="1" y="1141"/>
                          <a:pt x="277" y="1417"/>
                          <a:pt x="620" y="1417"/>
                        </a:cubicBezTo>
                        <a:cubicBezTo>
                          <a:pt x="959" y="1417"/>
                          <a:pt x="1235" y="1141"/>
                          <a:pt x="1235" y="800"/>
                        </a:cubicBezTo>
                        <a:lnTo>
                          <a:pt x="1235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32">
                    <a:extLst>
                      <a:ext uri="{FF2B5EF4-FFF2-40B4-BE49-F238E27FC236}">
                        <a16:creationId xmlns:a16="http://schemas.microsoft.com/office/drawing/2014/main" id="{3766DA71-DD61-07FA-8C60-47F8694DA53F}"/>
                      </a:ext>
                    </a:extLst>
                  </p:cNvPr>
                  <p:cNvSpPr/>
                  <p:nvPr/>
                </p:nvSpPr>
                <p:spPr>
                  <a:xfrm>
                    <a:off x="2582097" y="3591499"/>
                    <a:ext cx="103200" cy="85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1" h="1416" extrusionOk="0">
                        <a:moveTo>
                          <a:pt x="1" y="1"/>
                        </a:moveTo>
                        <a:lnTo>
                          <a:pt x="1" y="565"/>
                        </a:lnTo>
                        <a:cubicBezTo>
                          <a:pt x="1" y="1034"/>
                          <a:pt x="383" y="1415"/>
                          <a:pt x="851" y="1415"/>
                        </a:cubicBezTo>
                        <a:cubicBezTo>
                          <a:pt x="1319" y="1415"/>
                          <a:pt x="1701" y="1034"/>
                          <a:pt x="1701" y="565"/>
                        </a:cubicBezTo>
                        <a:lnTo>
                          <a:pt x="170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32">
                    <a:extLst>
                      <a:ext uri="{FF2B5EF4-FFF2-40B4-BE49-F238E27FC236}">
                        <a16:creationId xmlns:a16="http://schemas.microsoft.com/office/drawing/2014/main" id="{0E17AEBC-15AD-63D1-1BD4-2F4EB59AE094}"/>
                      </a:ext>
                    </a:extLst>
                  </p:cNvPr>
                  <p:cNvSpPr/>
                  <p:nvPr/>
                </p:nvSpPr>
                <p:spPr>
                  <a:xfrm>
                    <a:off x="2395474" y="3591378"/>
                    <a:ext cx="83543" cy="86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" h="1418" extrusionOk="0">
                        <a:moveTo>
                          <a:pt x="0" y="1"/>
                        </a:moveTo>
                        <a:lnTo>
                          <a:pt x="0" y="731"/>
                        </a:lnTo>
                        <a:cubicBezTo>
                          <a:pt x="0" y="1112"/>
                          <a:pt x="310" y="1417"/>
                          <a:pt x="687" y="1417"/>
                        </a:cubicBezTo>
                        <a:cubicBezTo>
                          <a:pt x="1069" y="1417"/>
                          <a:pt x="1376" y="1112"/>
                          <a:pt x="1376" y="731"/>
                        </a:cubicBezTo>
                        <a:lnTo>
                          <a:pt x="1376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485" name="Google Shape;485;p32">
              <a:extLst>
                <a:ext uri="{FF2B5EF4-FFF2-40B4-BE49-F238E27FC236}">
                  <a16:creationId xmlns:a16="http://schemas.microsoft.com/office/drawing/2014/main" id="{2F6BEE97-6AB1-F79D-012B-0A4796FBC452}"/>
                </a:ext>
              </a:extLst>
            </p:cNvPr>
            <p:cNvSpPr/>
            <p:nvPr/>
          </p:nvSpPr>
          <p:spPr>
            <a:xfrm>
              <a:off x="2989926" y="3794789"/>
              <a:ext cx="249354" cy="1100736"/>
            </a:xfrm>
            <a:custGeom>
              <a:avLst/>
              <a:gdLst/>
              <a:ahLst/>
              <a:cxnLst/>
              <a:rect l="l" t="t" r="r" b="b"/>
              <a:pathLst>
                <a:path w="4110" h="18143" extrusionOk="0">
                  <a:moveTo>
                    <a:pt x="2152" y="0"/>
                  </a:moveTo>
                  <a:cubicBezTo>
                    <a:pt x="2015" y="0"/>
                    <a:pt x="1877" y="51"/>
                    <a:pt x="1768" y="153"/>
                  </a:cubicBezTo>
                  <a:cubicBezTo>
                    <a:pt x="891" y="972"/>
                    <a:pt x="0" y="2992"/>
                    <a:pt x="3351" y="7826"/>
                  </a:cubicBezTo>
                  <a:cubicBezTo>
                    <a:pt x="3413" y="7913"/>
                    <a:pt x="3473" y="8004"/>
                    <a:pt x="3540" y="8093"/>
                  </a:cubicBezTo>
                  <a:cubicBezTo>
                    <a:pt x="3540" y="8093"/>
                    <a:pt x="3466" y="8225"/>
                    <a:pt x="3351" y="8465"/>
                  </a:cubicBezTo>
                  <a:cubicBezTo>
                    <a:pt x="2777" y="9673"/>
                    <a:pt x="1204" y="13614"/>
                    <a:pt x="2942" y="17394"/>
                  </a:cubicBezTo>
                  <a:cubicBezTo>
                    <a:pt x="3058" y="17646"/>
                    <a:pt x="3185" y="17893"/>
                    <a:pt x="3334" y="18143"/>
                  </a:cubicBezTo>
                  <a:cubicBezTo>
                    <a:pt x="3807" y="17744"/>
                    <a:pt x="4109" y="17146"/>
                    <a:pt x="4109" y="16476"/>
                  </a:cubicBezTo>
                  <a:lnTo>
                    <a:pt x="4109" y="2216"/>
                  </a:lnTo>
                  <a:lnTo>
                    <a:pt x="3351" y="1217"/>
                  </a:lnTo>
                  <a:lnTo>
                    <a:pt x="2589" y="218"/>
                  </a:lnTo>
                  <a:cubicBezTo>
                    <a:pt x="2480" y="74"/>
                    <a:pt x="2317" y="0"/>
                    <a:pt x="2152" y="0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2">
              <a:extLst>
                <a:ext uri="{FF2B5EF4-FFF2-40B4-BE49-F238E27FC236}">
                  <a16:creationId xmlns:a16="http://schemas.microsoft.com/office/drawing/2014/main" id="{D662CBB8-8E7B-87DA-08A7-9C92754ADB90}"/>
                </a:ext>
              </a:extLst>
            </p:cNvPr>
            <p:cNvSpPr/>
            <p:nvPr/>
          </p:nvSpPr>
          <p:spPr>
            <a:xfrm>
              <a:off x="3018926" y="3794789"/>
              <a:ext cx="568296" cy="1162559"/>
            </a:xfrm>
            <a:custGeom>
              <a:avLst/>
              <a:gdLst/>
              <a:ahLst/>
              <a:cxnLst/>
              <a:rect l="l" t="t" r="r" b="b"/>
              <a:pathLst>
                <a:path w="9367" h="19162" extrusionOk="0">
                  <a:moveTo>
                    <a:pt x="2182" y="0"/>
                  </a:moveTo>
                  <a:cubicBezTo>
                    <a:pt x="2046" y="0"/>
                    <a:pt x="1908" y="51"/>
                    <a:pt x="1799" y="153"/>
                  </a:cubicBezTo>
                  <a:cubicBezTo>
                    <a:pt x="906" y="987"/>
                    <a:pt x="0" y="3066"/>
                    <a:pt x="3569" y="8093"/>
                  </a:cubicBezTo>
                  <a:cubicBezTo>
                    <a:pt x="3569" y="8093"/>
                    <a:pt x="137" y="14202"/>
                    <a:pt x="4064" y="19161"/>
                  </a:cubicBezTo>
                  <a:lnTo>
                    <a:pt x="7870" y="10785"/>
                  </a:lnTo>
                  <a:lnTo>
                    <a:pt x="9366" y="9051"/>
                  </a:lnTo>
                  <a:lnTo>
                    <a:pt x="2620" y="216"/>
                  </a:lnTo>
                  <a:cubicBezTo>
                    <a:pt x="2509" y="73"/>
                    <a:pt x="2346" y="0"/>
                    <a:pt x="2182" y="0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56217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>
          <a:extLst>
            <a:ext uri="{FF2B5EF4-FFF2-40B4-BE49-F238E27FC236}">
              <a16:creationId xmlns:a16="http://schemas.microsoft.com/office/drawing/2014/main" id="{717F1398-760F-69E8-EB78-2095A298B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7C164B9A-B6E4-49C0-D241-7397A1355585}"/>
              </a:ext>
            </a:extLst>
          </p:cNvPr>
          <p:cNvGrpSpPr/>
          <p:nvPr/>
        </p:nvGrpSpPr>
        <p:grpSpPr>
          <a:xfrm>
            <a:off x="263380" y="93493"/>
            <a:ext cx="6638461" cy="646331"/>
            <a:chOff x="263380" y="232286"/>
            <a:chExt cx="6638461" cy="64633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08A5395-B7E7-FB42-E9E1-4CA6E51EF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380" y="332320"/>
              <a:ext cx="506012" cy="506012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96ADD3D-4D73-5D87-2FE2-279E3DBE866D}"/>
                </a:ext>
              </a:extLst>
            </p:cNvPr>
            <p:cNvSpPr txBox="1"/>
            <p:nvPr/>
          </p:nvSpPr>
          <p:spPr>
            <a:xfrm>
              <a:off x="870997" y="232286"/>
              <a:ext cx="60308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solidFill>
                    <a:schemeClr val="dk1"/>
                  </a:solidFill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  <a:sym typeface="Crete Round"/>
                </a:rPr>
                <a:t>顧客流失預測模型</a:t>
              </a:r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90354BB-CD5B-C4DE-6597-41BD5A015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485676"/>
              </p:ext>
            </p:extLst>
          </p:nvPr>
        </p:nvGraphicFramePr>
        <p:xfrm>
          <a:off x="146153" y="2571750"/>
          <a:ext cx="8851693" cy="201578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64528">
                  <a:extLst>
                    <a:ext uri="{9D8B030D-6E8A-4147-A177-3AD203B41FA5}">
                      <a16:colId xmlns:a16="http://schemas.microsoft.com/office/drawing/2014/main" val="3115277206"/>
                    </a:ext>
                  </a:extLst>
                </a:gridCol>
                <a:gridCol w="1264528">
                  <a:extLst>
                    <a:ext uri="{9D8B030D-6E8A-4147-A177-3AD203B41FA5}">
                      <a16:colId xmlns:a16="http://schemas.microsoft.com/office/drawing/2014/main" val="510185689"/>
                    </a:ext>
                  </a:extLst>
                </a:gridCol>
                <a:gridCol w="1264528">
                  <a:extLst>
                    <a:ext uri="{9D8B030D-6E8A-4147-A177-3AD203B41FA5}">
                      <a16:colId xmlns:a16="http://schemas.microsoft.com/office/drawing/2014/main" val="511346676"/>
                    </a:ext>
                  </a:extLst>
                </a:gridCol>
                <a:gridCol w="1264528">
                  <a:extLst>
                    <a:ext uri="{9D8B030D-6E8A-4147-A177-3AD203B41FA5}">
                      <a16:colId xmlns:a16="http://schemas.microsoft.com/office/drawing/2014/main" val="891510390"/>
                    </a:ext>
                  </a:extLst>
                </a:gridCol>
                <a:gridCol w="1264528">
                  <a:extLst>
                    <a:ext uri="{9D8B030D-6E8A-4147-A177-3AD203B41FA5}">
                      <a16:colId xmlns:a16="http://schemas.microsoft.com/office/drawing/2014/main" val="1123376119"/>
                    </a:ext>
                  </a:extLst>
                </a:gridCol>
                <a:gridCol w="1365486">
                  <a:extLst>
                    <a:ext uri="{9D8B030D-6E8A-4147-A177-3AD203B41FA5}">
                      <a16:colId xmlns:a16="http://schemas.microsoft.com/office/drawing/2014/main" val="3277122261"/>
                    </a:ext>
                  </a:extLst>
                </a:gridCol>
                <a:gridCol w="1163567">
                  <a:extLst>
                    <a:ext uri="{9D8B030D-6E8A-4147-A177-3AD203B41FA5}">
                      <a16:colId xmlns:a16="http://schemas.microsoft.com/office/drawing/2014/main" val="1574937198"/>
                    </a:ext>
                  </a:extLst>
                </a:gridCol>
              </a:tblGrid>
              <a:tr h="42237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華康中黑體" panose="020B0509000000000000" pitchFamily="49" charset="-120"/>
                          <a:ea typeface="華康中黑體" panose="020B0509000000000000" pitchFamily="49" charset="-120"/>
                          <a:cs typeface="華康中黑體" panose="020B0509000000000000" pitchFamily="49" charset="-120"/>
                        </a:rPr>
                        <a:t>顧客類型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精準率</a:t>
                      </a:r>
                      <a:endParaRPr lang="en-US" altLang="zh-TW" sz="2000" dirty="0"/>
                    </a:p>
                    <a:p>
                      <a:pPr algn="ctr"/>
                      <a:r>
                        <a:rPr lang="en-US" altLang="zh-TW" sz="1600" dirty="0"/>
                        <a:t>(Precision)</a:t>
                      </a:r>
                      <a:endParaRPr lang="zh-TW" altLang="en-US" sz="1600" dirty="0">
                        <a:latin typeface="華康中黑體" panose="020B0509000000000000" pitchFamily="49" charset="-120"/>
                        <a:ea typeface="華康中黑體" panose="020B0509000000000000" pitchFamily="49" charset="-120"/>
                        <a:cs typeface="華康中黑體" panose="020B0509000000000000" pitchFamily="49" charset="-12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華康中黑體" panose="020B0509000000000000" pitchFamily="49" charset="-120"/>
                          <a:ea typeface="華康中黑體" panose="020B0509000000000000" pitchFamily="49" charset="-120"/>
                          <a:cs typeface="華康中黑體" panose="020B0509000000000000" pitchFamily="49" charset="-120"/>
                        </a:rPr>
                        <a:t>召回率</a:t>
                      </a:r>
                      <a:r>
                        <a:rPr lang="en-US" altLang="zh-TW" sz="1600" dirty="0"/>
                        <a:t>(Recall)</a:t>
                      </a:r>
                      <a:endParaRPr lang="zh-TW" altLang="en-US" sz="2000" dirty="0">
                        <a:latin typeface="華康中黑體" panose="020B0509000000000000" pitchFamily="49" charset="-120"/>
                        <a:ea typeface="華康中黑體" panose="020B0509000000000000" pitchFamily="49" charset="-120"/>
                        <a:cs typeface="華康中黑體" panose="020B0509000000000000" pitchFamily="49" charset="-12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華康中黑體" panose="020B0509000000000000" pitchFamily="49" charset="-120"/>
                          <a:ea typeface="華康中黑體" panose="020B0509000000000000" pitchFamily="49" charset="-120"/>
                          <a:cs typeface="華康中黑體" panose="020B0509000000000000" pitchFamily="49" charset="-120"/>
                        </a:rPr>
                        <a:t>F1-score</a:t>
                      </a:r>
                      <a:endParaRPr lang="zh-TW" altLang="en-US" sz="2000" dirty="0">
                        <a:latin typeface="華康中黑體" panose="020B0509000000000000" pitchFamily="49" charset="-120"/>
                        <a:ea typeface="華康中黑體" panose="020B0509000000000000" pitchFamily="49" charset="-120"/>
                        <a:cs typeface="華康中黑體" panose="020B0509000000000000" pitchFamily="49" charset="-12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華康中黑體" panose="020B0509000000000000" pitchFamily="49" charset="-120"/>
                          <a:ea typeface="華康中黑體" panose="020B0509000000000000" pitchFamily="49" charset="-120"/>
                          <a:cs typeface="華康中黑體" panose="020B0509000000000000" pitchFamily="49" charset="-120"/>
                        </a:rPr>
                        <a:t>樣本分布</a:t>
                      </a:r>
                      <a:endParaRPr lang="en-US" altLang="zh-TW" sz="2000" dirty="0">
                        <a:latin typeface="華康中黑體" panose="020B0509000000000000" pitchFamily="49" charset="-120"/>
                        <a:ea typeface="華康中黑體" panose="020B0509000000000000" pitchFamily="49" charset="-120"/>
                        <a:cs typeface="華康中黑體" panose="020B0509000000000000" pitchFamily="49" charset="-120"/>
                      </a:endParaRPr>
                    </a:p>
                    <a:p>
                      <a:pPr algn="ctr"/>
                      <a:r>
                        <a:rPr lang="en-US" altLang="zh-TW" sz="1600" dirty="0"/>
                        <a:t>(Support)</a:t>
                      </a:r>
                      <a:endParaRPr lang="zh-TW" altLang="en-US" sz="2000" dirty="0">
                        <a:latin typeface="華康中黑體" panose="020B0509000000000000" pitchFamily="49" charset="-120"/>
                        <a:ea typeface="華康中黑體" panose="020B0509000000000000" pitchFamily="49" charset="-120"/>
                        <a:cs typeface="華康中黑體" panose="020B0509000000000000" pitchFamily="49" charset="-12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華康中黑體" panose="020B0509000000000000" pitchFamily="49" charset="-120"/>
                          <a:ea typeface="華康中黑體" panose="020B0509000000000000" pitchFamily="49" charset="-120"/>
                          <a:cs typeface="華康中黑體" panose="020B0509000000000000" pitchFamily="49" charset="-120"/>
                        </a:rPr>
                        <a:t>準確率</a:t>
                      </a:r>
                      <a:r>
                        <a:rPr lang="en-US" altLang="zh-TW" sz="1600" dirty="0"/>
                        <a:t>(Accuracy)</a:t>
                      </a:r>
                      <a:endParaRPr lang="zh-TW" altLang="en-US" sz="2000" dirty="0">
                        <a:latin typeface="華康中黑體" panose="020B0509000000000000" pitchFamily="49" charset="-120"/>
                        <a:ea typeface="華康中黑體" panose="020B0509000000000000" pitchFamily="49" charset="-120"/>
                        <a:cs typeface="華康中黑體" panose="020B0509000000000000" pitchFamily="49" charset="-12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華康中黑體" panose="020B0509000000000000" pitchFamily="49" charset="-120"/>
                          <a:ea typeface="華康中黑體" panose="020B0509000000000000" pitchFamily="49" charset="-120"/>
                          <a:cs typeface="華康中黑體" panose="020B0509000000000000" pitchFamily="49" charset="-120"/>
                        </a:rPr>
                        <a:t>AUC-ROC</a:t>
                      </a:r>
                      <a:endParaRPr lang="zh-TW" altLang="en-US" sz="2000" dirty="0">
                        <a:latin typeface="華康中黑體" panose="020B0509000000000000" pitchFamily="49" charset="-120"/>
                        <a:ea typeface="華康中黑體" panose="020B0509000000000000" pitchFamily="49" charset="-120"/>
                        <a:cs typeface="華康中黑體" panose="020B0509000000000000" pitchFamily="49" charset="-12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93368"/>
                  </a:ext>
                </a:extLst>
              </a:tr>
              <a:tr h="674668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2000" b="0" i="0" u="none" strike="noStrike" cap="none" dirty="0">
                          <a:solidFill>
                            <a:schemeClr val="tx1"/>
                          </a:solidFill>
                          <a:latin typeface="華康中黑體" panose="020B0509000000000000" pitchFamily="49" charset="-120"/>
                          <a:ea typeface="華康中黑體" panose="020B0509000000000000" pitchFamily="49" charset="-120"/>
                          <a:cs typeface="華康中黑體" panose="020B0509000000000000" pitchFamily="49" charset="-120"/>
                          <a:sym typeface="Arial"/>
                        </a:rPr>
                        <a:t>流失顧客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2400" b="0" i="0" u="none" strike="noStrike" cap="none" dirty="0">
                          <a:solidFill>
                            <a:schemeClr val="tx1"/>
                          </a:solidFill>
                          <a:latin typeface="華康中黑體" panose="020B0509000000000000" pitchFamily="49" charset="-120"/>
                          <a:ea typeface="華康中黑體" panose="020B0509000000000000" pitchFamily="49" charset="-120"/>
                          <a:cs typeface="華康中黑體" panose="020B0509000000000000" pitchFamily="49" charset="-120"/>
                          <a:sym typeface="Arial"/>
                        </a:rPr>
                        <a:t>0.97</a:t>
                      </a:r>
                      <a:endParaRPr lang="zh-TW" altLang="en-US" sz="2400" b="0" i="0" u="none" strike="noStrike" cap="none" dirty="0">
                        <a:solidFill>
                          <a:schemeClr val="tx1"/>
                        </a:solidFill>
                        <a:latin typeface="華康中黑體" panose="020B0509000000000000" pitchFamily="49" charset="-120"/>
                        <a:ea typeface="華康中黑體" panose="020B0509000000000000" pitchFamily="49" charset="-120"/>
                        <a:cs typeface="華康中黑體" panose="020B0509000000000000" pitchFamily="49" charset="-120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2400" b="0" i="0" u="none" strike="noStrike" cap="none" dirty="0">
                          <a:solidFill>
                            <a:schemeClr val="tx1"/>
                          </a:solidFill>
                          <a:latin typeface="華康中黑體" panose="020B0509000000000000" pitchFamily="49" charset="-120"/>
                          <a:ea typeface="華康中黑體" panose="020B0509000000000000" pitchFamily="49" charset="-120"/>
                          <a:cs typeface="華康中黑體" panose="020B0509000000000000" pitchFamily="49" charset="-120"/>
                          <a:sym typeface="Arial"/>
                        </a:rPr>
                        <a:t>0.88</a:t>
                      </a:r>
                      <a:endParaRPr lang="zh-TW" altLang="en-US" sz="2400" b="0" i="0" u="none" strike="noStrike" cap="none" dirty="0">
                        <a:solidFill>
                          <a:schemeClr val="tx1"/>
                        </a:solidFill>
                        <a:latin typeface="華康中黑體" panose="020B0509000000000000" pitchFamily="49" charset="-120"/>
                        <a:ea typeface="華康中黑體" panose="020B0509000000000000" pitchFamily="49" charset="-120"/>
                        <a:cs typeface="華康中黑體" panose="020B0509000000000000" pitchFamily="49" charset="-120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2400" b="0" i="0" u="none" strike="noStrike" cap="none" dirty="0">
                          <a:solidFill>
                            <a:schemeClr val="tx1"/>
                          </a:solidFill>
                          <a:latin typeface="華康中黑體" panose="020B0509000000000000" pitchFamily="49" charset="-120"/>
                          <a:ea typeface="華康中黑體" panose="020B0509000000000000" pitchFamily="49" charset="-120"/>
                          <a:cs typeface="華康中黑體" panose="020B0509000000000000" pitchFamily="49" charset="-120"/>
                          <a:sym typeface="Arial"/>
                        </a:rPr>
                        <a:t>0.88</a:t>
                      </a:r>
                      <a:endParaRPr lang="zh-TW" altLang="en-US" sz="2400" b="0" i="0" u="none" strike="noStrike" cap="none" dirty="0">
                        <a:solidFill>
                          <a:schemeClr val="tx1"/>
                        </a:solidFill>
                        <a:latin typeface="華康中黑體" panose="020B0509000000000000" pitchFamily="49" charset="-120"/>
                        <a:ea typeface="華康中黑體" panose="020B0509000000000000" pitchFamily="49" charset="-120"/>
                        <a:cs typeface="華康中黑體" panose="020B0509000000000000" pitchFamily="49" charset="-120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2400" b="0" i="0" u="none" strike="noStrike" cap="none" dirty="0">
                          <a:solidFill>
                            <a:schemeClr val="tx1"/>
                          </a:solidFill>
                          <a:latin typeface="華康中黑體" panose="020B0509000000000000" pitchFamily="49" charset="-120"/>
                          <a:ea typeface="華康中黑體" panose="020B0509000000000000" pitchFamily="49" charset="-120"/>
                          <a:cs typeface="華康中黑體" panose="020B0509000000000000" pitchFamily="49" charset="-120"/>
                          <a:sym typeface="Arial"/>
                        </a:rPr>
                        <a:t>8606</a:t>
                      </a:r>
                      <a:endParaRPr lang="zh-TW" altLang="en-US" sz="2400" b="0" i="0" u="none" strike="noStrike" cap="none" dirty="0">
                        <a:solidFill>
                          <a:schemeClr val="tx1"/>
                        </a:solidFill>
                        <a:latin typeface="華康中黑體" panose="020B0509000000000000" pitchFamily="49" charset="-120"/>
                        <a:ea typeface="華康中黑體" panose="020B0509000000000000" pitchFamily="49" charset="-120"/>
                        <a:cs typeface="華康中黑體" panose="020B0509000000000000" pitchFamily="49" charset="-120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2400" b="0" i="0" u="none" strike="noStrike" cap="none" dirty="0">
                          <a:solidFill>
                            <a:schemeClr val="tx1"/>
                          </a:solidFill>
                          <a:latin typeface="華康中黑體" panose="020B0509000000000000" pitchFamily="49" charset="-120"/>
                          <a:ea typeface="華康中黑體" panose="020B0509000000000000" pitchFamily="49" charset="-120"/>
                          <a:cs typeface="華康中黑體" panose="020B0509000000000000" pitchFamily="49" charset="-120"/>
                          <a:sym typeface="Arial"/>
                        </a:rPr>
                        <a:t>0.93</a:t>
                      </a:r>
                      <a:endParaRPr lang="zh-TW" altLang="en-US" sz="2400" b="0" i="0" u="none" strike="noStrike" cap="none" dirty="0">
                        <a:solidFill>
                          <a:schemeClr val="tx1"/>
                        </a:solidFill>
                        <a:latin typeface="華康中黑體" panose="020B0509000000000000" pitchFamily="49" charset="-120"/>
                        <a:ea typeface="華康中黑體" panose="020B0509000000000000" pitchFamily="49" charset="-120"/>
                        <a:cs typeface="華康中黑體" panose="020B0509000000000000" pitchFamily="49" charset="-120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2400" b="0" i="0" u="none" strike="noStrike" cap="none" dirty="0">
                          <a:solidFill>
                            <a:schemeClr val="tx1"/>
                          </a:solidFill>
                          <a:latin typeface="華康中黑體" panose="020B0509000000000000" pitchFamily="49" charset="-120"/>
                          <a:ea typeface="華康中黑體" panose="020B0509000000000000" pitchFamily="49" charset="-120"/>
                          <a:cs typeface="華康中黑體" panose="020B0509000000000000" pitchFamily="49" charset="-120"/>
                          <a:sym typeface="Arial"/>
                        </a:rPr>
                        <a:t>0.9759</a:t>
                      </a:r>
                      <a:endParaRPr lang="zh-TW" altLang="en-US" sz="2400" b="0" i="0" u="none" strike="noStrike" cap="none" dirty="0">
                        <a:solidFill>
                          <a:schemeClr val="tx1"/>
                        </a:solidFill>
                        <a:latin typeface="華康中黑體" panose="020B0509000000000000" pitchFamily="49" charset="-120"/>
                        <a:ea typeface="華康中黑體" panose="020B0509000000000000" pitchFamily="49" charset="-120"/>
                        <a:cs typeface="華康中黑體" panose="020B0509000000000000" pitchFamily="49" charset="-120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931404"/>
                  </a:ext>
                </a:extLst>
              </a:tr>
              <a:tr h="67466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華康中黑體" panose="020B0509000000000000" pitchFamily="49" charset="-120"/>
                          <a:ea typeface="華康中黑體" panose="020B0509000000000000" pitchFamily="49" charset="-120"/>
                          <a:cs typeface="華康中黑體" panose="020B0509000000000000" pitchFamily="49" charset="-120"/>
                        </a:rPr>
                        <a:t>非流失</a:t>
                      </a:r>
                      <a:endParaRPr lang="en-US" altLang="zh-TW" sz="2000" dirty="0">
                        <a:latin typeface="華康中黑體" panose="020B0509000000000000" pitchFamily="49" charset="-120"/>
                        <a:ea typeface="華康中黑體" panose="020B0509000000000000" pitchFamily="49" charset="-120"/>
                        <a:cs typeface="華康中黑體" panose="020B0509000000000000" pitchFamily="49" charset="-120"/>
                      </a:endParaRPr>
                    </a:p>
                    <a:p>
                      <a:pPr algn="ctr"/>
                      <a:r>
                        <a:rPr lang="zh-TW" altLang="en-US" sz="2000" dirty="0">
                          <a:latin typeface="華康中黑體" panose="020B0509000000000000" pitchFamily="49" charset="-120"/>
                          <a:ea typeface="華康中黑體" panose="020B0509000000000000" pitchFamily="49" charset="-120"/>
                          <a:cs typeface="華康中黑體" panose="020B0509000000000000" pitchFamily="49" charset="-120"/>
                        </a:rPr>
                        <a:t>顧客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華康中黑體" panose="020B0509000000000000" pitchFamily="49" charset="-120"/>
                          <a:ea typeface="華康中黑體" panose="020B0509000000000000" pitchFamily="49" charset="-120"/>
                          <a:cs typeface="華康中黑體" panose="020B0509000000000000" pitchFamily="49" charset="-120"/>
                        </a:rPr>
                        <a:t>0.97</a:t>
                      </a:r>
                      <a:endParaRPr lang="zh-TW" altLang="en-US" sz="2400" dirty="0">
                        <a:latin typeface="華康中黑體" panose="020B0509000000000000" pitchFamily="49" charset="-120"/>
                        <a:ea typeface="華康中黑體" panose="020B0509000000000000" pitchFamily="49" charset="-120"/>
                        <a:cs typeface="華康中黑體" panose="020B0509000000000000" pitchFamily="49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華康中黑體" panose="020B0509000000000000" pitchFamily="49" charset="-120"/>
                          <a:ea typeface="華康中黑體" panose="020B0509000000000000" pitchFamily="49" charset="-120"/>
                          <a:cs typeface="華康中黑體" panose="020B0509000000000000" pitchFamily="49" charset="-120"/>
                        </a:rPr>
                        <a:t>0.99</a:t>
                      </a:r>
                      <a:endParaRPr lang="zh-TW" altLang="en-US" sz="2400" dirty="0">
                        <a:latin typeface="華康中黑體" panose="020B0509000000000000" pitchFamily="49" charset="-120"/>
                        <a:ea typeface="華康中黑體" panose="020B0509000000000000" pitchFamily="49" charset="-120"/>
                        <a:cs typeface="華康中黑體" panose="020B0509000000000000" pitchFamily="49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華康中黑體" panose="020B0509000000000000" pitchFamily="49" charset="-120"/>
                          <a:ea typeface="華康中黑體" panose="020B0509000000000000" pitchFamily="49" charset="-120"/>
                          <a:cs typeface="華康中黑體" panose="020B0509000000000000" pitchFamily="49" charset="-120"/>
                        </a:rPr>
                        <a:t>0.99</a:t>
                      </a:r>
                      <a:endParaRPr lang="zh-TW" altLang="en-US" sz="2400" dirty="0">
                        <a:latin typeface="華康中黑體" panose="020B0509000000000000" pitchFamily="49" charset="-120"/>
                        <a:ea typeface="華康中黑體" panose="020B0509000000000000" pitchFamily="49" charset="-120"/>
                        <a:cs typeface="華康中黑體" panose="020B0509000000000000" pitchFamily="49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華康中黑體" panose="020B0509000000000000" pitchFamily="49" charset="-120"/>
                          <a:ea typeface="華康中黑體" panose="020B0509000000000000" pitchFamily="49" charset="-120"/>
                          <a:cs typeface="華康中黑體" panose="020B0509000000000000" pitchFamily="49" charset="-120"/>
                        </a:rPr>
                        <a:t>34181</a:t>
                      </a:r>
                      <a:endParaRPr lang="zh-TW" altLang="en-US" sz="2400" dirty="0">
                        <a:latin typeface="華康中黑體" panose="020B0509000000000000" pitchFamily="49" charset="-120"/>
                        <a:ea typeface="華康中黑體" panose="020B0509000000000000" pitchFamily="49" charset="-120"/>
                        <a:cs typeface="華康中黑體" panose="020B0509000000000000" pitchFamily="49" charset="-12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8249672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008BFB8C-9DB1-C204-8F87-B201C59A2DE7}"/>
              </a:ext>
            </a:extLst>
          </p:cNvPr>
          <p:cNvSpPr txBox="1"/>
          <p:nvPr/>
        </p:nvSpPr>
        <p:spPr>
          <a:xfrm>
            <a:off x="146153" y="996846"/>
            <a:ext cx="86980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1.</a:t>
            </a:r>
            <a:r>
              <a:rPr lang="zh-TW" altLang="en-US" sz="20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以隨機森林</a:t>
            </a:r>
            <a:r>
              <a:rPr lang="en-US" altLang="zh-TW" sz="20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(</a:t>
            </a:r>
            <a:r>
              <a:rPr lang="en-US" altLang="zh-TW" sz="2000" dirty="0" err="1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RandomForest</a:t>
            </a:r>
            <a:r>
              <a:rPr lang="en-US" altLang="zh-TW" sz="20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)</a:t>
            </a:r>
            <a:r>
              <a:rPr lang="zh-TW" altLang="en-US" sz="20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進行模型訓練</a:t>
            </a:r>
            <a:endParaRPr lang="en-US" altLang="zh-TW" sz="2000" dirty="0"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  <a:p>
            <a:r>
              <a:rPr lang="en-US" altLang="zh-TW" sz="20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2.</a:t>
            </a:r>
            <a:r>
              <a:rPr lang="zh-TW" altLang="en-US" sz="20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訓練及測試集比例</a:t>
            </a:r>
            <a:r>
              <a:rPr lang="en-US" altLang="zh-TW" sz="20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3:7</a:t>
            </a:r>
          </a:p>
          <a:p>
            <a:r>
              <a:rPr lang="en-US" altLang="zh-TW" sz="20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3.</a:t>
            </a:r>
            <a:r>
              <a:rPr lang="zh-TW" altLang="en-US" sz="20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隨機種子</a:t>
            </a:r>
            <a:r>
              <a:rPr lang="en-US" altLang="zh-TW" sz="20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(</a:t>
            </a:r>
            <a:r>
              <a:rPr lang="en-US" altLang="zh-TW" sz="2000" dirty="0" err="1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random_state</a:t>
            </a:r>
            <a:r>
              <a:rPr lang="en-US" altLang="zh-TW" sz="20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)</a:t>
            </a:r>
            <a:r>
              <a:rPr lang="en-US" altLang="zh-TW" sz="20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  <a:sym typeface="Wingdings" panose="05000000000000000000" pitchFamily="2" charset="2"/>
              </a:rPr>
              <a:t>42</a:t>
            </a:r>
          </a:p>
          <a:p>
            <a:r>
              <a:rPr lang="en-US" altLang="zh-TW" sz="20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  <a:sym typeface="Wingdings" panose="05000000000000000000" pitchFamily="2" charset="2"/>
              </a:rPr>
              <a:t>4.</a:t>
            </a:r>
            <a:r>
              <a:rPr lang="zh-TW" altLang="en-US" sz="20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  <a:sym typeface="Wingdings" panose="05000000000000000000" pitchFamily="2" charset="2"/>
              </a:rPr>
              <a:t>放入</a:t>
            </a:r>
            <a:r>
              <a:rPr lang="en-US" altLang="zh-TW" sz="20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R(Recency)</a:t>
            </a:r>
            <a:r>
              <a:rPr lang="zh-TW" altLang="en-US" sz="20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、</a:t>
            </a:r>
            <a:r>
              <a:rPr lang="en-US" altLang="zh-TW" sz="20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F(Frequency)</a:t>
            </a:r>
            <a:r>
              <a:rPr lang="zh-TW" altLang="en-US" sz="20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、</a:t>
            </a:r>
            <a:r>
              <a:rPr lang="en-US" altLang="zh-TW" sz="20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M(Monetary)</a:t>
            </a:r>
            <a:r>
              <a:rPr lang="zh-TW" altLang="en-US" sz="20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與</a:t>
            </a:r>
            <a:r>
              <a:rPr lang="en-US" altLang="zh-TW" sz="2000" dirty="0" err="1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Age_Group</a:t>
            </a:r>
            <a:r>
              <a:rPr lang="zh-TW" altLang="en-US" sz="20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進行模型訓練</a:t>
            </a:r>
            <a:endParaRPr lang="en-US" altLang="zh-TW" sz="2000" dirty="0"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35540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B0ABF0B3-3899-79F8-9702-B71020DBE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>
            <a:extLst>
              <a:ext uri="{FF2B5EF4-FFF2-40B4-BE49-F238E27FC236}">
                <a16:creationId xmlns:a16="http://schemas.microsoft.com/office/drawing/2014/main" id="{C5C86AB7-72B3-B84C-B917-8C272C46CD0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44804" y="228191"/>
            <a:ext cx="7492317" cy="31163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72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Thanks</a:t>
            </a:r>
            <a:endParaRPr sz="7200" dirty="0"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</p:txBody>
      </p:sp>
      <p:grpSp>
        <p:nvGrpSpPr>
          <p:cNvPr id="242" name="Google Shape;242;p28">
            <a:extLst>
              <a:ext uri="{FF2B5EF4-FFF2-40B4-BE49-F238E27FC236}">
                <a16:creationId xmlns:a16="http://schemas.microsoft.com/office/drawing/2014/main" id="{C969477A-CB53-94E0-C51C-E611F3AF7FAC}"/>
              </a:ext>
            </a:extLst>
          </p:cNvPr>
          <p:cNvGrpSpPr/>
          <p:nvPr/>
        </p:nvGrpSpPr>
        <p:grpSpPr>
          <a:xfrm>
            <a:off x="5839150" y="1790563"/>
            <a:ext cx="3238851" cy="3276601"/>
            <a:chOff x="5922001" y="1327400"/>
            <a:chExt cx="3238851" cy="3276601"/>
          </a:xfrm>
        </p:grpSpPr>
        <p:grpSp>
          <p:nvGrpSpPr>
            <p:cNvPr id="243" name="Google Shape;243;p28">
              <a:extLst>
                <a:ext uri="{FF2B5EF4-FFF2-40B4-BE49-F238E27FC236}">
                  <a16:creationId xmlns:a16="http://schemas.microsoft.com/office/drawing/2014/main" id="{D00EBDB4-E25D-5AC2-C581-63ECB3F32DF6}"/>
                </a:ext>
              </a:extLst>
            </p:cNvPr>
            <p:cNvGrpSpPr/>
            <p:nvPr/>
          </p:nvGrpSpPr>
          <p:grpSpPr>
            <a:xfrm>
              <a:off x="7066991" y="1327400"/>
              <a:ext cx="1619908" cy="3276206"/>
              <a:chOff x="7066991" y="1327400"/>
              <a:chExt cx="1619908" cy="3276206"/>
            </a:xfrm>
          </p:grpSpPr>
          <p:sp>
            <p:nvSpPr>
              <p:cNvPr id="244" name="Google Shape;244;p28">
                <a:extLst>
                  <a:ext uri="{FF2B5EF4-FFF2-40B4-BE49-F238E27FC236}">
                    <a16:creationId xmlns:a16="http://schemas.microsoft.com/office/drawing/2014/main" id="{B1F8E065-4C58-CD63-1BE4-5C12923A8C72}"/>
                  </a:ext>
                </a:extLst>
              </p:cNvPr>
              <p:cNvSpPr/>
              <p:nvPr/>
            </p:nvSpPr>
            <p:spPr>
              <a:xfrm>
                <a:off x="7066991" y="1327400"/>
                <a:ext cx="1619908" cy="3276206"/>
              </a:xfrm>
              <a:custGeom>
                <a:avLst/>
                <a:gdLst/>
                <a:ahLst/>
                <a:cxnLst/>
                <a:rect l="l" t="t" r="r" b="b"/>
                <a:pathLst>
                  <a:path w="13043" h="26379" extrusionOk="0">
                    <a:moveTo>
                      <a:pt x="2135" y="1"/>
                    </a:moveTo>
                    <a:cubicBezTo>
                      <a:pt x="954" y="1"/>
                      <a:pt x="0" y="954"/>
                      <a:pt x="0" y="2133"/>
                    </a:cubicBezTo>
                    <a:lnTo>
                      <a:pt x="0" y="24246"/>
                    </a:lnTo>
                    <a:cubicBezTo>
                      <a:pt x="0" y="24433"/>
                      <a:pt x="24" y="24621"/>
                      <a:pt x="72" y="24794"/>
                    </a:cubicBezTo>
                    <a:cubicBezTo>
                      <a:pt x="92" y="24871"/>
                      <a:pt x="118" y="24945"/>
                      <a:pt x="144" y="25017"/>
                    </a:cubicBezTo>
                    <a:cubicBezTo>
                      <a:pt x="195" y="25154"/>
                      <a:pt x="265" y="25288"/>
                      <a:pt x="346" y="25411"/>
                    </a:cubicBezTo>
                    <a:cubicBezTo>
                      <a:pt x="603" y="25807"/>
                      <a:pt x="987" y="26110"/>
                      <a:pt x="1444" y="26266"/>
                    </a:cubicBezTo>
                    <a:cubicBezTo>
                      <a:pt x="1660" y="26340"/>
                      <a:pt x="1895" y="26379"/>
                      <a:pt x="2135" y="26379"/>
                    </a:cubicBezTo>
                    <a:lnTo>
                      <a:pt x="10913" y="26379"/>
                    </a:lnTo>
                    <a:cubicBezTo>
                      <a:pt x="12090" y="26379"/>
                      <a:pt x="13043" y="25425"/>
                      <a:pt x="13043" y="24246"/>
                    </a:cubicBezTo>
                    <a:lnTo>
                      <a:pt x="13043" y="2133"/>
                    </a:lnTo>
                    <a:cubicBezTo>
                      <a:pt x="13043" y="956"/>
                      <a:pt x="12085" y="3"/>
                      <a:pt x="109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8">
                <a:extLst>
                  <a:ext uri="{FF2B5EF4-FFF2-40B4-BE49-F238E27FC236}">
                    <a16:creationId xmlns:a16="http://schemas.microsoft.com/office/drawing/2014/main" id="{14BA15B0-3D77-3612-DA6C-253B8561F5A3}"/>
                  </a:ext>
                </a:extLst>
              </p:cNvPr>
              <p:cNvSpPr/>
              <p:nvPr/>
            </p:nvSpPr>
            <p:spPr>
              <a:xfrm>
                <a:off x="7159767" y="1407384"/>
                <a:ext cx="1434481" cy="3116612"/>
              </a:xfrm>
              <a:custGeom>
                <a:avLst/>
                <a:gdLst/>
                <a:ahLst/>
                <a:cxnLst/>
                <a:rect l="l" t="t" r="r" b="b"/>
                <a:pathLst>
                  <a:path w="11550" h="25094" extrusionOk="0">
                    <a:moveTo>
                      <a:pt x="493" y="0"/>
                    </a:moveTo>
                    <a:cubicBezTo>
                      <a:pt x="219" y="0"/>
                      <a:pt x="0" y="224"/>
                      <a:pt x="0" y="492"/>
                    </a:cubicBezTo>
                    <a:lnTo>
                      <a:pt x="0" y="24601"/>
                    </a:lnTo>
                    <a:cubicBezTo>
                      <a:pt x="0" y="24875"/>
                      <a:pt x="224" y="25093"/>
                      <a:pt x="493" y="25093"/>
                    </a:cubicBezTo>
                    <a:lnTo>
                      <a:pt x="11057" y="25093"/>
                    </a:lnTo>
                    <a:cubicBezTo>
                      <a:pt x="11326" y="25093"/>
                      <a:pt x="11549" y="24870"/>
                      <a:pt x="11549" y="24601"/>
                    </a:cubicBezTo>
                    <a:lnTo>
                      <a:pt x="11549" y="492"/>
                    </a:lnTo>
                    <a:cubicBezTo>
                      <a:pt x="11549" y="221"/>
                      <a:pt x="11326" y="0"/>
                      <a:pt x="110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8">
                <a:extLst>
                  <a:ext uri="{FF2B5EF4-FFF2-40B4-BE49-F238E27FC236}">
                    <a16:creationId xmlns:a16="http://schemas.microsoft.com/office/drawing/2014/main" id="{508E9517-5D67-7E41-0C41-D78B3DB9360D}"/>
                  </a:ext>
                </a:extLst>
              </p:cNvPr>
              <p:cNvSpPr/>
              <p:nvPr/>
            </p:nvSpPr>
            <p:spPr>
              <a:xfrm>
                <a:off x="7599680" y="4378085"/>
                <a:ext cx="503000" cy="19499"/>
              </a:xfrm>
              <a:custGeom>
                <a:avLst/>
                <a:gdLst/>
                <a:ahLst/>
                <a:cxnLst/>
                <a:rect l="l" t="t" r="r" b="b"/>
                <a:pathLst>
                  <a:path w="4050" h="157" extrusionOk="0">
                    <a:moveTo>
                      <a:pt x="20" y="0"/>
                    </a:moveTo>
                    <a:cubicBezTo>
                      <a:pt x="10" y="0"/>
                      <a:pt x="0" y="7"/>
                      <a:pt x="0" y="19"/>
                    </a:cubicBezTo>
                    <a:lnTo>
                      <a:pt x="0" y="139"/>
                    </a:lnTo>
                    <a:cubicBezTo>
                      <a:pt x="0" y="149"/>
                      <a:pt x="8" y="156"/>
                      <a:pt x="20" y="156"/>
                    </a:cubicBezTo>
                    <a:lnTo>
                      <a:pt x="4030" y="156"/>
                    </a:lnTo>
                    <a:cubicBezTo>
                      <a:pt x="4042" y="156"/>
                      <a:pt x="4049" y="149"/>
                      <a:pt x="4047" y="139"/>
                    </a:cubicBezTo>
                    <a:lnTo>
                      <a:pt x="4047" y="19"/>
                    </a:lnTo>
                    <a:cubicBezTo>
                      <a:pt x="4047" y="10"/>
                      <a:pt x="4042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8">
                <a:extLst>
                  <a:ext uri="{FF2B5EF4-FFF2-40B4-BE49-F238E27FC236}">
                    <a16:creationId xmlns:a16="http://schemas.microsoft.com/office/drawing/2014/main" id="{6225DEB1-B417-BC97-C5A8-B4F574FDC19A}"/>
                  </a:ext>
                </a:extLst>
              </p:cNvPr>
              <p:cNvSpPr/>
              <p:nvPr/>
            </p:nvSpPr>
            <p:spPr>
              <a:xfrm>
                <a:off x="7467781" y="1338205"/>
                <a:ext cx="818337" cy="155495"/>
              </a:xfrm>
              <a:custGeom>
                <a:avLst/>
                <a:gdLst/>
                <a:ahLst/>
                <a:cxnLst/>
                <a:rect l="l" t="t" r="r" b="b"/>
                <a:pathLst>
                  <a:path w="6589" h="1252" extrusionOk="0">
                    <a:moveTo>
                      <a:pt x="6588" y="0"/>
                    </a:moveTo>
                    <a:lnTo>
                      <a:pt x="1" y="156"/>
                    </a:lnTo>
                    <a:lnTo>
                      <a:pt x="1" y="519"/>
                    </a:lnTo>
                    <a:cubicBezTo>
                      <a:pt x="1" y="925"/>
                      <a:pt x="328" y="1251"/>
                      <a:pt x="733" y="1251"/>
                    </a:cubicBezTo>
                    <a:lnTo>
                      <a:pt x="5856" y="1251"/>
                    </a:lnTo>
                    <a:cubicBezTo>
                      <a:pt x="6259" y="1251"/>
                      <a:pt x="6588" y="925"/>
                      <a:pt x="6588" y="519"/>
                    </a:cubicBezTo>
                    <a:lnTo>
                      <a:pt x="65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8">
                <a:extLst>
                  <a:ext uri="{FF2B5EF4-FFF2-40B4-BE49-F238E27FC236}">
                    <a16:creationId xmlns:a16="http://schemas.microsoft.com/office/drawing/2014/main" id="{F51B828B-A7B8-F39B-3495-A2E3A8B18CA0}"/>
                  </a:ext>
                </a:extLst>
              </p:cNvPr>
              <p:cNvSpPr/>
              <p:nvPr/>
            </p:nvSpPr>
            <p:spPr>
              <a:xfrm>
                <a:off x="8127898" y="1396951"/>
                <a:ext cx="26951" cy="26951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17" extrusionOk="0">
                    <a:moveTo>
                      <a:pt x="109" y="0"/>
                    </a:moveTo>
                    <a:cubicBezTo>
                      <a:pt x="49" y="0"/>
                      <a:pt x="0" y="48"/>
                      <a:pt x="0" y="108"/>
                    </a:cubicBezTo>
                    <a:cubicBezTo>
                      <a:pt x="0" y="168"/>
                      <a:pt x="49" y="216"/>
                      <a:pt x="109" y="216"/>
                    </a:cubicBezTo>
                    <a:cubicBezTo>
                      <a:pt x="169" y="216"/>
                      <a:pt x="217" y="168"/>
                      <a:pt x="217" y="108"/>
                    </a:cubicBezTo>
                    <a:cubicBezTo>
                      <a:pt x="217" y="48"/>
                      <a:pt x="169" y="0"/>
                      <a:pt x="1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8">
                <a:extLst>
                  <a:ext uri="{FF2B5EF4-FFF2-40B4-BE49-F238E27FC236}">
                    <a16:creationId xmlns:a16="http://schemas.microsoft.com/office/drawing/2014/main" id="{CC8CFAE4-B34B-D2DC-0A50-50E54D3B9927}"/>
                  </a:ext>
                </a:extLst>
              </p:cNvPr>
              <p:cNvSpPr/>
              <p:nvPr/>
            </p:nvSpPr>
            <p:spPr>
              <a:xfrm>
                <a:off x="7735429" y="1397448"/>
                <a:ext cx="280686" cy="27075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218" extrusionOk="0">
                    <a:moveTo>
                      <a:pt x="108" y="1"/>
                    </a:moveTo>
                    <a:cubicBezTo>
                      <a:pt x="48" y="1"/>
                      <a:pt x="0" y="49"/>
                      <a:pt x="0" y="109"/>
                    </a:cubicBezTo>
                    <a:cubicBezTo>
                      <a:pt x="0" y="169"/>
                      <a:pt x="48" y="217"/>
                      <a:pt x="108" y="217"/>
                    </a:cubicBezTo>
                    <a:lnTo>
                      <a:pt x="2149" y="217"/>
                    </a:lnTo>
                    <a:cubicBezTo>
                      <a:pt x="2210" y="217"/>
                      <a:pt x="2260" y="164"/>
                      <a:pt x="2258" y="109"/>
                    </a:cubicBezTo>
                    <a:cubicBezTo>
                      <a:pt x="2258" y="49"/>
                      <a:pt x="2210" y="1"/>
                      <a:pt x="21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8">
                <a:extLst>
                  <a:ext uri="{FF2B5EF4-FFF2-40B4-BE49-F238E27FC236}">
                    <a16:creationId xmlns:a16="http://schemas.microsoft.com/office/drawing/2014/main" id="{F978B55D-5311-C95A-6D79-525CBA0AE6D6}"/>
                  </a:ext>
                </a:extLst>
              </p:cNvPr>
              <p:cNvSpPr/>
              <p:nvPr/>
            </p:nvSpPr>
            <p:spPr>
              <a:xfrm>
                <a:off x="7264964" y="1628954"/>
                <a:ext cx="1221855" cy="605587"/>
              </a:xfrm>
              <a:custGeom>
                <a:avLst/>
                <a:gdLst/>
                <a:ahLst/>
                <a:cxnLst/>
                <a:rect l="l" t="t" r="r" b="b"/>
                <a:pathLst>
                  <a:path w="9838" h="4876" extrusionOk="0">
                    <a:moveTo>
                      <a:pt x="183" y="0"/>
                    </a:moveTo>
                    <a:cubicBezTo>
                      <a:pt x="80" y="0"/>
                      <a:pt x="1" y="82"/>
                      <a:pt x="1" y="183"/>
                    </a:cubicBezTo>
                    <a:lnTo>
                      <a:pt x="1" y="4691"/>
                    </a:lnTo>
                    <a:cubicBezTo>
                      <a:pt x="1" y="4794"/>
                      <a:pt x="80" y="4876"/>
                      <a:pt x="183" y="4876"/>
                    </a:cubicBezTo>
                    <a:lnTo>
                      <a:pt x="9655" y="4876"/>
                    </a:lnTo>
                    <a:cubicBezTo>
                      <a:pt x="9756" y="4876"/>
                      <a:pt x="9837" y="4794"/>
                      <a:pt x="9837" y="4691"/>
                    </a:cubicBezTo>
                    <a:lnTo>
                      <a:pt x="9837" y="183"/>
                    </a:lnTo>
                    <a:cubicBezTo>
                      <a:pt x="9837" y="82"/>
                      <a:pt x="9756" y="0"/>
                      <a:pt x="9655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8">
                <a:extLst>
                  <a:ext uri="{FF2B5EF4-FFF2-40B4-BE49-F238E27FC236}">
                    <a16:creationId xmlns:a16="http://schemas.microsoft.com/office/drawing/2014/main" id="{BB70EB61-022D-5FB4-BE4F-B9FE18536BB5}"/>
                  </a:ext>
                </a:extLst>
              </p:cNvPr>
              <p:cNvSpPr/>
              <p:nvPr/>
            </p:nvSpPr>
            <p:spPr>
              <a:xfrm>
                <a:off x="7874408" y="2019682"/>
                <a:ext cx="529454" cy="143324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1154" extrusionOk="0">
                    <a:moveTo>
                      <a:pt x="577" y="0"/>
                    </a:moveTo>
                    <a:cubicBezTo>
                      <a:pt x="260" y="0"/>
                      <a:pt x="0" y="257"/>
                      <a:pt x="0" y="577"/>
                    </a:cubicBezTo>
                    <a:cubicBezTo>
                      <a:pt x="0" y="894"/>
                      <a:pt x="260" y="1153"/>
                      <a:pt x="577" y="1153"/>
                    </a:cubicBezTo>
                    <a:lnTo>
                      <a:pt x="3687" y="1153"/>
                    </a:lnTo>
                    <a:cubicBezTo>
                      <a:pt x="4006" y="1153"/>
                      <a:pt x="4263" y="894"/>
                      <a:pt x="4263" y="577"/>
                    </a:cubicBezTo>
                    <a:cubicBezTo>
                      <a:pt x="4263" y="257"/>
                      <a:pt x="4006" y="0"/>
                      <a:pt x="36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8">
                <a:extLst>
                  <a:ext uri="{FF2B5EF4-FFF2-40B4-BE49-F238E27FC236}">
                    <a16:creationId xmlns:a16="http://schemas.microsoft.com/office/drawing/2014/main" id="{002B404D-C27C-D41E-0857-0E8EF4FB2161}"/>
                  </a:ext>
                </a:extLst>
              </p:cNvPr>
              <p:cNvSpPr/>
              <p:nvPr/>
            </p:nvSpPr>
            <p:spPr>
              <a:xfrm>
                <a:off x="7874035" y="1725828"/>
                <a:ext cx="529827" cy="54523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39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20"/>
                    </a:cubicBezTo>
                    <a:cubicBezTo>
                      <a:pt x="1" y="340"/>
                      <a:pt x="99" y="438"/>
                      <a:pt x="219" y="438"/>
                    </a:cubicBezTo>
                    <a:lnTo>
                      <a:pt x="4047" y="438"/>
                    </a:lnTo>
                    <a:cubicBezTo>
                      <a:pt x="4167" y="438"/>
                      <a:pt x="4266" y="340"/>
                      <a:pt x="4266" y="220"/>
                    </a:cubicBezTo>
                    <a:cubicBezTo>
                      <a:pt x="4266" y="99"/>
                      <a:pt x="4167" y="1"/>
                      <a:pt x="4047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8">
                <a:extLst>
                  <a:ext uri="{FF2B5EF4-FFF2-40B4-BE49-F238E27FC236}">
                    <a16:creationId xmlns:a16="http://schemas.microsoft.com/office/drawing/2014/main" id="{7BC895BA-012B-3BDD-EA1D-F912578EE2CA}"/>
                  </a:ext>
                </a:extLst>
              </p:cNvPr>
              <p:cNvSpPr/>
              <p:nvPr/>
            </p:nvSpPr>
            <p:spPr>
              <a:xfrm>
                <a:off x="7874408" y="1815624"/>
                <a:ext cx="529454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436" extrusionOk="0">
                    <a:moveTo>
                      <a:pt x="65" y="1"/>
                    </a:moveTo>
                    <a:cubicBezTo>
                      <a:pt x="31" y="1"/>
                      <a:pt x="0" y="27"/>
                      <a:pt x="0" y="63"/>
                    </a:cubicBezTo>
                    <a:lnTo>
                      <a:pt x="0" y="373"/>
                    </a:lnTo>
                    <a:cubicBezTo>
                      <a:pt x="0" y="407"/>
                      <a:pt x="29" y="436"/>
                      <a:pt x="65" y="436"/>
                    </a:cubicBezTo>
                    <a:lnTo>
                      <a:pt x="4200" y="436"/>
                    </a:lnTo>
                    <a:cubicBezTo>
                      <a:pt x="4236" y="436"/>
                      <a:pt x="4263" y="407"/>
                      <a:pt x="4263" y="373"/>
                    </a:cubicBezTo>
                    <a:lnTo>
                      <a:pt x="4263" y="63"/>
                    </a:lnTo>
                    <a:cubicBezTo>
                      <a:pt x="4263" y="32"/>
                      <a:pt x="4236" y="1"/>
                      <a:pt x="4200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8">
                <a:extLst>
                  <a:ext uri="{FF2B5EF4-FFF2-40B4-BE49-F238E27FC236}">
                    <a16:creationId xmlns:a16="http://schemas.microsoft.com/office/drawing/2014/main" id="{C10373A5-1118-4EC9-37E6-064F028D6F95}"/>
                  </a:ext>
                </a:extLst>
              </p:cNvPr>
              <p:cNvSpPr/>
              <p:nvPr/>
            </p:nvSpPr>
            <p:spPr>
              <a:xfrm>
                <a:off x="7874408" y="1904550"/>
                <a:ext cx="399171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438" extrusionOk="0">
                    <a:moveTo>
                      <a:pt x="219" y="0"/>
                    </a:moveTo>
                    <a:cubicBezTo>
                      <a:pt x="99" y="0"/>
                      <a:pt x="0" y="99"/>
                      <a:pt x="0" y="219"/>
                    </a:cubicBezTo>
                    <a:cubicBezTo>
                      <a:pt x="0" y="339"/>
                      <a:pt x="99" y="438"/>
                      <a:pt x="219" y="438"/>
                    </a:cubicBezTo>
                    <a:lnTo>
                      <a:pt x="2992" y="438"/>
                    </a:lnTo>
                    <a:cubicBezTo>
                      <a:pt x="3113" y="438"/>
                      <a:pt x="3211" y="341"/>
                      <a:pt x="3213" y="219"/>
                    </a:cubicBezTo>
                    <a:cubicBezTo>
                      <a:pt x="3213" y="99"/>
                      <a:pt x="3113" y="0"/>
                      <a:pt x="2992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8">
                <a:extLst>
                  <a:ext uri="{FF2B5EF4-FFF2-40B4-BE49-F238E27FC236}">
                    <a16:creationId xmlns:a16="http://schemas.microsoft.com/office/drawing/2014/main" id="{E7FAFCF8-7961-1D76-2592-598EDAF53085}"/>
                  </a:ext>
                </a:extLst>
              </p:cNvPr>
              <p:cNvSpPr/>
              <p:nvPr/>
            </p:nvSpPr>
            <p:spPr>
              <a:xfrm>
                <a:off x="7383077" y="1763212"/>
                <a:ext cx="418297" cy="337445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2717" extrusionOk="0">
                    <a:moveTo>
                      <a:pt x="1150" y="1"/>
                    </a:moveTo>
                    <a:cubicBezTo>
                      <a:pt x="1148" y="1"/>
                      <a:pt x="1146" y="1"/>
                      <a:pt x="1144" y="3"/>
                    </a:cubicBezTo>
                    <a:lnTo>
                      <a:pt x="774" y="216"/>
                    </a:lnTo>
                    <a:lnTo>
                      <a:pt x="18" y="843"/>
                    </a:lnTo>
                    <a:cubicBezTo>
                      <a:pt x="3" y="855"/>
                      <a:pt x="1" y="877"/>
                      <a:pt x="15" y="891"/>
                    </a:cubicBezTo>
                    <a:lnTo>
                      <a:pt x="383" y="1314"/>
                    </a:lnTo>
                    <a:cubicBezTo>
                      <a:pt x="390" y="1321"/>
                      <a:pt x="400" y="1326"/>
                      <a:pt x="410" y="1326"/>
                    </a:cubicBezTo>
                    <a:cubicBezTo>
                      <a:pt x="415" y="1326"/>
                      <a:pt x="421" y="1325"/>
                      <a:pt x="426" y="1321"/>
                    </a:cubicBezTo>
                    <a:lnTo>
                      <a:pt x="772" y="1090"/>
                    </a:lnTo>
                    <a:lnTo>
                      <a:pt x="772" y="2702"/>
                    </a:lnTo>
                    <a:cubicBezTo>
                      <a:pt x="772" y="2707"/>
                      <a:pt x="774" y="2716"/>
                      <a:pt x="784" y="2716"/>
                    </a:cubicBezTo>
                    <a:lnTo>
                      <a:pt x="2592" y="2716"/>
                    </a:lnTo>
                    <a:cubicBezTo>
                      <a:pt x="2597" y="2716"/>
                      <a:pt x="2604" y="2711"/>
                      <a:pt x="2604" y="2702"/>
                    </a:cubicBezTo>
                    <a:lnTo>
                      <a:pt x="2604" y="1093"/>
                    </a:lnTo>
                    <a:lnTo>
                      <a:pt x="2948" y="1323"/>
                    </a:lnTo>
                    <a:cubicBezTo>
                      <a:pt x="2955" y="1327"/>
                      <a:pt x="2962" y="1329"/>
                      <a:pt x="2968" y="1329"/>
                    </a:cubicBezTo>
                    <a:cubicBezTo>
                      <a:pt x="2978" y="1329"/>
                      <a:pt x="2986" y="1326"/>
                      <a:pt x="2993" y="1319"/>
                    </a:cubicBezTo>
                    <a:lnTo>
                      <a:pt x="3361" y="894"/>
                    </a:lnTo>
                    <a:cubicBezTo>
                      <a:pt x="3368" y="879"/>
                      <a:pt x="3365" y="855"/>
                      <a:pt x="3351" y="843"/>
                    </a:cubicBezTo>
                    <a:lnTo>
                      <a:pt x="2595" y="216"/>
                    </a:lnTo>
                    <a:lnTo>
                      <a:pt x="2225" y="3"/>
                    </a:lnTo>
                    <a:cubicBezTo>
                      <a:pt x="2222" y="2"/>
                      <a:pt x="2220" y="2"/>
                      <a:pt x="2219" y="2"/>
                    </a:cubicBezTo>
                    <a:cubicBezTo>
                      <a:pt x="2213" y="2"/>
                      <a:pt x="2210" y="5"/>
                      <a:pt x="2210" y="12"/>
                    </a:cubicBezTo>
                    <a:cubicBezTo>
                      <a:pt x="2201" y="293"/>
                      <a:pt x="1968" y="519"/>
                      <a:pt x="1684" y="519"/>
                    </a:cubicBezTo>
                    <a:cubicBezTo>
                      <a:pt x="1403" y="519"/>
                      <a:pt x="1168" y="293"/>
                      <a:pt x="1158" y="12"/>
                    </a:cubicBezTo>
                    <a:cubicBezTo>
                      <a:pt x="1158" y="5"/>
                      <a:pt x="1155" y="1"/>
                      <a:pt x="11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8">
                <a:extLst>
                  <a:ext uri="{FF2B5EF4-FFF2-40B4-BE49-F238E27FC236}">
                    <a16:creationId xmlns:a16="http://schemas.microsoft.com/office/drawing/2014/main" id="{205EA8C7-67F6-51BB-D052-DD75F7C3F698}"/>
                  </a:ext>
                </a:extLst>
              </p:cNvPr>
              <p:cNvSpPr/>
              <p:nvPr/>
            </p:nvSpPr>
            <p:spPr>
              <a:xfrm>
                <a:off x="7264964" y="2308940"/>
                <a:ext cx="1221855" cy="605587"/>
              </a:xfrm>
              <a:custGeom>
                <a:avLst/>
                <a:gdLst/>
                <a:ahLst/>
                <a:cxnLst/>
                <a:rect l="l" t="t" r="r" b="b"/>
                <a:pathLst>
                  <a:path w="9838" h="4876" extrusionOk="0">
                    <a:moveTo>
                      <a:pt x="183" y="1"/>
                    </a:moveTo>
                    <a:cubicBezTo>
                      <a:pt x="80" y="1"/>
                      <a:pt x="1" y="83"/>
                      <a:pt x="1" y="183"/>
                    </a:cubicBezTo>
                    <a:lnTo>
                      <a:pt x="1" y="4693"/>
                    </a:lnTo>
                    <a:cubicBezTo>
                      <a:pt x="1" y="4794"/>
                      <a:pt x="80" y="4876"/>
                      <a:pt x="183" y="4876"/>
                    </a:cubicBezTo>
                    <a:lnTo>
                      <a:pt x="9655" y="4876"/>
                    </a:lnTo>
                    <a:cubicBezTo>
                      <a:pt x="9756" y="4876"/>
                      <a:pt x="9837" y="4794"/>
                      <a:pt x="9837" y="4693"/>
                    </a:cubicBezTo>
                    <a:lnTo>
                      <a:pt x="9837" y="183"/>
                    </a:lnTo>
                    <a:cubicBezTo>
                      <a:pt x="9837" y="83"/>
                      <a:pt x="9756" y="1"/>
                      <a:pt x="9655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8">
                <a:extLst>
                  <a:ext uri="{FF2B5EF4-FFF2-40B4-BE49-F238E27FC236}">
                    <a16:creationId xmlns:a16="http://schemas.microsoft.com/office/drawing/2014/main" id="{A6D69EEB-22C7-EA6A-25FB-6312919B00A4}"/>
                  </a:ext>
                </a:extLst>
              </p:cNvPr>
              <p:cNvSpPr/>
              <p:nvPr/>
            </p:nvSpPr>
            <p:spPr>
              <a:xfrm>
                <a:off x="7874408" y="2699668"/>
                <a:ext cx="529454" cy="143324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1154" extrusionOk="0">
                    <a:moveTo>
                      <a:pt x="577" y="1"/>
                    </a:moveTo>
                    <a:cubicBezTo>
                      <a:pt x="260" y="1"/>
                      <a:pt x="0" y="258"/>
                      <a:pt x="0" y="577"/>
                    </a:cubicBezTo>
                    <a:cubicBezTo>
                      <a:pt x="0" y="894"/>
                      <a:pt x="260" y="1154"/>
                      <a:pt x="577" y="1154"/>
                    </a:cubicBezTo>
                    <a:lnTo>
                      <a:pt x="3687" y="1154"/>
                    </a:lnTo>
                    <a:cubicBezTo>
                      <a:pt x="4006" y="1154"/>
                      <a:pt x="4263" y="894"/>
                      <a:pt x="4263" y="577"/>
                    </a:cubicBezTo>
                    <a:cubicBezTo>
                      <a:pt x="4263" y="258"/>
                      <a:pt x="4006" y="1"/>
                      <a:pt x="3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8">
                <a:extLst>
                  <a:ext uri="{FF2B5EF4-FFF2-40B4-BE49-F238E27FC236}">
                    <a16:creationId xmlns:a16="http://schemas.microsoft.com/office/drawing/2014/main" id="{6DEF6BE6-9B49-6D5B-53D9-0C60A3679C9D}"/>
                  </a:ext>
                </a:extLst>
              </p:cNvPr>
              <p:cNvSpPr/>
              <p:nvPr/>
            </p:nvSpPr>
            <p:spPr>
              <a:xfrm>
                <a:off x="7874035" y="2405939"/>
                <a:ext cx="529827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38" extrusionOk="0">
                    <a:moveTo>
                      <a:pt x="219" y="0"/>
                    </a:moveTo>
                    <a:cubicBezTo>
                      <a:pt x="99" y="0"/>
                      <a:pt x="1" y="99"/>
                      <a:pt x="1" y="219"/>
                    </a:cubicBezTo>
                    <a:cubicBezTo>
                      <a:pt x="1" y="339"/>
                      <a:pt x="99" y="437"/>
                      <a:pt x="219" y="437"/>
                    </a:cubicBezTo>
                    <a:lnTo>
                      <a:pt x="4047" y="437"/>
                    </a:lnTo>
                    <a:cubicBezTo>
                      <a:pt x="4167" y="437"/>
                      <a:pt x="4266" y="339"/>
                      <a:pt x="4266" y="219"/>
                    </a:cubicBezTo>
                    <a:cubicBezTo>
                      <a:pt x="4266" y="99"/>
                      <a:pt x="4167" y="0"/>
                      <a:pt x="4047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8">
                <a:extLst>
                  <a:ext uri="{FF2B5EF4-FFF2-40B4-BE49-F238E27FC236}">
                    <a16:creationId xmlns:a16="http://schemas.microsoft.com/office/drawing/2014/main" id="{39FE8E85-2BAF-6639-6DBD-02E66AA77073}"/>
                  </a:ext>
                </a:extLst>
              </p:cNvPr>
              <p:cNvSpPr/>
              <p:nvPr/>
            </p:nvSpPr>
            <p:spPr>
              <a:xfrm>
                <a:off x="7874035" y="2495113"/>
                <a:ext cx="529827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38" extrusionOk="0">
                    <a:moveTo>
                      <a:pt x="219" y="0"/>
                    </a:moveTo>
                    <a:cubicBezTo>
                      <a:pt x="99" y="0"/>
                      <a:pt x="1" y="99"/>
                      <a:pt x="1" y="219"/>
                    </a:cubicBezTo>
                    <a:cubicBezTo>
                      <a:pt x="1" y="339"/>
                      <a:pt x="99" y="438"/>
                      <a:pt x="219" y="438"/>
                    </a:cubicBezTo>
                    <a:lnTo>
                      <a:pt x="4047" y="438"/>
                    </a:lnTo>
                    <a:cubicBezTo>
                      <a:pt x="4167" y="438"/>
                      <a:pt x="4266" y="341"/>
                      <a:pt x="4266" y="219"/>
                    </a:cubicBezTo>
                    <a:cubicBezTo>
                      <a:pt x="4266" y="99"/>
                      <a:pt x="4167" y="0"/>
                      <a:pt x="4047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8">
                <a:extLst>
                  <a:ext uri="{FF2B5EF4-FFF2-40B4-BE49-F238E27FC236}">
                    <a16:creationId xmlns:a16="http://schemas.microsoft.com/office/drawing/2014/main" id="{587FE5F7-C0A4-58F6-F364-48065F0112BA}"/>
                  </a:ext>
                </a:extLst>
              </p:cNvPr>
              <p:cNvSpPr/>
              <p:nvPr/>
            </p:nvSpPr>
            <p:spPr>
              <a:xfrm>
                <a:off x="7874408" y="2584536"/>
                <a:ext cx="399171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438" extrusionOk="0">
                    <a:moveTo>
                      <a:pt x="219" y="1"/>
                    </a:moveTo>
                    <a:cubicBezTo>
                      <a:pt x="99" y="1"/>
                      <a:pt x="0" y="99"/>
                      <a:pt x="0" y="219"/>
                    </a:cubicBezTo>
                    <a:cubicBezTo>
                      <a:pt x="0" y="340"/>
                      <a:pt x="99" y="438"/>
                      <a:pt x="219" y="438"/>
                    </a:cubicBezTo>
                    <a:lnTo>
                      <a:pt x="2992" y="438"/>
                    </a:lnTo>
                    <a:cubicBezTo>
                      <a:pt x="3113" y="438"/>
                      <a:pt x="3211" y="342"/>
                      <a:pt x="3213" y="219"/>
                    </a:cubicBezTo>
                    <a:cubicBezTo>
                      <a:pt x="3213" y="99"/>
                      <a:pt x="3113" y="1"/>
                      <a:pt x="2992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8">
                <a:extLst>
                  <a:ext uri="{FF2B5EF4-FFF2-40B4-BE49-F238E27FC236}">
                    <a16:creationId xmlns:a16="http://schemas.microsoft.com/office/drawing/2014/main" id="{A63CD75E-8BC3-1253-39A9-F41A45681AF5}"/>
                  </a:ext>
                </a:extLst>
              </p:cNvPr>
              <p:cNvSpPr/>
              <p:nvPr/>
            </p:nvSpPr>
            <p:spPr>
              <a:xfrm>
                <a:off x="7382208" y="2443198"/>
                <a:ext cx="419167" cy="337445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2717" extrusionOk="0">
                    <a:moveTo>
                      <a:pt x="1157" y="0"/>
                    </a:moveTo>
                    <a:cubicBezTo>
                      <a:pt x="1155" y="0"/>
                      <a:pt x="1153" y="1"/>
                      <a:pt x="1151" y="3"/>
                    </a:cubicBezTo>
                    <a:lnTo>
                      <a:pt x="781" y="217"/>
                    </a:lnTo>
                    <a:lnTo>
                      <a:pt x="20" y="844"/>
                    </a:lnTo>
                    <a:cubicBezTo>
                      <a:pt x="6" y="856"/>
                      <a:pt x="1" y="877"/>
                      <a:pt x="18" y="892"/>
                    </a:cubicBezTo>
                    <a:lnTo>
                      <a:pt x="383" y="1314"/>
                    </a:lnTo>
                    <a:cubicBezTo>
                      <a:pt x="390" y="1322"/>
                      <a:pt x="401" y="1327"/>
                      <a:pt x="411" y="1327"/>
                    </a:cubicBezTo>
                    <a:cubicBezTo>
                      <a:pt x="417" y="1327"/>
                      <a:pt x="423" y="1325"/>
                      <a:pt x="428" y="1321"/>
                    </a:cubicBezTo>
                    <a:lnTo>
                      <a:pt x="774" y="1091"/>
                    </a:lnTo>
                    <a:lnTo>
                      <a:pt x="774" y="2702"/>
                    </a:lnTo>
                    <a:cubicBezTo>
                      <a:pt x="774" y="2707"/>
                      <a:pt x="776" y="2717"/>
                      <a:pt x="786" y="2717"/>
                    </a:cubicBezTo>
                    <a:lnTo>
                      <a:pt x="2592" y="2717"/>
                    </a:lnTo>
                    <a:cubicBezTo>
                      <a:pt x="2599" y="2717"/>
                      <a:pt x="2604" y="2712"/>
                      <a:pt x="2604" y="2702"/>
                    </a:cubicBezTo>
                    <a:lnTo>
                      <a:pt x="2604" y="1093"/>
                    </a:lnTo>
                    <a:lnTo>
                      <a:pt x="2950" y="1324"/>
                    </a:lnTo>
                    <a:cubicBezTo>
                      <a:pt x="2956" y="1328"/>
                      <a:pt x="2962" y="1330"/>
                      <a:pt x="2969" y="1330"/>
                    </a:cubicBezTo>
                    <a:cubicBezTo>
                      <a:pt x="2977" y="1330"/>
                      <a:pt x="2986" y="1326"/>
                      <a:pt x="2993" y="1319"/>
                    </a:cubicBezTo>
                    <a:lnTo>
                      <a:pt x="3360" y="894"/>
                    </a:lnTo>
                    <a:cubicBezTo>
                      <a:pt x="3375" y="877"/>
                      <a:pt x="3372" y="856"/>
                      <a:pt x="3358" y="844"/>
                    </a:cubicBezTo>
                    <a:lnTo>
                      <a:pt x="2602" y="217"/>
                    </a:lnTo>
                    <a:lnTo>
                      <a:pt x="2232" y="3"/>
                    </a:lnTo>
                    <a:cubicBezTo>
                      <a:pt x="2229" y="2"/>
                      <a:pt x="2227" y="2"/>
                      <a:pt x="2226" y="2"/>
                    </a:cubicBezTo>
                    <a:cubicBezTo>
                      <a:pt x="2220" y="2"/>
                      <a:pt x="2217" y="5"/>
                      <a:pt x="2217" y="13"/>
                    </a:cubicBezTo>
                    <a:cubicBezTo>
                      <a:pt x="2208" y="294"/>
                      <a:pt x="1975" y="519"/>
                      <a:pt x="1691" y="519"/>
                    </a:cubicBezTo>
                    <a:cubicBezTo>
                      <a:pt x="1410" y="519"/>
                      <a:pt x="1175" y="294"/>
                      <a:pt x="1165" y="13"/>
                    </a:cubicBezTo>
                    <a:cubicBezTo>
                      <a:pt x="1165" y="6"/>
                      <a:pt x="1162" y="0"/>
                      <a:pt x="11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8">
                <a:extLst>
                  <a:ext uri="{FF2B5EF4-FFF2-40B4-BE49-F238E27FC236}">
                    <a16:creationId xmlns:a16="http://schemas.microsoft.com/office/drawing/2014/main" id="{CA9220E6-330C-F042-50C8-75ECD541230A}"/>
                  </a:ext>
                </a:extLst>
              </p:cNvPr>
              <p:cNvSpPr/>
              <p:nvPr/>
            </p:nvSpPr>
            <p:spPr>
              <a:xfrm>
                <a:off x="7264964" y="2989050"/>
                <a:ext cx="1221855" cy="605587"/>
              </a:xfrm>
              <a:custGeom>
                <a:avLst/>
                <a:gdLst/>
                <a:ahLst/>
                <a:cxnLst/>
                <a:rect l="l" t="t" r="r" b="b"/>
                <a:pathLst>
                  <a:path w="9838" h="4876" extrusionOk="0">
                    <a:moveTo>
                      <a:pt x="183" y="0"/>
                    </a:moveTo>
                    <a:cubicBezTo>
                      <a:pt x="80" y="0"/>
                      <a:pt x="1" y="82"/>
                      <a:pt x="1" y="183"/>
                    </a:cubicBezTo>
                    <a:lnTo>
                      <a:pt x="1" y="4693"/>
                    </a:lnTo>
                    <a:cubicBezTo>
                      <a:pt x="1" y="4794"/>
                      <a:pt x="80" y="4875"/>
                      <a:pt x="183" y="4875"/>
                    </a:cubicBezTo>
                    <a:lnTo>
                      <a:pt x="9655" y="4875"/>
                    </a:lnTo>
                    <a:cubicBezTo>
                      <a:pt x="9756" y="4875"/>
                      <a:pt x="9837" y="4794"/>
                      <a:pt x="9837" y="4690"/>
                    </a:cubicBezTo>
                    <a:lnTo>
                      <a:pt x="9837" y="183"/>
                    </a:lnTo>
                    <a:cubicBezTo>
                      <a:pt x="9837" y="82"/>
                      <a:pt x="9756" y="0"/>
                      <a:pt x="9655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8">
                <a:extLst>
                  <a:ext uri="{FF2B5EF4-FFF2-40B4-BE49-F238E27FC236}">
                    <a16:creationId xmlns:a16="http://schemas.microsoft.com/office/drawing/2014/main" id="{C4BF1FBB-779B-2F8B-D50F-F6D84E42F177}"/>
                  </a:ext>
                </a:extLst>
              </p:cNvPr>
              <p:cNvSpPr/>
              <p:nvPr/>
            </p:nvSpPr>
            <p:spPr>
              <a:xfrm>
                <a:off x="7874408" y="3379778"/>
                <a:ext cx="529454" cy="143324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1154" extrusionOk="0">
                    <a:moveTo>
                      <a:pt x="577" y="0"/>
                    </a:moveTo>
                    <a:cubicBezTo>
                      <a:pt x="260" y="0"/>
                      <a:pt x="0" y="257"/>
                      <a:pt x="0" y="577"/>
                    </a:cubicBezTo>
                    <a:cubicBezTo>
                      <a:pt x="0" y="894"/>
                      <a:pt x="260" y="1153"/>
                      <a:pt x="577" y="1153"/>
                    </a:cubicBezTo>
                    <a:lnTo>
                      <a:pt x="3687" y="1153"/>
                    </a:lnTo>
                    <a:cubicBezTo>
                      <a:pt x="4006" y="1153"/>
                      <a:pt x="4263" y="894"/>
                      <a:pt x="4263" y="577"/>
                    </a:cubicBezTo>
                    <a:cubicBezTo>
                      <a:pt x="4263" y="257"/>
                      <a:pt x="4006" y="0"/>
                      <a:pt x="36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8">
                <a:extLst>
                  <a:ext uri="{FF2B5EF4-FFF2-40B4-BE49-F238E27FC236}">
                    <a16:creationId xmlns:a16="http://schemas.microsoft.com/office/drawing/2014/main" id="{4353DD64-0EDD-3948-B0D6-1DDAB53475FE}"/>
                  </a:ext>
                </a:extLst>
              </p:cNvPr>
              <p:cNvSpPr/>
              <p:nvPr/>
            </p:nvSpPr>
            <p:spPr>
              <a:xfrm>
                <a:off x="7874035" y="3085925"/>
                <a:ext cx="529827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38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39"/>
                      <a:pt x="99" y="438"/>
                      <a:pt x="219" y="438"/>
                    </a:cubicBezTo>
                    <a:lnTo>
                      <a:pt x="4047" y="438"/>
                    </a:lnTo>
                    <a:cubicBezTo>
                      <a:pt x="4167" y="438"/>
                      <a:pt x="4266" y="339"/>
                      <a:pt x="4266" y="219"/>
                    </a:cubicBezTo>
                    <a:cubicBezTo>
                      <a:pt x="4266" y="99"/>
                      <a:pt x="4167" y="1"/>
                      <a:pt x="4047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8">
                <a:extLst>
                  <a:ext uri="{FF2B5EF4-FFF2-40B4-BE49-F238E27FC236}">
                    <a16:creationId xmlns:a16="http://schemas.microsoft.com/office/drawing/2014/main" id="{45FB691E-2405-BBC8-7CA4-BEA5C36D3EF0}"/>
                  </a:ext>
                </a:extLst>
              </p:cNvPr>
              <p:cNvSpPr/>
              <p:nvPr/>
            </p:nvSpPr>
            <p:spPr>
              <a:xfrm>
                <a:off x="7874035" y="3175099"/>
                <a:ext cx="529827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38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39"/>
                      <a:pt x="99" y="438"/>
                      <a:pt x="219" y="438"/>
                    </a:cubicBezTo>
                    <a:lnTo>
                      <a:pt x="4047" y="438"/>
                    </a:lnTo>
                    <a:cubicBezTo>
                      <a:pt x="4167" y="438"/>
                      <a:pt x="4266" y="342"/>
                      <a:pt x="4266" y="219"/>
                    </a:cubicBezTo>
                    <a:cubicBezTo>
                      <a:pt x="4266" y="99"/>
                      <a:pt x="4167" y="1"/>
                      <a:pt x="4047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8">
                <a:extLst>
                  <a:ext uri="{FF2B5EF4-FFF2-40B4-BE49-F238E27FC236}">
                    <a16:creationId xmlns:a16="http://schemas.microsoft.com/office/drawing/2014/main" id="{14C80A0C-4966-98F2-124D-3DD8F381E68B}"/>
                  </a:ext>
                </a:extLst>
              </p:cNvPr>
              <p:cNvSpPr/>
              <p:nvPr/>
            </p:nvSpPr>
            <p:spPr>
              <a:xfrm>
                <a:off x="7874408" y="3264646"/>
                <a:ext cx="399171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438" extrusionOk="0">
                    <a:moveTo>
                      <a:pt x="219" y="0"/>
                    </a:moveTo>
                    <a:cubicBezTo>
                      <a:pt x="99" y="0"/>
                      <a:pt x="0" y="99"/>
                      <a:pt x="0" y="219"/>
                    </a:cubicBezTo>
                    <a:cubicBezTo>
                      <a:pt x="0" y="339"/>
                      <a:pt x="99" y="437"/>
                      <a:pt x="219" y="437"/>
                    </a:cubicBezTo>
                    <a:lnTo>
                      <a:pt x="2992" y="437"/>
                    </a:lnTo>
                    <a:cubicBezTo>
                      <a:pt x="3113" y="437"/>
                      <a:pt x="3211" y="339"/>
                      <a:pt x="3213" y="219"/>
                    </a:cubicBezTo>
                    <a:cubicBezTo>
                      <a:pt x="3213" y="99"/>
                      <a:pt x="3113" y="0"/>
                      <a:pt x="2992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7" name="Google Shape;267;p28">
                <a:extLst>
                  <a:ext uri="{FF2B5EF4-FFF2-40B4-BE49-F238E27FC236}">
                    <a16:creationId xmlns:a16="http://schemas.microsoft.com/office/drawing/2014/main" id="{F453CD0D-C90C-8B43-7286-A6116ACC3559}"/>
                  </a:ext>
                </a:extLst>
              </p:cNvPr>
              <p:cNvGrpSpPr/>
              <p:nvPr/>
            </p:nvGrpSpPr>
            <p:grpSpPr>
              <a:xfrm>
                <a:off x="7398105" y="3088657"/>
                <a:ext cx="387496" cy="371723"/>
                <a:chOff x="7550505" y="3088657"/>
                <a:chExt cx="387496" cy="371723"/>
              </a:xfrm>
            </p:grpSpPr>
            <p:sp>
              <p:nvSpPr>
                <p:cNvPr id="268" name="Google Shape;268;p28">
                  <a:extLst>
                    <a:ext uri="{FF2B5EF4-FFF2-40B4-BE49-F238E27FC236}">
                      <a16:creationId xmlns:a16="http://schemas.microsoft.com/office/drawing/2014/main" id="{C2B2638D-08B2-97F2-E256-AF6F64AE37F5}"/>
                    </a:ext>
                  </a:extLst>
                </p:cNvPr>
                <p:cNvSpPr/>
                <p:nvPr/>
              </p:nvSpPr>
              <p:spPr>
                <a:xfrm>
                  <a:off x="7550505" y="3123309"/>
                  <a:ext cx="387496" cy="33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0" h="2714" extrusionOk="0">
                      <a:moveTo>
                        <a:pt x="901" y="0"/>
                      </a:moveTo>
                      <a:lnTo>
                        <a:pt x="0" y="2714"/>
                      </a:lnTo>
                      <a:lnTo>
                        <a:pt x="3120" y="2714"/>
                      </a:lnTo>
                      <a:lnTo>
                        <a:pt x="222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8">
                  <a:extLst>
                    <a:ext uri="{FF2B5EF4-FFF2-40B4-BE49-F238E27FC236}">
                      <a16:creationId xmlns:a16="http://schemas.microsoft.com/office/drawing/2014/main" id="{BF302913-8575-786C-BEEF-15EBFC17EDA9}"/>
                    </a:ext>
                  </a:extLst>
                </p:cNvPr>
                <p:cNvSpPr/>
                <p:nvPr/>
              </p:nvSpPr>
              <p:spPr>
                <a:xfrm>
                  <a:off x="7662284" y="3102940"/>
                  <a:ext cx="82219" cy="20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165" extrusionOk="0">
                      <a:moveTo>
                        <a:pt x="1" y="1"/>
                      </a:moveTo>
                      <a:lnTo>
                        <a:pt x="1" y="164"/>
                      </a:lnTo>
                      <a:lnTo>
                        <a:pt x="661" y="164"/>
                      </a:lnTo>
                      <a:lnTo>
                        <a:pt x="66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8">
                  <a:extLst>
                    <a:ext uri="{FF2B5EF4-FFF2-40B4-BE49-F238E27FC236}">
                      <a16:creationId xmlns:a16="http://schemas.microsoft.com/office/drawing/2014/main" id="{DD7FA6DE-EDBB-85E1-74B8-EBE1F9671CB7}"/>
                    </a:ext>
                  </a:extLst>
                </p:cNvPr>
                <p:cNvSpPr/>
                <p:nvPr/>
              </p:nvSpPr>
              <p:spPr>
                <a:xfrm>
                  <a:off x="7744380" y="3102940"/>
                  <a:ext cx="82095" cy="20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165" extrusionOk="0">
                      <a:moveTo>
                        <a:pt x="0" y="1"/>
                      </a:moveTo>
                      <a:lnTo>
                        <a:pt x="0" y="164"/>
                      </a:lnTo>
                      <a:lnTo>
                        <a:pt x="660" y="164"/>
                      </a:lnTo>
                      <a:lnTo>
                        <a:pt x="66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8">
                  <a:extLst>
                    <a:ext uri="{FF2B5EF4-FFF2-40B4-BE49-F238E27FC236}">
                      <a16:creationId xmlns:a16="http://schemas.microsoft.com/office/drawing/2014/main" id="{A087FBED-814A-66A7-9F16-5B9FD0D59E3D}"/>
                    </a:ext>
                  </a:extLst>
                </p:cNvPr>
                <p:cNvSpPr/>
                <p:nvPr/>
              </p:nvSpPr>
              <p:spPr>
                <a:xfrm>
                  <a:off x="7718049" y="3088657"/>
                  <a:ext cx="52287" cy="4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" h="390" extrusionOk="0">
                      <a:moveTo>
                        <a:pt x="221" y="0"/>
                      </a:moveTo>
                      <a:cubicBezTo>
                        <a:pt x="218" y="0"/>
                        <a:pt x="215" y="0"/>
                        <a:pt x="212" y="0"/>
                      </a:cubicBezTo>
                      <a:cubicBezTo>
                        <a:pt x="97" y="0"/>
                        <a:pt x="1" y="87"/>
                        <a:pt x="1" y="195"/>
                      </a:cubicBezTo>
                      <a:cubicBezTo>
                        <a:pt x="1" y="303"/>
                        <a:pt x="94" y="389"/>
                        <a:pt x="212" y="389"/>
                      </a:cubicBezTo>
                      <a:cubicBezTo>
                        <a:pt x="325" y="389"/>
                        <a:pt x="421" y="303"/>
                        <a:pt x="421" y="195"/>
                      </a:cubicBezTo>
                      <a:cubicBezTo>
                        <a:pt x="421" y="90"/>
                        <a:pt x="334" y="0"/>
                        <a:pt x="2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2" name="Google Shape;272;p28">
                <a:extLst>
                  <a:ext uri="{FF2B5EF4-FFF2-40B4-BE49-F238E27FC236}">
                    <a16:creationId xmlns:a16="http://schemas.microsoft.com/office/drawing/2014/main" id="{844F04FD-1A8F-CD9F-7C47-FBD952C34902}"/>
                  </a:ext>
                </a:extLst>
              </p:cNvPr>
              <p:cNvSpPr/>
              <p:nvPr/>
            </p:nvSpPr>
            <p:spPr>
              <a:xfrm>
                <a:off x="7264964" y="3666428"/>
                <a:ext cx="1221855" cy="605587"/>
              </a:xfrm>
              <a:custGeom>
                <a:avLst/>
                <a:gdLst/>
                <a:ahLst/>
                <a:cxnLst/>
                <a:rect l="l" t="t" r="r" b="b"/>
                <a:pathLst>
                  <a:path w="9838" h="4876" extrusionOk="0">
                    <a:moveTo>
                      <a:pt x="183" y="0"/>
                    </a:moveTo>
                    <a:cubicBezTo>
                      <a:pt x="80" y="0"/>
                      <a:pt x="1" y="82"/>
                      <a:pt x="1" y="183"/>
                    </a:cubicBezTo>
                    <a:lnTo>
                      <a:pt x="1" y="4693"/>
                    </a:lnTo>
                    <a:cubicBezTo>
                      <a:pt x="1" y="4794"/>
                      <a:pt x="80" y="4875"/>
                      <a:pt x="183" y="4875"/>
                    </a:cubicBezTo>
                    <a:lnTo>
                      <a:pt x="9655" y="4875"/>
                    </a:lnTo>
                    <a:cubicBezTo>
                      <a:pt x="9756" y="4875"/>
                      <a:pt x="9837" y="4791"/>
                      <a:pt x="9837" y="4693"/>
                    </a:cubicBezTo>
                    <a:lnTo>
                      <a:pt x="9837" y="183"/>
                    </a:lnTo>
                    <a:cubicBezTo>
                      <a:pt x="9837" y="82"/>
                      <a:pt x="9756" y="0"/>
                      <a:pt x="9655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8">
                <a:extLst>
                  <a:ext uri="{FF2B5EF4-FFF2-40B4-BE49-F238E27FC236}">
                    <a16:creationId xmlns:a16="http://schemas.microsoft.com/office/drawing/2014/main" id="{B6207CEE-059B-7D01-D560-C13C8F5506D5}"/>
                  </a:ext>
                </a:extLst>
              </p:cNvPr>
              <p:cNvSpPr/>
              <p:nvPr/>
            </p:nvSpPr>
            <p:spPr>
              <a:xfrm>
                <a:off x="7874408" y="4057156"/>
                <a:ext cx="529454" cy="143200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1153" extrusionOk="0">
                    <a:moveTo>
                      <a:pt x="577" y="0"/>
                    </a:moveTo>
                    <a:cubicBezTo>
                      <a:pt x="260" y="0"/>
                      <a:pt x="0" y="259"/>
                      <a:pt x="0" y="576"/>
                    </a:cubicBezTo>
                    <a:cubicBezTo>
                      <a:pt x="0" y="896"/>
                      <a:pt x="260" y="1153"/>
                      <a:pt x="577" y="1153"/>
                    </a:cubicBezTo>
                    <a:lnTo>
                      <a:pt x="3687" y="1153"/>
                    </a:lnTo>
                    <a:cubicBezTo>
                      <a:pt x="4006" y="1153"/>
                      <a:pt x="4263" y="893"/>
                      <a:pt x="4263" y="576"/>
                    </a:cubicBezTo>
                    <a:cubicBezTo>
                      <a:pt x="4263" y="257"/>
                      <a:pt x="4006" y="0"/>
                      <a:pt x="36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8">
                <a:extLst>
                  <a:ext uri="{FF2B5EF4-FFF2-40B4-BE49-F238E27FC236}">
                    <a16:creationId xmlns:a16="http://schemas.microsoft.com/office/drawing/2014/main" id="{F69BEF09-2594-0816-5A22-64FB261BCC0B}"/>
                  </a:ext>
                </a:extLst>
              </p:cNvPr>
              <p:cNvSpPr/>
              <p:nvPr/>
            </p:nvSpPr>
            <p:spPr>
              <a:xfrm>
                <a:off x="7874035" y="3763054"/>
                <a:ext cx="529827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38" extrusionOk="0">
                    <a:moveTo>
                      <a:pt x="219" y="0"/>
                    </a:moveTo>
                    <a:cubicBezTo>
                      <a:pt x="99" y="0"/>
                      <a:pt x="1" y="99"/>
                      <a:pt x="1" y="219"/>
                    </a:cubicBezTo>
                    <a:cubicBezTo>
                      <a:pt x="1" y="339"/>
                      <a:pt x="99" y="437"/>
                      <a:pt x="219" y="437"/>
                    </a:cubicBezTo>
                    <a:lnTo>
                      <a:pt x="4047" y="437"/>
                    </a:lnTo>
                    <a:cubicBezTo>
                      <a:pt x="4167" y="437"/>
                      <a:pt x="4266" y="341"/>
                      <a:pt x="4266" y="219"/>
                    </a:cubicBezTo>
                    <a:cubicBezTo>
                      <a:pt x="4266" y="99"/>
                      <a:pt x="4167" y="0"/>
                      <a:pt x="4047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8">
                <a:extLst>
                  <a:ext uri="{FF2B5EF4-FFF2-40B4-BE49-F238E27FC236}">
                    <a16:creationId xmlns:a16="http://schemas.microsoft.com/office/drawing/2014/main" id="{13A3A8A6-199B-3D96-2303-EDFC7D83DF28}"/>
                  </a:ext>
                </a:extLst>
              </p:cNvPr>
              <p:cNvSpPr/>
              <p:nvPr/>
            </p:nvSpPr>
            <p:spPr>
              <a:xfrm>
                <a:off x="7874035" y="3852477"/>
                <a:ext cx="529827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38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39"/>
                      <a:pt x="99" y="438"/>
                      <a:pt x="219" y="438"/>
                    </a:cubicBezTo>
                    <a:lnTo>
                      <a:pt x="4047" y="438"/>
                    </a:lnTo>
                    <a:cubicBezTo>
                      <a:pt x="4167" y="438"/>
                      <a:pt x="4266" y="342"/>
                      <a:pt x="4266" y="219"/>
                    </a:cubicBezTo>
                    <a:cubicBezTo>
                      <a:pt x="4266" y="99"/>
                      <a:pt x="4167" y="1"/>
                      <a:pt x="4047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8">
                <a:extLst>
                  <a:ext uri="{FF2B5EF4-FFF2-40B4-BE49-F238E27FC236}">
                    <a16:creationId xmlns:a16="http://schemas.microsoft.com/office/drawing/2014/main" id="{20D6C526-6FD2-6114-6112-D109B6560304}"/>
                  </a:ext>
                </a:extLst>
              </p:cNvPr>
              <p:cNvSpPr/>
              <p:nvPr/>
            </p:nvSpPr>
            <p:spPr>
              <a:xfrm>
                <a:off x="7874408" y="3942024"/>
                <a:ext cx="399171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438" extrusionOk="0">
                    <a:moveTo>
                      <a:pt x="219" y="0"/>
                    </a:moveTo>
                    <a:cubicBezTo>
                      <a:pt x="99" y="0"/>
                      <a:pt x="0" y="99"/>
                      <a:pt x="0" y="219"/>
                    </a:cubicBezTo>
                    <a:cubicBezTo>
                      <a:pt x="0" y="339"/>
                      <a:pt x="99" y="437"/>
                      <a:pt x="219" y="437"/>
                    </a:cubicBezTo>
                    <a:lnTo>
                      <a:pt x="2992" y="437"/>
                    </a:lnTo>
                    <a:cubicBezTo>
                      <a:pt x="3113" y="437"/>
                      <a:pt x="3211" y="339"/>
                      <a:pt x="3213" y="219"/>
                    </a:cubicBezTo>
                    <a:cubicBezTo>
                      <a:pt x="3213" y="99"/>
                      <a:pt x="3113" y="0"/>
                      <a:pt x="2992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7" name="Google Shape;277;p28">
                <a:extLst>
                  <a:ext uri="{FF2B5EF4-FFF2-40B4-BE49-F238E27FC236}">
                    <a16:creationId xmlns:a16="http://schemas.microsoft.com/office/drawing/2014/main" id="{3AFB1559-4CC7-7CDF-5E14-697FD81A674A}"/>
                  </a:ext>
                </a:extLst>
              </p:cNvPr>
              <p:cNvGrpSpPr/>
              <p:nvPr/>
            </p:nvGrpSpPr>
            <p:grpSpPr>
              <a:xfrm>
                <a:off x="7478834" y="3774605"/>
                <a:ext cx="226288" cy="365886"/>
                <a:chOff x="7631234" y="3774605"/>
                <a:chExt cx="226288" cy="365886"/>
              </a:xfrm>
            </p:grpSpPr>
            <p:sp>
              <p:nvSpPr>
                <p:cNvPr id="278" name="Google Shape;278;p28">
                  <a:extLst>
                    <a:ext uri="{FF2B5EF4-FFF2-40B4-BE49-F238E27FC236}">
                      <a16:creationId xmlns:a16="http://schemas.microsoft.com/office/drawing/2014/main" id="{4CEF4877-6FAD-A89B-DDE3-2BC3059DA322}"/>
                    </a:ext>
                  </a:extLst>
                </p:cNvPr>
                <p:cNvSpPr/>
                <p:nvPr/>
              </p:nvSpPr>
              <p:spPr>
                <a:xfrm>
                  <a:off x="7631234" y="3803295"/>
                  <a:ext cx="226288" cy="337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2" h="2715" extrusionOk="0">
                      <a:moveTo>
                        <a:pt x="251" y="0"/>
                      </a:moveTo>
                      <a:cubicBezTo>
                        <a:pt x="251" y="0"/>
                        <a:pt x="1" y="341"/>
                        <a:pt x="1" y="1120"/>
                      </a:cubicBezTo>
                      <a:cubicBezTo>
                        <a:pt x="1" y="2063"/>
                        <a:pt x="212" y="2714"/>
                        <a:pt x="212" y="2714"/>
                      </a:cubicBezTo>
                      <a:lnTo>
                        <a:pt x="1610" y="2714"/>
                      </a:lnTo>
                      <a:cubicBezTo>
                        <a:pt x="1610" y="2714"/>
                        <a:pt x="1821" y="2061"/>
                        <a:pt x="1821" y="1120"/>
                      </a:cubicBezTo>
                      <a:cubicBezTo>
                        <a:pt x="1821" y="341"/>
                        <a:pt x="1571" y="0"/>
                        <a:pt x="157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8">
                  <a:extLst>
                    <a:ext uri="{FF2B5EF4-FFF2-40B4-BE49-F238E27FC236}">
                      <a16:creationId xmlns:a16="http://schemas.microsoft.com/office/drawing/2014/main" id="{ADECFA74-9B48-756A-DE46-41E0FB82DD2A}"/>
                    </a:ext>
                  </a:extLst>
                </p:cNvPr>
                <p:cNvSpPr/>
                <p:nvPr/>
              </p:nvSpPr>
              <p:spPr>
                <a:xfrm>
                  <a:off x="7662284" y="3783050"/>
                  <a:ext cx="82219" cy="20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164" extrusionOk="0">
                      <a:moveTo>
                        <a:pt x="1" y="0"/>
                      </a:moveTo>
                      <a:lnTo>
                        <a:pt x="1" y="163"/>
                      </a:lnTo>
                      <a:lnTo>
                        <a:pt x="661" y="163"/>
                      </a:lnTo>
                      <a:lnTo>
                        <a:pt x="66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8">
                  <a:extLst>
                    <a:ext uri="{FF2B5EF4-FFF2-40B4-BE49-F238E27FC236}">
                      <a16:creationId xmlns:a16="http://schemas.microsoft.com/office/drawing/2014/main" id="{9054D341-1BC6-E359-0569-C8B61D65C76F}"/>
                    </a:ext>
                  </a:extLst>
                </p:cNvPr>
                <p:cNvSpPr/>
                <p:nvPr/>
              </p:nvSpPr>
              <p:spPr>
                <a:xfrm>
                  <a:off x="7744380" y="3783050"/>
                  <a:ext cx="82095" cy="20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164" extrusionOk="0">
                      <a:moveTo>
                        <a:pt x="0" y="0"/>
                      </a:moveTo>
                      <a:lnTo>
                        <a:pt x="0" y="163"/>
                      </a:lnTo>
                      <a:lnTo>
                        <a:pt x="660" y="163"/>
                      </a:lnTo>
                      <a:lnTo>
                        <a:pt x="66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8">
                  <a:extLst>
                    <a:ext uri="{FF2B5EF4-FFF2-40B4-BE49-F238E27FC236}">
                      <a16:creationId xmlns:a16="http://schemas.microsoft.com/office/drawing/2014/main" id="{7EDBCF83-A73D-CF53-F271-068170DD8108}"/>
                    </a:ext>
                  </a:extLst>
                </p:cNvPr>
                <p:cNvSpPr/>
                <p:nvPr/>
              </p:nvSpPr>
              <p:spPr>
                <a:xfrm>
                  <a:off x="7718049" y="3774605"/>
                  <a:ext cx="52287" cy="37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" h="302" extrusionOk="0">
                      <a:moveTo>
                        <a:pt x="212" y="1"/>
                      </a:moveTo>
                      <a:cubicBezTo>
                        <a:pt x="97" y="1"/>
                        <a:pt x="1" y="66"/>
                        <a:pt x="1" y="150"/>
                      </a:cubicBezTo>
                      <a:cubicBezTo>
                        <a:pt x="1" y="234"/>
                        <a:pt x="94" y="301"/>
                        <a:pt x="212" y="301"/>
                      </a:cubicBezTo>
                      <a:cubicBezTo>
                        <a:pt x="325" y="301"/>
                        <a:pt x="421" y="234"/>
                        <a:pt x="421" y="150"/>
                      </a:cubicBezTo>
                      <a:cubicBezTo>
                        <a:pt x="421" y="66"/>
                        <a:pt x="330" y="1"/>
                        <a:pt x="21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2" name="Google Shape;282;p28">
                <a:extLst>
                  <a:ext uri="{FF2B5EF4-FFF2-40B4-BE49-F238E27FC236}">
                    <a16:creationId xmlns:a16="http://schemas.microsoft.com/office/drawing/2014/main" id="{AFAFEAB6-FE7C-932C-C29C-AE595021916E}"/>
                  </a:ext>
                </a:extLst>
              </p:cNvPr>
              <p:cNvSpPr txBox="1"/>
              <p:nvPr/>
            </p:nvSpPr>
            <p:spPr>
              <a:xfrm>
                <a:off x="7872550" y="2040763"/>
                <a:ext cx="535200" cy="9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solidFill>
                      <a:schemeClr val="accent5"/>
                    </a:solidFill>
                    <a:latin typeface="Crete Round"/>
                    <a:ea typeface="Crete Round"/>
                    <a:cs typeface="Crete Round"/>
                    <a:sym typeface="Crete Round"/>
                  </a:rPr>
                  <a:t>BUY NOW</a:t>
                </a:r>
                <a:endParaRPr sz="600">
                  <a:solidFill>
                    <a:schemeClr val="accent5"/>
                  </a:solidFill>
                  <a:latin typeface="Crete Round"/>
                  <a:ea typeface="Crete Round"/>
                  <a:cs typeface="Crete Round"/>
                  <a:sym typeface="Crete Round"/>
                </a:endParaRPr>
              </a:p>
            </p:txBody>
          </p:sp>
          <p:sp>
            <p:nvSpPr>
              <p:cNvPr id="283" name="Google Shape;283;p28">
                <a:extLst>
                  <a:ext uri="{FF2B5EF4-FFF2-40B4-BE49-F238E27FC236}">
                    <a16:creationId xmlns:a16="http://schemas.microsoft.com/office/drawing/2014/main" id="{7054A2B7-54CD-AB59-D59C-C401810793BA}"/>
                  </a:ext>
                </a:extLst>
              </p:cNvPr>
              <p:cNvSpPr txBox="1"/>
              <p:nvPr/>
            </p:nvSpPr>
            <p:spPr>
              <a:xfrm>
                <a:off x="7872550" y="2721363"/>
                <a:ext cx="535200" cy="9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solidFill>
                      <a:schemeClr val="accent5"/>
                    </a:solidFill>
                    <a:latin typeface="Crete Round"/>
                    <a:ea typeface="Crete Round"/>
                    <a:cs typeface="Crete Round"/>
                    <a:sym typeface="Crete Round"/>
                  </a:rPr>
                  <a:t>BUY NOW</a:t>
                </a:r>
                <a:endParaRPr sz="600">
                  <a:solidFill>
                    <a:schemeClr val="accent5"/>
                  </a:solidFill>
                  <a:latin typeface="Crete Round"/>
                  <a:ea typeface="Crete Round"/>
                  <a:cs typeface="Crete Round"/>
                  <a:sym typeface="Crete Round"/>
                </a:endParaRPr>
              </a:p>
            </p:txBody>
          </p:sp>
          <p:sp>
            <p:nvSpPr>
              <p:cNvPr id="284" name="Google Shape;284;p28">
                <a:extLst>
                  <a:ext uri="{FF2B5EF4-FFF2-40B4-BE49-F238E27FC236}">
                    <a16:creationId xmlns:a16="http://schemas.microsoft.com/office/drawing/2014/main" id="{F5784676-EA33-9188-6E42-57DBCB32E69A}"/>
                  </a:ext>
                </a:extLst>
              </p:cNvPr>
              <p:cNvSpPr txBox="1"/>
              <p:nvPr/>
            </p:nvSpPr>
            <p:spPr>
              <a:xfrm>
                <a:off x="7872550" y="3401963"/>
                <a:ext cx="535200" cy="9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solidFill>
                      <a:schemeClr val="accent5"/>
                    </a:solidFill>
                    <a:latin typeface="Crete Round"/>
                    <a:ea typeface="Crete Round"/>
                    <a:cs typeface="Crete Round"/>
                    <a:sym typeface="Crete Round"/>
                  </a:rPr>
                  <a:t>BUY NOW</a:t>
                </a:r>
                <a:endParaRPr sz="600">
                  <a:solidFill>
                    <a:schemeClr val="accent5"/>
                  </a:solidFill>
                  <a:latin typeface="Crete Round"/>
                  <a:ea typeface="Crete Round"/>
                  <a:cs typeface="Crete Round"/>
                  <a:sym typeface="Crete Round"/>
                </a:endParaRPr>
              </a:p>
            </p:txBody>
          </p:sp>
          <p:sp>
            <p:nvSpPr>
              <p:cNvPr id="285" name="Google Shape;285;p28">
                <a:extLst>
                  <a:ext uri="{FF2B5EF4-FFF2-40B4-BE49-F238E27FC236}">
                    <a16:creationId xmlns:a16="http://schemas.microsoft.com/office/drawing/2014/main" id="{7538ABDE-C171-9105-00AD-95A1E916B72B}"/>
                  </a:ext>
                </a:extLst>
              </p:cNvPr>
              <p:cNvSpPr txBox="1"/>
              <p:nvPr/>
            </p:nvSpPr>
            <p:spPr>
              <a:xfrm>
                <a:off x="7872550" y="4082563"/>
                <a:ext cx="535200" cy="9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solidFill>
                      <a:schemeClr val="accent5"/>
                    </a:solidFill>
                    <a:latin typeface="Crete Round"/>
                    <a:ea typeface="Crete Round"/>
                    <a:cs typeface="Crete Round"/>
                    <a:sym typeface="Crete Round"/>
                  </a:rPr>
                  <a:t>BUY NOW</a:t>
                </a:r>
                <a:endParaRPr sz="600">
                  <a:solidFill>
                    <a:schemeClr val="accent5"/>
                  </a:solidFill>
                  <a:latin typeface="Crete Round"/>
                  <a:ea typeface="Crete Round"/>
                  <a:cs typeface="Crete Round"/>
                  <a:sym typeface="Crete Round"/>
                </a:endParaRPr>
              </a:p>
            </p:txBody>
          </p:sp>
        </p:grpSp>
        <p:grpSp>
          <p:nvGrpSpPr>
            <p:cNvPr id="286" name="Google Shape;286;p28">
              <a:extLst>
                <a:ext uri="{FF2B5EF4-FFF2-40B4-BE49-F238E27FC236}">
                  <a16:creationId xmlns:a16="http://schemas.microsoft.com/office/drawing/2014/main" id="{8222F728-E67B-5D5F-DF48-83D8CD63B06C}"/>
                </a:ext>
              </a:extLst>
            </p:cNvPr>
            <p:cNvGrpSpPr/>
            <p:nvPr/>
          </p:nvGrpSpPr>
          <p:grpSpPr>
            <a:xfrm>
              <a:off x="5922001" y="3015629"/>
              <a:ext cx="1703138" cy="1588372"/>
              <a:chOff x="6074401" y="3015629"/>
              <a:chExt cx="1703138" cy="1588372"/>
            </a:xfrm>
          </p:grpSpPr>
          <p:sp>
            <p:nvSpPr>
              <p:cNvPr id="287" name="Google Shape;287;p28">
                <a:extLst>
                  <a:ext uri="{FF2B5EF4-FFF2-40B4-BE49-F238E27FC236}">
                    <a16:creationId xmlns:a16="http://schemas.microsoft.com/office/drawing/2014/main" id="{7CD237CA-C04B-C070-E6AB-6202E47D502A}"/>
                  </a:ext>
                </a:extLst>
              </p:cNvPr>
              <p:cNvSpPr/>
              <p:nvPr/>
            </p:nvSpPr>
            <p:spPr>
              <a:xfrm>
                <a:off x="7622913" y="3254462"/>
                <a:ext cx="154626" cy="154377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243" extrusionOk="0">
                    <a:moveTo>
                      <a:pt x="623" y="1"/>
                    </a:moveTo>
                    <a:cubicBezTo>
                      <a:pt x="279" y="1"/>
                      <a:pt x="1" y="279"/>
                      <a:pt x="1" y="623"/>
                    </a:cubicBezTo>
                    <a:cubicBezTo>
                      <a:pt x="1" y="964"/>
                      <a:pt x="279" y="1242"/>
                      <a:pt x="623" y="1242"/>
                    </a:cubicBezTo>
                    <a:cubicBezTo>
                      <a:pt x="966" y="1242"/>
                      <a:pt x="1245" y="964"/>
                      <a:pt x="1245" y="623"/>
                    </a:cubicBezTo>
                    <a:cubicBezTo>
                      <a:pt x="1245" y="279"/>
                      <a:pt x="966" y="1"/>
                      <a:pt x="6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8">
                <a:extLst>
                  <a:ext uri="{FF2B5EF4-FFF2-40B4-BE49-F238E27FC236}">
                    <a16:creationId xmlns:a16="http://schemas.microsoft.com/office/drawing/2014/main" id="{5503B03B-29A6-5C96-2B44-2719B638D483}"/>
                  </a:ext>
                </a:extLst>
              </p:cNvPr>
              <p:cNvGrpSpPr/>
              <p:nvPr/>
            </p:nvGrpSpPr>
            <p:grpSpPr>
              <a:xfrm>
                <a:off x="6074401" y="3015629"/>
                <a:ext cx="1625869" cy="1588372"/>
                <a:chOff x="6074401" y="3015629"/>
                <a:chExt cx="1625869" cy="1588372"/>
              </a:xfrm>
            </p:grpSpPr>
            <p:grpSp>
              <p:nvGrpSpPr>
                <p:cNvPr id="289" name="Google Shape;289;p28">
                  <a:extLst>
                    <a:ext uri="{FF2B5EF4-FFF2-40B4-BE49-F238E27FC236}">
                      <a16:creationId xmlns:a16="http://schemas.microsoft.com/office/drawing/2014/main" id="{AFCAB44C-E558-F583-6735-59D6C6CEC9E6}"/>
                    </a:ext>
                  </a:extLst>
                </p:cNvPr>
                <p:cNvGrpSpPr/>
                <p:nvPr/>
              </p:nvGrpSpPr>
              <p:grpSpPr>
                <a:xfrm>
                  <a:off x="6591565" y="3015629"/>
                  <a:ext cx="723326" cy="1163614"/>
                  <a:chOff x="6591565" y="3015629"/>
                  <a:chExt cx="723326" cy="1163614"/>
                </a:xfrm>
              </p:grpSpPr>
              <p:sp>
                <p:nvSpPr>
                  <p:cNvPr id="290" name="Google Shape;290;p28">
                    <a:extLst>
                      <a:ext uri="{FF2B5EF4-FFF2-40B4-BE49-F238E27FC236}">
                        <a16:creationId xmlns:a16="http://schemas.microsoft.com/office/drawing/2014/main" id="{ADD1C573-0846-F604-BD4C-6392FEA30FD4}"/>
                      </a:ext>
                    </a:extLst>
                  </p:cNvPr>
                  <p:cNvSpPr/>
                  <p:nvPr/>
                </p:nvSpPr>
                <p:spPr>
                  <a:xfrm>
                    <a:off x="6591565" y="3209751"/>
                    <a:ext cx="723326" cy="9691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24" h="7803" extrusionOk="0">
                        <a:moveTo>
                          <a:pt x="0" y="0"/>
                        </a:moveTo>
                        <a:lnTo>
                          <a:pt x="0" y="7803"/>
                        </a:lnTo>
                        <a:lnTo>
                          <a:pt x="5824" y="7803"/>
                        </a:lnTo>
                        <a:lnTo>
                          <a:pt x="5824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28">
                    <a:extLst>
                      <a:ext uri="{FF2B5EF4-FFF2-40B4-BE49-F238E27FC236}">
                        <a16:creationId xmlns:a16="http://schemas.microsoft.com/office/drawing/2014/main" id="{A9D90385-A9E5-E284-AC9A-A0281D44B917}"/>
                      </a:ext>
                    </a:extLst>
                  </p:cNvPr>
                  <p:cNvSpPr/>
                  <p:nvPr/>
                </p:nvSpPr>
                <p:spPr>
                  <a:xfrm>
                    <a:off x="6591565" y="4054424"/>
                    <a:ext cx="723326" cy="124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24" h="1005" extrusionOk="0">
                        <a:moveTo>
                          <a:pt x="0" y="0"/>
                        </a:moveTo>
                        <a:lnTo>
                          <a:pt x="0" y="1004"/>
                        </a:lnTo>
                        <a:lnTo>
                          <a:pt x="5824" y="1004"/>
                        </a:lnTo>
                        <a:lnTo>
                          <a:pt x="5824" y="0"/>
                        </a:lnTo>
                        <a:close/>
                      </a:path>
                    </a:pathLst>
                  </a:custGeom>
                  <a:solidFill>
                    <a:srgbClr val="2F3352">
                      <a:alpha val="187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28">
                    <a:extLst>
                      <a:ext uri="{FF2B5EF4-FFF2-40B4-BE49-F238E27FC236}">
                        <a16:creationId xmlns:a16="http://schemas.microsoft.com/office/drawing/2014/main" id="{BD9AC120-0BF5-3C4E-C853-FDF97EBD3CB9}"/>
                      </a:ext>
                    </a:extLst>
                  </p:cNvPr>
                  <p:cNvSpPr/>
                  <p:nvPr/>
                </p:nvSpPr>
                <p:spPr>
                  <a:xfrm>
                    <a:off x="6792519" y="3289113"/>
                    <a:ext cx="72283" cy="720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2" h="580" extrusionOk="0">
                        <a:moveTo>
                          <a:pt x="291" y="0"/>
                        </a:moveTo>
                        <a:cubicBezTo>
                          <a:pt x="128" y="0"/>
                          <a:pt x="1" y="130"/>
                          <a:pt x="1" y="288"/>
                        </a:cubicBezTo>
                        <a:cubicBezTo>
                          <a:pt x="1" y="452"/>
                          <a:pt x="133" y="579"/>
                          <a:pt x="291" y="579"/>
                        </a:cubicBezTo>
                        <a:cubicBezTo>
                          <a:pt x="452" y="579"/>
                          <a:pt x="582" y="447"/>
                          <a:pt x="582" y="288"/>
                        </a:cubicBezTo>
                        <a:cubicBezTo>
                          <a:pt x="582" y="130"/>
                          <a:pt x="452" y="0"/>
                          <a:pt x="29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28">
                    <a:extLst>
                      <a:ext uri="{FF2B5EF4-FFF2-40B4-BE49-F238E27FC236}">
                        <a16:creationId xmlns:a16="http://schemas.microsoft.com/office/drawing/2014/main" id="{ACCBE83F-626A-F6BD-2378-BB84E0A8C68C}"/>
                      </a:ext>
                    </a:extLst>
                  </p:cNvPr>
                  <p:cNvSpPr/>
                  <p:nvPr/>
                </p:nvSpPr>
                <p:spPr>
                  <a:xfrm>
                    <a:off x="7041290" y="3289113"/>
                    <a:ext cx="72283" cy="720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2" h="580" extrusionOk="0">
                        <a:moveTo>
                          <a:pt x="291" y="0"/>
                        </a:moveTo>
                        <a:cubicBezTo>
                          <a:pt x="130" y="0"/>
                          <a:pt x="1" y="130"/>
                          <a:pt x="1" y="288"/>
                        </a:cubicBezTo>
                        <a:cubicBezTo>
                          <a:pt x="1" y="452"/>
                          <a:pt x="130" y="579"/>
                          <a:pt x="291" y="579"/>
                        </a:cubicBezTo>
                        <a:cubicBezTo>
                          <a:pt x="452" y="579"/>
                          <a:pt x="582" y="447"/>
                          <a:pt x="582" y="288"/>
                        </a:cubicBezTo>
                        <a:cubicBezTo>
                          <a:pt x="582" y="130"/>
                          <a:pt x="450" y="0"/>
                          <a:pt x="29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4" name="Google Shape;294;p28">
                    <a:extLst>
                      <a:ext uri="{FF2B5EF4-FFF2-40B4-BE49-F238E27FC236}">
                        <a16:creationId xmlns:a16="http://schemas.microsoft.com/office/drawing/2014/main" id="{A5FF59EF-50BF-0A93-C986-CB9F9CADF8EB}"/>
                      </a:ext>
                    </a:extLst>
                  </p:cNvPr>
                  <p:cNvSpPr/>
                  <p:nvPr/>
                </p:nvSpPr>
                <p:spPr>
                  <a:xfrm>
                    <a:off x="6812515" y="3015629"/>
                    <a:ext cx="281432" cy="325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6" h="2623" extrusionOk="0">
                        <a:moveTo>
                          <a:pt x="1132" y="0"/>
                        </a:moveTo>
                        <a:cubicBezTo>
                          <a:pt x="507" y="0"/>
                          <a:pt x="1" y="507"/>
                          <a:pt x="1" y="1131"/>
                        </a:cubicBezTo>
                        <a:lnTo>
                          <a:pt x="1" y="2490"/>
                        </a:lnTo>
                        <a:cubicBezTo>
                          <a:pt x="1" y="2562"/>
                          <a:pt x="61" y="2623"/>
                          <a:pt x="133" y="2623"/>
                        </a:cubicBezTo>
                        <a:cubicBezTo>
                          <a:pt x="205" y="2623"/>
                          <a:pt x="265" y="2562"/>
                          <a:pt x="265" y="2490"/>
                        </a:cubicBezTo>
                        <a:lnTo>
                          <a:pt x="265" y="1131"/>
                        </a:lnTo>
                        <a:cubicBezTo>
                          <a:pt x="265" y="653"/>
                          <a:pt x="652" y="264"/>
                          <a:pt x="1132" y="264"/>
                        </a:cubicBezTo>
                        <a:cubicBezTo>
                          <a:pt x="1610" y="264"/>
                          <a:pt x="2001" y="651"/>
                          <a:pt x="2001" y="1131"/>
                        </a:cubicBezTo>
                        <a:lnTo>
                          <a:pt x="2001" y="2490"/>
                        </a:lnTo>
                        <a:cubicBezTo>
                          <a:pt x="2001" y="2562"/>
                          <a:pt x="2061" y="2623"/>
                          <a:pt x="2133" y="2623"/>
                        </a:cubicBezTo>
                        <a:cubicBezTo>
                          <a:pt x="2205" y="2623"/>
                          <a:pt x="2265" y="2562"/>
                          <a:pt x="2265" y="2490"/>
                        </a:cubicBezTo>
                        <a:lnTo>
                          <a:pt x="2265" y="1131"/>
                        </a:lnTo>
                        <a:cubicBezTo>
                          <a:pt x="2265" y="507"/>
                          <a:pt x="1756" y="0"/>
                          <a:pt x="1132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5" name="Google Shape;295;p28">
                  <a:extLst>
                    <a:ext uri="{FF2B5EF4-FFF2-40B4-BE49-F238E27FC236}">
                      <a16:creationId xmlns:a16="http://schemas.microsoft.com/office/drawing/2014/main" id="{8EEC4C28-CB4A-364F-9FEE-56F8141F0152}"/>
                    </a:ext>
                  </a:extLst>
                </p:cNvPr>
                <p:cNvGrpSpPr/>
                <p:nvPr/>
              </p:nvGrpSpPr>
              <p:grpSpPr>
                <a:xfrm>
                  <a:off x="6235984" y="3270608"/>
                  <a:ext cx="565099" cy="908262"/>
                  <a:chOff x="6235984" y="3270608"/>
                  <a:chExt cx="565099" cy="908262"/>
                </a:xfrm>
              </p:grpSpPr>
              <p:sp>
                <p:nvSpPr>
                  <p:cNvPr id="296" name="Google Shape;296;p28">
                    <a:extLst>
                      <a:ext uri="{FF2B5EF4-FFF2-40B4-BE49-F238E27FC236}">
                        <a16:creationId xmlns:a16="http://schemas.microsoft.com/office/drawing/2014/main" id="{5AA0795A-75C1-C959-3047-19B616FBCAD6}"/>
                      </a:ext>
                    </a:extLst>
                  </p:cNvPr>
                  <p:cNvSpPr/>
                  <p:nvPr/>
                </p:nvSpPr>
                <p:spPr>
                  <a:xfrm>
                    <a:off x="6236357" y="3421757"/>
                    <a:ext cx="564726" cy="7571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7" h="6096" extrusionOk="0">
                        <a:moveTo>
                          <a:pt x="0" y="1"/>
                        </a:moveTo>
                        <a:lnTo>
                          <a:pt x="0" y="6096"/>
                        </a:lnTo>
                        <a:lnTo>
                          <a:pt x="4546" y="6096"/>
                        </a:lnTo>
                        <a:lnTo>
                          <a:pt x="4546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" name="Google Shape;297;p28">
                    <a:extLst>
                      <a:ext uri="{FF2B5EF4-FFF2-40B4-BE49-F238E27FC236}">
                        <a16:creationId xmlns:a16="http://schemas.microsoft.com/office/drawing/2014/main" id="{C7F25BE8-64F3-8EED-CB80-80FD941DC8B3}"/>
                      </a:ext>
                    </a:extLst>
                  </p:cNvPr>
                  <p:cNvSpPr/>
                  <p:nvPr/>
                </p:nvSpPr>
                <p:spPr>
                  <a:xfrm>
                    <a:off x="6235984" y="4081872"/>
                    <a:ext cx="565099" cy="96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50" h="781" extrusionOk="0">
                        <a:moveTo>
                          <a:pt x="1" y="0"/>
                        </a:moveTo>
                        <a:lnTo>
                          <a:pt x="1" y="781"/>
                        </a:lnTo>
                        <a:lnTo>
                          <a:pt x="4549" y="781"/>
                        </a:lnTo>
                        <a:lnTo>
                          <a:pt x="4549" y="0"/>
                        </a:lnTo>
                        <a:close/>
                      </a:path>
                    </a:pathLst>
                  </a:custGeom>
                  <a:solidFill>
                    <a:srgbClr val="2F3352">
                      <a:alpha val="187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" name="Google Shape;298;p28">
                    <a:extLst>
                      <a:ext uri="{FF2B5EF4-FFF2-40B4-BE49-F238E27FC236}">
                        <a16:creationId xmlns:a16="http://schemas.microsoft.com/office/drawing/2014/main" id="{6BE20BF7-F807-CC22-8872-F947F35D18AC}"/>
                      </a:ext>
                    </a:extLst>
                  </p:cNvPr>
                  <p:cNvSpPr/>
                  <p:nvPr/>
                </p:nvSpPr>
                <p:spPr>
                  <a:xfrm>
                    <a:off x="6393841" y="3484105"/>
                    <a:ext cx="56137" cy="55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2" h="450" extrusionOk="0">
                        <a:moveTo>
                          <a:pt x="226" y="1"/>
                        </a:moveTo>
                        <a:cubicBezTo>
                          <a:pt x="103" y="1"/>
                          <a:pt x="0" y="99"/>
                          <a:pt x="0" y="227"/>
                        </a:cubicBezTo>
                        <a:cubicBezTo>
                          <a:pt x="0" y="349"/>
                          <a:pt x="99" y="450"/>
                          <a:pt x="226" y="450"/>
                        </a:cubicBezTo>
                        <a:cubicBezTo>
                          <a:pt x="348" y="450"/>
                          <a:pt x="452" y="351"/>
                          <a:pt x="452" y="227"/>
                        </a:cubicBezTo>
                        <a:cubicBezTo>
                          <a:pt x="452" y="99"/>
                          <a:pt x="348" y="1"/>
                          <a:pt x="226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" name="Google Shape;299;p28">
                    <a:extLst>
                      <a:ext uri="{FF2B5EF4-FFF2-40B4-BE49-F238E27FC236}">
                        <a16:creationId xmlns:a16="http://schemas.microsoft.com/office/drawing/2014/main" id="{138EFBD1-8BBD-92A2-227B-9CD48A0B9BB9}"/>
                      </a:ext>
                    </a:extLst>
                  </p:cNvPr>
                  <p:cNvSpPr/>
                  <p:nvPr/>
                </p:nvSpPr>
                <p:spPr>
                  <a:xfrm>
                    <a:off x="6587715" y="3484105"/>
                    <a:ext cx="56137" cy="55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2" h="450" extrusionOk="0">
                        <a:moveTo>
                          <a:pt x="226" y="1"/>
                        </a:moveTo>
                        <a:cubicBezTo>
                          <a:pt x="103" y="1"/>
                          <a:pt x="0" y="99"/>
                          <a:pt x="0" y="227"/>
                        </a:cubicBezTo>
                        <a:cubicBezTo>
                          <a:pt x="0" y="349"/>
                          <a:pt x="101" y="450"/>
                          <a:pt x="226" y="450"/>
                        </a:cubicBezTo>
                        <a:cubicBezTo>
                          <a:pt x="348" y="450"/>
                          <a:pt x="451" y="351"/>
                          <a:pt x="451" y="227"/>
                        </a:cubicBezTo>
                        <a:cubicBezTo>
                          <a:pt x="451" y="99"/>
                          <a:pt x="353" y="1"/>
                          <a:pt x="226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" name="Google Shape;300;p28">
                    <a:extLst>
                      <a:ext uri="{FF2B5EF4-FFF2-40B4-BE49-F238E27FC236}">
                        <a16:creationId xmlns:a16="http://schemas.microsoft.com/office/drawing/2014/main" id="{F8696915-DE76-5F11-24BF-6FCDBEEBC767}"/>
                      </a:ext>
                    </a:extLst>
                  </p:cNvPr>
                  <p:cNvSpPr/>
                  <p:nvPr/>
                </p:nvSpPr>
                <p:spPr>
                  <a:xfrm>
                    <a:off x="6409241" y="3270608"/>
                    <a:ext cx="219457" cy="25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7" h="2047" extrusionOk="0">
                        <a:moveTo>
                          <a:pt x="882" y="0"/>
                        </a:moveTo>
                        <a:cubicBezTo>
                          <a:pt x="397" y="0"/>
                          <a:pt x="1" y="397"/>
                          <a:pt x="1" y="882"/>
                        </a:cubicBezTo>
                        <a:lnTo>
                          <a:pt x="1" y="1946"/>
                        </a:lnTo>
                        <a:cubicBezTo>
                          <a:pt x="1" y="2001"/>
                          <a:pt x="44" y="2046"/>
                          <a:pt x="102" y="2046"/>
                        </a:cubicBezTo>
                        <a:cubicBezTo>
                          <a:pt x="159" y="2046"/>
                          <a:pt x="203" y="2001"/>
                          <a:pt x="203" y="1946"/>
                        </a:cubicBezTo>
                        <a:lnTo>
                          <a:pt x="203" y="882"/>
                        </a:lnTo>
                        <a:cubicBezTo>
                          <a:pt x="203" y="507"/>
                          <a:pt x="508" y="204"/>
                          <a:pt x="882" y="204"/>
                        </a:cubicBezTo>
                        <a:cubicBezTo>
                          <a:pt x="1257" y="204"/>
                          <a:pt x="1562" y="507"/>
                          <a:pt x="1562" y="882"/>
                        </a:cubicBezTo>
                        <a:lnTo>
                          <a:pt x="1562" y="1946"/>
                        </a:lnTo>
                        <a:cubicBezTo>
                          <a:pt x="1562" y="2001"/>
                          <a:pt x="1605" y="2046"/>
                          <a:pt x="1663" y="2046"/>
                        </a:cubicBezTo>
                        <a:cubicBezTo>
                          <a:pt x="1720" y="2046"/>
                          <a:pt x="1766" y="2001"/>
                          <a:pt x="1766" y="1946"/>
                        </a:cubicBezTo>
                        <a:lnTo>
                          <a:pt x="1766" y="882"/>
                        </a:lnTo>
                        <a:cubicBezTo>
                          <a:pt x="1766" y="397"/>
                          <a:pt x="1370" y="0"/>
                          <a:pt x="88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01" name="Google Shape;301;p28">
                  <a:extLst>
                    <a:ext uri="{FF2B5EF4-FFF2-40B4-BE49-F238E27FC236}">
                      <a16:creationId xmlns:a16="http://schemas.microsoft.com/office/drawing/2014/main" id="{5A1FE2B6-DF5D-C9CE-C2EF-C9AC2F876CC2}"/>
                    </a:ext>
                  </a:extLst>
                </p:cNvPr>
                <p:cNvGrpSpPr/>
                <p:nvPr/>
              </p:nvGrpSpPr>
              <p:grpSpPr>
                <a:xfrm>
                  <a:off x="6074401" y="3331713"/>
                  <a:ext cx="1625869" cy="1272287"/>
                  <a:chOff x="6074401" y="3331713"/>
                  <a:chExt cx="1625869" cy="1272287"/>
                </a:xfrm>
              </p:grpSpPr>
              <p:grpSp>
                <p:nvGrpSpPr>
                  <p:cNvPr id="302" name="Google Shape;302;p28">
                    <a:extLst>
                      <a:ext uri="{FF2B5EF4-FFF2-40B4-BE49-F238E27FC236}">
                        <a16:creationId xmlns:a16="http://schemas.microsoft.com/office/drawing/2014/main" id="{A64CE3EA-0EBE-46EF-052B-6B91A4A2CE12}"/>
                      </a:ext>
                    </a:extLst>
                  </p:cNvPr>
                  <p:cNvGrpSpPr/>
                  <p:nvPr/>
                </p:nvGrpSpPr>
                <p:grpSpPr>
                  <a:xfrm>
                    <a:off x="6262190" y="4429875"/>
                    <a:ext cx="1045008" cy="174125"/>
                    <a:chOff x="6262190" y="4429875"/>
                    <a:chExt cx="1045008" cy="174125"/>
                  </a:xfrm>
                </p:grpSpPr>
                <p:sp>
                  <p:nvSpPr>
                    <p:cNvPr id="303" name="Google Shape;303;p28">
                      <a:extLst>
                        <a:ext uri="{FF2B5EF4-FFF2-40B4-BE49-F238E27FC236}">
                          <a16:creationId xmlns:a16="http://schemas.microsoft.com/office/drawing/2014/main" id="{C6E854AB-33D6-EF68-8C9B-9A1C4D7FC2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62190" y="4429875"/>
                      <a:ext cx="174125" cy="1737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02" h="1399" extrusionOk="0">
                          <a:moveTo>
                            <a:pt x="700" y="1"/>
                          </a:moveTo>
                          <a:cubicBezTo>
                            <a:pt x="313" y="1"/>
                            <a:pt x="1" y="313"/>
                            <a:pt x="1" y="700"/>
                          </a:cubicBezTo>
                          <a:cubicBezTo>
                            <a:pt x="1" y="1086"/>
                            <a:pt x="313" y="1399"/>
                            <a:pt x="700" y="1399"/>
                          </a:cubicBezTo>
                          <a:cubicBezTo>
                            <a:pt x="1086" y="1399"/>
                            <a:pt x="1401" y="1086"/>
                            <a:pt x="1401" y="700"/>
                          </a:cubicBezTo>
                          <a:cubicBezTo>
                            <a:pt x="1401" y="313"/>
                            <a:pt x="1086" y="1"/>
                            <a:pt x="700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4" name="Google Shape;304;p28">
                      <a:extLst>
                        <a:ext uri="{FF2B5EF4-FFF2-40B4-BE49-F238E27FC236}">
                          <a16:creationId xmlns:a16="http://schemas.microsoft.com/office/drawing/2014/main" id="{40256D19-AFC6-3741-AEE0-D3CE602A35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33197" y="4429875"/>
                      <a:ext cx="174001" cy="174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01" h="1402" extrusionOk="0">
                          <a:moveTo>
                            <a:pt x="699" y="1"/>
                          </a:moveTo>
                          <a:cubicBezTo>
                            <a:pt x="313" y="1"/>
                            <a:pt x="0" y="316"/>
                            <a:pt x="0" y="700"/>
                          </a:cubicBezTo>
                          <a:cubicBezTo>
                            <a:pt x="0" y="1084"/>
                            <a:pt x="315" y="1401"/>
                            <a:pt x="699" y="1401"/>
                          </a:cubicBezTo>
                          <a:cubicBezTo>
                            <a:pt x="1088" y="1401"/>
                            <a:pt x="1400" y="1084"/>
                            <a:pt x="1400" y="700"/>
                          </a:cubicBezTo>
                          <a:cubicBezTo>
                            <a:pt x="1400" y="313"/>
                            <a:pt x="1083" y="1"/>
                            <a:pt x="699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05" name="Google Shape;305;p28">
                    <a:extLst>
                      <a:ext uri="{FF2B5EF4-FFF2-40B4-BE49-F238E27FC236}">
                        <a16:creationId xmlns:a16="http://schemas.microsoft.com/office/drawing/2014/main" id="{AE818559-53BD-4A34-F08D-1784205A5F08}"/>
                      </a:ext>
                    </a:extLst>
                  </p:cNvPr>
                  <p:cNvGrpSpPr/>
                  <p:nvPr/>
                </p:nvGrpSpPr>
                <p:grpSpPr>
                  <a:xfrm>
                    <a:off x="6074401" y="3331713"/>
                    <a:ext cx="1625869" cy="1231054"/>
                    <a:chOff x="6074401" y="3331713"/>
                    <a:chExt cx="1625869" cy="1231054"/>
                  </a:xfrm>
                </p:grpSpPr>
                <p:sp>
                  <p:nvSpPr>
                    <p:cNvPr id="306" name="Google Shape;306;p28">
                      <a:extLst>
                        <a:ext uri="{FF2B5EF4-FFF2-40B4-BE49-F238E27FC236}">
                          <a16:creationId xmlns:a16="http://schemas.microsoft.com/office/drawing/2014/main" id="{D6CF9F04-1618-0E6C-60DF-7105FEED99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3424" y="4470737"/>
                      <a:ext cx="91658" cy="920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38" h="741" fill="none" extrusionOk="0">
                          <a:moveTo>
                            <a:pt x="738" y="371"/>
                          </a:moveTo>
                          <a:cubicBezTo>
                            <a:pt x="738" y="575"/>
                            <a:pt x="572" y="741"/>
                            <a:pt x="368" y="741"/>
                          </a:cubicBezTo>
                          <a:cubicBezTo>
                            <a:pt x="164" y="741"/>
                            <a:pt x="0" y="575"/>
                            <a:pt x="0" y="371"/>
                          </a:cubicBezTo>
                          <a:cubicBezTo>
                            <a:pt x="0" y="167"/>
                            <a:pt x="164" y="1"/>
                            <a:pt x="368" y="1"/>
                          </a:cubicBezTo>
                          <a:cubicBezTo>
                            <a:pt x="572" y="1"/>
                            <a:pt x="738" y="167"/>
                            <a:pt x="738" y="371"/>
                          </a:cubicBezTo>
                          <a:close/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7" name="Google Shape;307;p28">
                      <a:extLst>
                        <a:ext uri="{FF2B5EF4-FFF2-40B4-BE49-F238E27FC236}">
                          <a16:creationId xmlns:a16="http://schemas.microsoft.com/office/drawing/2014/main" id="{4D13EDC9-B2F5-3534-8520-10CDFF02D2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74058" y="4470737"/>
                      <a:ext cx="92030" cy="920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41" h="741" fill="none" extrusionOk="0">
                          <a:moveTo>
                            <a:pt x="740" y="371"/>
                          </a:moveTo>
                          <a:cubicBezTo>
                            <a:pt x="740" y="575"/>
                            <a:pt x="574" y="741"/>
                            <a:pt x="370" y="741"/>
                          </a:cubicBezTo>
                          <a:cubicBezTo>
                            <a:pt x="166" y="741"/>
                            <a:pt x="0" y="575"/>
                            <a:pt x="0" y="371"/>
                          </a:cubicBezTo>
                          <a:cubicBezTo>
                            <a:pt x="0" y="167"/>
                            <a:pt x="166" y="1"/>
                            <a:pt x="370" y="1"/>
                          </a:cubicBezTo>
                          <a:cubicBezTo>
                            <a:pt x="574" y="1"/>
                            <a:pt x="740" y="167"/>
                            <a:pt x="740" y="371"/>
                          </a:cubicBezTo>
                          <a:close/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8" name="Google Shape;308;p28">
                      <a:extLst>
                        <a:ext uri="{FF2B5EF4-FFF2-40B4-BE49-F238E27FC236}">
                          <a16:creationId xmlns:a16="http://schemas.microsoft.com/office/drawing/2014/main" id="{CE98B319-6D9F-561C-2E9A-F12EC85115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74401" y="3331713"/>
                      <a:ext cx="1625869" cy="8877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091" h="7148" fill="none" extrusionOk="0">
                          <a:moveTo>
                            <a:pt x="11350" y="1864"/>
                          </a:moveTo>
                          <a:lnTo>
                            <a:pt x="0" y="1864"/>
                          </a:lnTo>
                          <a:lnTo>
                            <a:pt x="1186" y="7148"/>
                          </a:lnTo>
                          <a:lnTo>
                            <a:pt x="10158" y="7148"/>
                          </a:lnTo>
                          <a:lnTo>
                            <a:pt x="11669" y="459"/>
                          </a:lnTo>
                          <a:lnTo>
                            <a:pt x="13091" y="1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9" name="Google Shape;309;p28">
                      <a:extLst>
                        <a:ext uri="{FF2B5EF4-FFF2-40B4-BE49-F238E27FC236}">
                          <a16:creationId xmlns:a16="http://schemas.microsoft.com/office/drawing/2014/main" id="{A7C425B3-17B6-2A6E-772C-B81BA0CC18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28905" y="4219359"/>
                      <a:ext cx="1107221" cy="188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915" h="1516" fill="none" extrusionOk="0">
                          <a:moveTo>
                            <a:pt x="0" y="1516"/>
                          </a:moveTo>
                          <a:lnTo>
                            <a:pt x="8914" y="1516"/>
                          </a:lnTo>
                          <a:lnTo>
                            <a:pt x="8914" y="1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0" name="Google Shape;310;p28">
                      <a:extLst>
                        <a:ext uri="{FF2B5EF4-FFF2-40B4-BE49-F238E27FC236}">
                          <a16:creationId xmlns:a16="http://schemas.microsoft.com/office/drawing/2014/main" id="{4A505B05-4887-46E0-6283-CDBE0DD1A9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0012" y="4407520"/>
                      <a:ext cx="124" cy="1092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880" fill="none" extrusionOk="0">
                          <a:moveTo>
                            <a:pt x="0" y="1"/>
                          </a:moveTo>
                          <a:lnTo>
                            <a:pt x="0" y="880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1" name="Google Shape;311;p28">
                      <a:extLst>
                        <a:ext uri="{FF2B5EF4-FFF2-40B4-BE49-F238E27FC236}">
                          <a16:creationId xmlns:a16="http://schemas.microsoft.com/office/drawing/2014/main" id="{649590CC-9E98-9C68-5569-1A050F8193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9005" y="4407520"/>
                      <a:ext cx="124" cy="1092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880" fill="none" extrusionOk="0">
                          <a:moveTo>
                            <a:pt x="1" y="1"/>
                          </a:moveTo>
                          <a:lnTo>
                            <a:pt x="1" y="880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2" name="Google Shape;312;p28">
                      <a:extLst>
                        <a:ext uri="{FF2B5EF4-FFF2-40B4-BE49-F238E27FC236}">
                          <a16:creationId xmlns:a16="http://schemas.microsoft.com/office/drawing/2014/main" id="{CBBB7F94-3B13-A06B-7624-71E1BE2269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0012" y="3563219"/>
                      <a:ext cx="135499" cy="6562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91" h="5284" fill="none" extrusionOk="0">
                          <a:moveTo>
                            <a:pt x="1090" y="0"/>
                          </a:moveTo>
                          <a:lnTo>
                            <a:pt x="0" y="5284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3" name="Google Shape;313;p28">
                      <a:extLst>
                        <a:ext uri="{FF2B5EF4-FFF2-40B4-BE49-F238E27FC236}">
                          <a16:creationId xmlns:a16="http://schemas.microsoft.com/office/drawing/2014/main" id="{47AF01E7-EF68-662D-2B34-A990354668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69110" y="3563219"/>
                      <a:ext cx="89298" cy="6562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9" h="5284" fill="none" extrusionOk="0">
                          <a:moveTo>
                            <a:pt x="718" y="0"/>
                          </a:moveTo>
                          <a:lnTo>
                            <a:pt x="0" y="5284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4" name="Google Shape;314;p28">
                      <a:extLst>
                        <a:ext uri="{FF2B5EF4-FFF2-40B4-BE49-F238E27FC236}">
                          <a16:creationId xmlns:a16="http://schemas.microsoft.com/office/drawing/2014/main" id="{0CD3B9CC-867D-BBBF-8911-658E7F8B09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18084" y="3563219"/>
                      <a:ext cx="43097" cy="6562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7" h="5284" fill="none" extrusionOk="0">
                          <a:moveTo>
                            <a:pt x="347" y="0"/>
                          </a:moveTo>
                          <a:lnTo>
                            <a:pt x="1" y="5284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5" name="Google Shape;315;p28">
                      <a:extLst>
                        <a:ext uri="{FF2B5EF4-FFF2-40B4-BE49-F238E27FC236}">
                          <a16:creationId xmlns:a16="http://schemas.microsoft.com/office/drawing/2014/main" id="{F37CCEBC-8DB4-9E3A-4175-E9C0F7A20D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581" y="3563219"/>
                      <a:ext cx="3726" cy="6562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" h="5284" fill="none" extrusionOk="0">
                          <a:moveTo>
                            <a:pt x="1" y="0"/>
                          </a:moveTo>
                          <a:lnTo>
                            <a:pt x="30" y="5284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6" name="Google Shape;316;p28">
                      <a:extLst>
                        <a:ext uri="{FF2B5EF4-FFF2-40B4-BE49-F238E27FC236}">
                          <a16:creationId xmlns:a16="http://schemas.microsoft.com/office/drawing/2014/main" id="{DD16EBDF-2635-676A-28E6-5DD1B39D87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66477" y="3563219"/>
                      <a:ext cx="49306" cy="6562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7" h="5284" fill="none" extrusionOk="0">
                          <a:moveTo>
                            <a:pt x="1" y="0"/>
                          </a:moveTo>
                          <a:lnTo>
                            <a:pt x="397" y="5284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7" name="Google Shape;317;p28">
                      <a:extLst>
                        <a:ext uri="{FF2B5EF4-FFF2-40B4-BE49-F238E27FC236}">
                          <a16:creationId xmlns:a16="http://schemas.microsoft.com/office/drawing/2014/main" id="{F3201337-7C28-4D92-7913-EA77A10D02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69374" y="3563219"/>
                      <a:ext cx="95508" cy="6562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69" h="5284" fill="none" extrusionOk="0">
                          <a:moveTo>
                            <a:pt x="0" y="0"/>
                          </a:moveTo>
                          <a:lnTo>
                            <a:pt x="769" y="5284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8" name="Google Shape;318;p28">
                      <a:extLst>
                        <a:ext uri="{FF2B5EF4-FFF2-40B4-BE49-F238E27FC236}">
                          <a16:creationId xmlns:a16="http://schemas.microsoft.com/office/drawing/2014/main" id="{AD5D5682-35BA-BDAD-6DC4-CD3B273B19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2146" y="3563219"/>
                      <a:ext cx="141834" cy="6562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42" h="5284" fill="none" extrusionOk="0">
                          <a:moveTo>
                            <a:pt x="1" y="0"/>
                          </a:moveTo>
                          <a:lnTo>
                            <a:pt x="1141" y="5284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9" name="Google Shape;319;p28">
                      <a:extLst>
                        <a:ext uri="{FF2B5EF4-FFF2-40B4-BE49-F238E27FC236}">
                          <a16:creationId xmlns:a16="http://schemas.microsoft.com/office/drawing/2014/main" id="{9B4F9DF7-649D-5BFC-F240-1BEA6F76CB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08059" y="3714990"/>
                      <a:ext cx="1341706" cy="1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803" h="1" fill="none" extrusionOk="0">
                          <a:moveTo>
                            <a:pt x="10802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0" name="Google Shape;320;p28">
                      <a:extLst>
                        <a:ext uri="{FF2B5EF4-FFF2-40B4-BE49-F238E27FC236}">
                          <a16:creationId xmlns:a16="http://schemas.microsoft.com/office/drawing/2014/main" id="{A3CB6352-B95B-28F2-2D0E-B76A65EC85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6188" y="3880794"/>
                      <a:ext cx="1266318" cy="1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196" h="1" fill="none" extrusionOk="0">
                          <a:moveTo>
                            <a:pt x="10195" y="1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1" name="Google Shape;321;p28">
                      <a:extLst>
                        <a:ext uri="{FF2B5EF4-FFF2-40B4-BE49-F238E27FC236}">
                          <a16:creationId xmlns:a16="http://schemas.microsoft.com/office/drawing/2014/main" id="{C526C0E2-ACD6-325F-88FB-78CA01F258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83448" y="4046972"/>
                      <a:ext cx="1191178" cy="1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91" h="1" fill="none" extrusionOk="0">
                          <a:moveTo>
                            <a:pt x="9590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322" name="Google Shape;322;p28">
              <a:extLst>
                <a:ext uri="{FF2B5EF4-FFF2-40B4-BE49-F238E27FC236}">
                  <a16:creationId xmlns:a16="http://schemas.microsoft.com/office/drawing/2014/main" id="{286D8FA9-CE96-BD29-62BA-8416CC49BA85}"/>
                </a:ext>
              </a:extLst>
            </p:cNvPr>
            <p:cNvGrpSpPr/>
            <p:nvPr/>
          </p:nvGrpSpPr>
          <p:grpSpPr>
            <a:xfrm>
              <a:off x="8437526" y="3440014"/>
              <a:ext cx="723326" cy="1163986"/>
              <a:chOff x="8589926" y="3440014"/>
              <a:chExt cx="723326" cy="1163986"/>
            </a:xfrm>
          </p:grpSpPr>
          <p:sp>
            <p:nvSpPr>
              <p:cNvPr id="323" name="Google Shape;323;p28">
                <a:extLst>
                  <a:ext uri="{FF2B5EF4-FFF2-40B4-BE49-F238E27FC236}">
                    <a16:creationId xmlns:a16="http://schemas.microsoft.com/office/drawing/2014/main" id="{399FC2CD-05AE-AF9A-8F95-F41998AE138E}"/>
                  </a:ext>
                </a:extLst>
              </p:cNvPr>
              <p:cNvSpPr/>
              <p:nvPr/>
            </p:nvSpPr>
            <p:spPr>
              <a:xfrm>
                <a:off x="8589926" y="3634509"/>
                <a:ext cx="723326" cy="969486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7806" extrusionOk="0">
                    <a:moveTo>
                      <a:pt x="0" y="0"/>
                    </a:moveTo>
                    <a:lnTo>
                      <a:pt x="0" y="7805"/>
                    </a:lnTo>
                    <a:lnTo>
                      <a:pt x="5824" y="7805"/>
                    </a:lnTo>
                    <a:lnTo>
                      <a:pt x="58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8">
                <a:extLst>
                  <a:ext uri="{FF2B5EF4-FFF2-40B4-BE49-F238E27FC236}">
                    <a16:creationId xmlns:a16="http://schemas.microsoft.com/office/drawing/2014/main" id="{1FEA0A3D-F8F4-CDA9-033E-0CAC564FB27F}"/>
                  </a:ext>
                </a:extLst>
              </p:cNvPr>
              <p:cNvSpPr/>
              <p:nvPr/>
            </p:nvSpPr>
            <p:spPr>
              <a:xfrm>
                <a:off x="8589926" y="4479182"/>
                <a:ext cx="723326" cy="124818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1005" extrusionOk="0">
                    <a:moveTo>
                      <a:pt x="0" y="0"/>
                    </a:moveTo>
                    <a:lnTo>
                      <a:pt x="0" y="1004"/>
                    </a:lnTo>
                    <a:lnTo>
                      <a:pt x="5824" y="1004"/>
                    </a:lnTo>
                    <a:lnTo>
                      <a:pt x="5824" y="0"/>
                    </a:lnTo>
                    <a:close/>
                  </a:path>
                </a:pathLst>
              </a:custGeom>
              <a:solidFill>
                <a:srgbClr val="2F3352">
                  <a:alpha val="18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8">
                <a:extLst>
                  <a:ext uri="{FF2B5EF4-FFF2-40B4-BE49-F238E27FC236}">
                    <a16:creationId xmlns:a16="http://schemas.microsoft.com/office/drawing/2014/main" id="{50594B0B-9678-3BB3-70A6-799AE93DEA25}"/>
                  </a:ext>
                </a:extLst>
              </p:cNvPr>
              <p:cNvSpPr/>
              <p:nvPr/>
            </p:nvSpPr>
            <p:spPr>
              <a:xfrm>
                <a:off x="8791252" y="3714120"/>
                <a:ext cx="72283" cy="7203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80" extrusionOk="0">
                    <a:moveTo>
                      <a:pt x="295" y="0"/>
                    </a:moveTo>
                    <a:cubicBezTo>
                      <a:pt x="294" y="0"/>
                      <a:pt x="292" y="0"/>
                      <a:pt x="291" y="0"/>
                    </a:cubicBezTo>
                    <a:cubicBezTo>
                      <a:pt x="128" y="0"/>
                      <a:pt x="0" y="130"/>
                      <a:pt x="0" y="289"/>
                    </a:cubicBezTo>
                    <a:cubicBezTo>
                      <a:pt x="0" y="452"/>
                      <a:pt x="132" y="579"/>
                      <a:pt x="291" y="579"/>
                    </a:cubicBezTo>
                    <a:cubicBezTo>
                      <a:pt x="454" y="579"/>
                      <a:pt x="581" y="447"/>
                      <a:pt x="581" y="289"/>
                    </a:cubicBezTo>
                    <a:cubicBezTo>
                      <a:pt x="581" y="131"/>
                      <a:pt x="452" y="0"/>
                      <a:pt x="2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8">
                <a:extLst>
                  <a:ext uri="{FF2B5EF4-FFF2-40B4-BE49-F238E27FC236}">
                    <a16:creationId xmlns:a16="http://schemas.microsoft.com/office/drawing/2014/main" id="{F2821E5B-D399-F5BD-6143-EEA583284245}"/>
                  </a:ext>
                </a:extLst>
              </p:cNvPr>
              <p:cNvSpPr/>
              <p:nvPr/>
            </p:nvSpPr>
            <p:spPr>
              <a:xfrm>
                <a:off x="9040023" y="3714120"/>
                <a:ext cx="71910" cy="7203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580" extrusionOk="0">
                    <a:moveTo>
                      <a:pt x="293" y="0"/>
                    </a:moveTo>
                    <a:cubicBezTo>
                      <a:pt x="291" y="0"/>
                      <a:pt x="290" y="0"/>
                      <a:pt x="288" y="0"/>
                    </a:cubicBezTo>
                    <a:cubicBezTo>
                      <a:pt x="127" y="0"/>
                      <a:pt x="0" y="130"/>
                      <a:pt x="0" y="289"/>
                    </a:cubicBezTo>
                    <a:cubicBezTo>
                      <a:pt x="0" y="452"/>
                      <a:pt x="127" y="579"/>
                      <a:pt x="288" y="579"/>
                    </a:cubicBezTo>
                    <a:cubicBezTo>
                      <a:pt x="449" y="579"/>
                      <a:pt x="579" y="447"/>
                      <a:pt x="579" y="289"/>
                    </a:cubicBezTo>
                    <a:cubicBezTo>
                      <a:pt x="579" y="131"/>
                      <a:pt x="451" y="0"/>
                      <a:pt x="2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8">
                <a:extLst>
                  <a:ext uri="{FF2B5EF4-FFF2-40B4-BE49-F238E27FC236}">
                    <a16:creationId xmlns:a16="http://schemas.microsoft.com/office/drawing/2014/main" id="{CB50D96B-A508-B057-3D9D-24EC5A582E6A}"/>
                  </a:ext>
                </a:extLst>
              </p:cNvPr>
              <p:cNvSpPr/>
              <p:nvPr/>
            </p:nvSpPr>
            <p:spPr>
              <a:xfrm>
                <a:off x="8810876" y="3440014"/>
                <a:ext cx="281432" cy="326391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628" extrusionOk="0">
                    <a:moveTo>
                      <a:pt x="1132" y="0"/>
                    </a:moveTo>
                    <a:cubicBezTo>
                      <a:pt x="507" y="0"/>
                      <a:pt x="1" y="510"/>
                      <a:pt x="1" y="1134"/>
                    </a:cubicBezTo>
                    <a:lnTo>
                      <a:pt x="1" y="2493"/>
                    </a:lnTo>
                    <a:cubicBezTo>
                      <a:pt x="1" y="2565"/>
                      <a:pt x="61" y="2625"/>
                      <a:pt x="133" y="2625"/>
                    </a:cubicBezTo>
                    <a:cubicBezTo>
                      <a:pt x="205" y="2625"/>
                      <a:pt x="265" y="2565"/>
                      <a:pt x="265" y="2493"/>
                    </a:cubicBezTo>
                    <a:lnTo>
                      <a:pt x="265" y="1134"/>
                    </a:lnTo>
                    <a:cubicBezTo>
                      <a:pt x="265" y="656"/>
                      <a:pt x="652" y="265"/>
                      <a:pt x="1132" y="265"/>
                    </a:cubicBezTo>
                    <a:cubicBezTo>
                      <a:pt x="1610" y="265"/>
                      <a:pt x="2001" y="654"/>
                      <a:pt x="2001" y="1134"/>
                    </a:cubicBezTo>
                    <a:lnTo>
                      <a:pt x="2001" y="2496"/>
                    </a:lnTo>
                    <a:cubicBezTo>
                      <a:pt x="2001" y="2568"/>
                      <a:pt x="2061" y="2628"/>
                      <a:pt x="2133" y="2628"/>
                    </a:cubicBezTo>
                    <a:cubicBezTo>
                      <a:pt x="2208" y="2628"/>
                      <a:pt x="2265" y="2568"/>
                      <a:pt x="2263" y="2493"/>
                    </a:cubicBezTo>
                    <a:lnTo>
                      <a:pt x="2263" y="1134"/>
                    </a:lnTo>
                    <a:cubicBezTo>
                      <a:pt x="2263" y="510"/>
                      <a:pt x="1756" y="0"/>
                      <a:pt x="1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616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3"/>
          <p:cNvSpPr txBox="1">
            <a:spLocks noGrp="1"/>
          </p:cNvSpPr>
          <p:nvPr>
            <p:ph type="subTitle" idx="3"/>
          </p:nvPr>
        </p:nvSpPr>
        <p:spPr>
          <a:xfrm>
            <a:off x="2910164" y="1708029"/>
            <a:ext cx="3982598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了解電商顧客分布情況</a:t>
            </a:r>
            <a:endParaRPr lang="en-US" altLang="zh-TW" sz="2400" dirty="0"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</p:txBody>
      </p:sp>
      <p:grpSp>
        <p:nvGrpSpPr>
          <p:cNvPr id="496" name="Google Shape;496;p33"/>
          <p:cNvGrpSpPr/>
          <p:nvPr/>
        </p:nvGrpSpPr>
        <p:grpSpPr>
          <a:xfrm>
            <a:off x="2380398" y="1782846"/>
            <a:ext cx="424255" cy="424316"/>
            <a:chOff x="1858590" y="1241725"/>
            <a:chExt cx="424255" cy="424316"/>
          </a:xfrm>
        </p:grpSpPr>
        <p:sp>
          <p:nvSpPr>
            <p:cNvPr id="497" name="Google Shape;497;p33"/>
            <p:cNvSpPr/>
            <p:nvPr/>
          </p:nvSpPr>
          <p:spPr>
            <a:xfrm>
              <a:off x="1983682" y="1366881"/>
              <a:ext cx="174070" cy="174070"/>
            </a:xfrm>
            <a:custGeom>
              <a:avLst/>
              <a:gdLst/>
              <a:ahLst/>
              <a:cxnLst/>
              <a:rect l="l" t="t" r="r" b="b"/>
              <a:pathLst>
                <a:path w="2751" h="2751" extrusionOk="0">
                  <a:moveTo>
                    <a:pt x="1376" y="393"/>
                  </a:moveTo>
                  <a:cubicBezTo>
                    <a:pt x="1917" y="393"/>
                    <a:pt x="2357" y="832"/>
                    <a:pt x="2357" y="1375"/>
                  </a:cubicBezTo>
                  <a:cubicBezTo>
                    <a:pt x="2357" y="1917"/>
                    <a:pt x="1916" y="2357"/>
                    <a:pt x="1376" y="2357"/>
                  </a:cubicBezTo>
                  <a:cubicBezTo>
                    <a:pt x="833" y="2357"/>
                    <a:pt x="393" y="1917"/>
                    <a:pt x="393" y="1375"/>
                  </a:cubicBezTo>
                  <a:cubicBezTo>
                    <a:pt x="393" y="832"/>
                    <a:pt x="833" y="393"/>
                    <a:pt x="1376" y="393"/>
                  </a:cubicBezTo>
                  <a:close/>
                  <a:moveTo>
                    <a:pt x="1376" y="0"/>
                  </a:moveTo>
                  <a:cubicBezTo>
                    <a:pt x="617" y="0"/>
                    <a:pt x="0" y="616"/>
                    <a:pt x="0" y="1375"/>
                  </a:cubicBezTo>
                  <a:cubicBezTo>
                    <a:pt x="0" y="2133"/>
                    <a:pt x="617" y="2750"/>
                    <a:pt x="1376" y="2750"/>
                  </a:cubicBezTo>
                  <a:cubicBezTo>
                    <a:pt x="2133" y="2750"/>
                    <a:pt x="2750" y="2133"/>
                    <a:pt x="2750" y="1375"/>
                  </a:cubicBezTo>
                  <a:cubicBezTo>
                    <a:pt x="2750" y="616"/>
                    <a:pt x="2133" y="0"/>
                    <a:pt x="1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2033352" y="1416614"/>
              <a:ext cx="74665" cy="74601"/>
            </a:xfrm>
            <a:custGeom>
              <a:avLst/>
              <a:gdLst/>
              <a:ahLst/>
              <a:cxnLst/>
              <a:rect l="l" t="t" r="r" b="b"/>
              <a:pathLst>
                <a:path w="1180" h="1179" extrusionOk="0">
                  <a:moveTo>
                    <a:pt x="591" y="311"/>
                  </a:moveTo>
                  <a:lnTo>
                    <a:pt x="868" y="589"/>
                  </a:lnTo>
                  <a:lnTo>
                    <a:pt x="591" y="866"/>
                  </a:lnTo>
                  <a:lnTo>
                    <a:pt x="313" y="589"/>
                  </a:lnTo>
                  <a:lnTo>
                    <a:pt x="591" y="311"/>
                  </a:lnTo>
                  <a:close/>
                  <a:moveTo>
                    <a:pt x="591" y="0"/>
                  </a:moveTo>
                  <a:cubicBezTo>
                    <a:pt x="266" y="0"/>
                    <a:pt x="1" y="264"/>
                    <a:pt x="1" y="589"/>
                  </a:cubicBezTo>
                  <a:cubicBezTo>
                    <a:pt x="1" y="914"/>
                    <a:pt x="266" y="1179"/>
                    <a:pt x="591" y="1179"/>
                  </a:cubicBezTo>
                  <a:cubicBezTo>
                    <a:pt x="916" y="1179"/>
                    <a:pt x="1180" y="914"/>
                    <a:pt x="1180" y="589"/>
                  </a:cubicBezTo>
                  <a:cubicBezTo>
                    <a:pt x="1180" y="264"/>
                    <a:pt x="916" y="0"/>
                    <a:pt x="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1858590" y="1344166"/>
              <a:ext cx="183561" cy="219564"/>
            </a:xfrm>
            <a:custGeom>
              <a:avLst/>
              <a:gdLst/>
              <a:ahLst/>
              <a:cxnLst/>
              <a:rect l="l" t="t" r="r" b="b"/>
              <a:pathLst>
                <a:path w="2901" h="3470" extrusionOk="0">
                  <a:moveTo>
                    <a:pt x="2900" y="0"/>
                  </a:moveTo>
                  <a:cubicBezTo>
                    <a:pt x="1320" y="225"/>
                    <a:pt x="159" y="1548"/>
                    <a:pt x="107" y="1608"/>
                  </a:cubicBezTo>
                  <a:lnTo>
                    <a:pt x="0" y="1735"/>
                  </a:lnTo>
                  <a:lnTo>
                    <a:pt x="107" y="1863"/>
                  </a:lnTo>
                  <a:cubicBezTo>
                    <a:pt x="160" y="1923"/>
                    <a:pt x="1320" y="3247"/>
                    <a:pt x="2900" y="3470"/>
                  </a:cubicBezTo>
                  <a:lnTo>
                    <a:pt x="2900" y="3443"/>
                  </a:lnTo>
                  <a:cubicBezTo>
                    <a:pt x="2144" y="3243"/>
                    <a:pt x="1584" y="2553"/>
                    <a:pt x="1584" y="1735"/>
                  </a:cubicBezTo>
                  <a:cubicBezTo>
                    <a:pt x="1584" y="917"/>
                    <a:pt x="2144" y="226"/>
                    <a:pt x="2900" y="26"/>
                  </a:cubicBezTo>
                  <a:lnTo>
                    <a:pt x="29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2099284" y="1344039"/>
              <a:ext cx="183561" cy="219628"/>
            </a:xfrm>
            <a:custGeom>
              <a:avLst/>
              <a:gdLst/>
              <a:ahLst/>
              <a:cxnLst/>
              <a:rect l="l" t="t" r="r" b="b"/>
              <a:pathLst>
                <a:path w="2901" h="3471" extrusionOk="0">
                  <a:moveTo>
                    <a:pt x="0" y="1"/>
                  </a:moveTo>
                  <a:lnTo>
                    <a:pt x="0" y="27"/>
                  </a:lnTo>
                  <a:cubicBezTo>
                    <a:pt x="757" y="227"/>
                    <a:pt x="1316" y="918"/>
                    <a:pt x="1316" y="1736"/>
                  </a:cubicBezTo>
                  <a:cubicBezTo>
                    <a:pt x="1316" y="2554"/>
                    <a:pt x="757" y="3244"/>
                    <a:pt x="0" y="3444"/>
                  </a:cubicBezTo>
                  <a:lnTo>
                    <a:pt x="0" y="3471"/>
                  </a:lnTo>
                  <a:cubicBezTo>
                    <a:pt x="1580" y="3245"/>
                    <a:pt x="2742" y="1923"/>
                    <a:pt x="2793" y="1863"/>
                  </a:cubicBezTo>
                  <a:lnTo>
                    <a:pt x="2900" y="1736"/>
                  </a:lnTo>
                  <a:lnTo>
                    <a:pt x="2793" y="1609"/>
                  </a:lnTo>
                  <a:cubicBezTo>
                    <a:pt x="2741" y="1547"/>
                    <a:pt x="1581" y="22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2058219" y="1241725"/>
              <a:ext cx="24930" cy="49797"/>
            </a:xfrm>
            <a:custGeom>
              <a:avLst/>
              <a:gdLst/>
              <a:ahLst/>
              <a:cxnLst/>
              <a:rect l="l" t="t" r="r" b="b"/>
              <a:pathLst>
                <a:path w="394" h="787" extrusionOk="0">
                  <a:moveTo>
                    <a:pt x="1" y="1"/>
                  </a:moveTo>
                  <a:lnTo>
                    <a:pt x="1" y="786"/>
                  </a:lnTo>
                  <a:lnTo>
                    <a:pt x="394" y="786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2058219" y="1616244"/>
              <a:ext cx="24930" cy="49797"/>
            </a:xfrm>
            <a:custGeom>
              <a:avLst/>
              <a:gdLst/>
              <a:ahLst/>
              <a:cxnLst/>
              <a:rect l="l" t="t" r="r" b="b"/>
              <a:pathLst>
                <a:path w="394" h="787" extrusionOk="0">
                  <a:moveTo>
                    <a:pt x="1" y="0"/>
                  </a:moveTo>
                  <a:lnTo>
                    <a:pt x="1" y="786"/>
                  </a:lnTo>
                  <a:lnTo>
                    <a:pt x="394" y="78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1912499" y="1295698"/>
              <a:ext cx="52771" cy="52771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278" y="0"/>
                  </a:moveTo>
                  <a:lnTo>
                    <a:pt x="0" y="278"/>
                  </a:lnTo>
                  <a:lnTo>
                    <a:pt x="555" y="833"/>
                  </a:lnTo>
                  <a:lnTo>
                    <a:pt x="833" y="555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2176162" y="1559297"/>
              <a:ext cx="52771" cy="52771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278" y="1"/>
                  </a:moveTo>
                  <a:lnTo>
                    <a:pt x="1" y="278"/>
                  </a:lnTo>
                  <a:lnTo>
                    <a:pt x="556" y="833"/>
                  </a:lnTo>
                  <a:lnTo>
                    <a:pt x="833" y="556"/>
                  </a:lnTo>
                  <a:lnTo>
                    <a:pt x="2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2176162" y="1295698"/>
              <a:ext cx="52771" cy="52771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556" y="0"/>
                  </a:moveTo>
                  <a:lnTo>
                    <a:pt x="1" y="555"/>
                  </a:lnTo>
                  <a:lnTo>
                    <a:pt x="278" y="833"/>
                  </a:lnTo>
                  <a:lnTo>
                    <a:pt x="833" y="278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1912499" y="1559297"/>
              <a:ext cx="52771" cy="52771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555" y="1"/>
                  </a:moveTo>
                  <a:lnTo>
                    <a:pt x="0" y="556"/>
                  </a:lnTo>
                  <a:lnTo>
                    <a:pt x="278" y="833"/>
                  </a:lnTo>
                  <a:lnTo>
                    <a:pt x="833" y="278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9" name="Google Shape;509;p33"/>
          <p:cNvSpPr/>
          <p:nvPr/>
        </p:nvSpPr>
        <p:spPr>
          <a:xfrm>
            <a:off x="150125" y="3464819"/>
            <a:ext cx="732522" cy="857102"/>
          </a:xfrm>
          <a:custGeom>
            <a:avLst/>
            <a:gdLst/>
            <a:ahLst/>
            <a:cxnLst/>
            <a:rect l="l" t="t" r="r" b="b"/>
            <a:pathLst>
              <a:path w="7544" h="8827" extrusionOk="0">
                <a:moveTo>
                  <a:pt x="336" y="1"/>
                </a:moveTo>
                <a:lnTo>
                  <a:pt x="0" y="8826"/>
                </a:lnTo>
                <a:lnTo>
                  <a:pt x="7543" y="8826"/>
                </a:lnTo>
                <a:lnTo>
                  <a:pt x="727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3"/>
          <p:cNvSpPr/>
          <p:nvPr/>
        </p:nvSpPr>
        <p:spPr>
          <a:xfrm>
            <a:off x="242176" y="3464819"/>
            <a:ext cx="732522" cy="857102"/>
          </a:xfrm>
          <a:custGeom>
            <a:avLst/>
            <a:gdLst/>
            <a:ahLst/>
            <a:cxnLst/>
            <a:rect l="l" t="t" r="r" b="b"/>
            <a:pathLst>
              <a:path w="7544" h="8827" extrusionOk="0">
                <a:moveTo>
                  <a:pt x="337" y="1"/>
                </a:moveTo>
                <a:lnTo>
                  <a:pt x="1" y="8826"/>
                </a:lnTo>
                <a:lnTo>
                  <a:pt x="7544" y="8826"/>
                </a:lnTo>
                <a:lnTo>
                  <a:pt x="72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/>
          <p:cNvSpPr/>
          <p:nvPr/>
        </p:nvSpPr>
        <p:spPr>
          <a:xfrm>
            <a:off x="405886" y="3151186"/>
            <a:ext cx="341209" cy="320721"/>
          </a:xfrm>
          <a:custGeom>
            <a:avLst/>
            <a:gdLst/>
            <a:ahLst/>
            <a:cxnLst/>
            <a:rect l="l" t="t" r="r" b="b"/>
            <a:pathLst>
              <a:path w="3514" h="3303" extrusionOk="0">
                <a:moveTo>
                  <a:pt x="1758" y="1"/>
                </a:moveTo>
                <a:cubicBezTo>
                  <a:pt x="788" y="1"/>
                  <a:pt x="0" y="1293"/>
                  <a:pt x="0" y="2880"/>
                </a:cubicBezTo>
                <a:cubicBezTo>
                  <a:pt x="0" y="2998"/>
                  <a:pt x="5" y="3118"/>
                  <a:pt x="12" y="3238"/>
                </a:cubicBezTo>
                <a:cubicBezTo>
                  <a:pt x="17" y="3274"/>
                  <a:pt x="48" y="3303"/>
                  <a:pt x="84" y="3303"/>
                </a:cubicBezTo>
                <a:lnTo>
                  <a:pt x="92" y="3303"/>
                </a:lnTo>
                <a:cubicBezTo>
                  <a:pt x="130" y="3300"/>
                  <a:pt x="161" y="3264"/>
                  <a:pt x="157" y="3226"/>
                </a:cubicBezTo>
                <a:cubicBezTo>
                  <a:pt x="149" y="3108"/>
                  <a:pt x="145" y="2991"/>
                  <a:pt x="145" y="2880"/>
                </a:cubicBezTo>
                <a:cubicBezTo>
                  <a:pt x="145" y="1372"/>
                  <a:pt x="870" y="145"/>
                  <a:pt x="1758" y="145"/>
                </a:cubicBezTo>
                <a:cubicBezTo>
                  <a:pt x="2647" y="145"/>
                  <a:pt x="3370" y="1370"/>
                  <a:pt x="3370" y="2880"/>
                </a:cubicBezTo>
                <a:cubicBezTo>
                  <a:pt x="3370" y="2993"/>
                  <a:pt x="3367" y="3108"/>
                  <a:pt x="3358" y="3216"/>
                </a:cubicBezTo>
                <a:cubicBezTo>
                  <a:pt x="3355" y="3257"/>
                  <a:pt x="3384" y="3291"/>
                  <a:pt x="3423" y="3293"/>
                </a:cubicBezTo>
                <a:cubicBezTo>
                  <a:pt x="3426" y="3293"/>
                  <a:pt x="3428" y="3294"/>
                  <a:pt x="3431" y="3294"/>
                </a:cubicBezTo>
                <a:cubicBezTo>
                  <a:pt x="3470" y="3294"/>
                  <a:pt x="3500" y="3264"/>
                  <a:pt x="3502" y="3228"/>
                </a:cubicBezTo>
                <a:cubicBezTo>
                  <a:pt x="3511" y="3113"/>
                  <a:pt x="3514" y="2998"/>
                  <a:pt x="3514" y="2880"/>
                </a:cubicBezTo>
                <a:cubicBezTo>
                  <a:pt x="3514" y="1293"/>
                  <a:pt x="2726" y="1"/>
                  <a:pt x="17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/>
          <p:nvPr/>
        </p:nvSpPr>
        <p:spPr>
          <a:xfrm>
            <a:off x="373940" y="3151186"/>
            <a:ext cx="341015" cy="320721"/>
          </a:xfrm>
          <a:custGeom>
            <a:avLst/>
            <a:gdLst/>
            <a:ahLst/>
            <a:cxnLst/>
            <a:rect l="l" t="t" r="r" b="b"/>
            <a:pathLst>
              <a:path w="3512" h="3303" extrusionOk="0">
                <a:moveTo>
                  <a:pt x="1756" y="1"/>
                </a:moveTo>
                <a:cubicBezTo>
                  <a:pt x="786" y="1"/>
                  <a:pt x="0" y="1293"/>
                  <a:pt x="0" y="2880"/>
                </a:cubicBezTo>
                <a:cubicBezTo>
                  <a:pt x="0" y="3000"/>
                  <a:pt x="3" y="3120"/>
                  <a:pt x="12" y="3238"/>
                </a:cubicBezTo>
                <a:cubicBezTo>
                  <a:pt x="15" y="3274"/>
                  <a:pt x="48" y="3303"/>
                  <a:pt x="84" y="3303"/>
                </a:cubicBezTo>
                <a:cubicBezTo>
                  <a:pt x="84" y="3303"/>
                  <a:pt x="87" y="3303"/>
                  <a:pt x="89" y="3300"/>
                </a:cubicBezTo>
                <a:cubicBezTo>
                  <a:pt x="130" y="3298"/>
                  <a:pt x="159" y="3262"/>
                  <a:pt x="157" y="3221"/>
                </a:cubicBezTo>
                <a:cubicBezTo>
                  <a:pt x="147" y="3108"/>
                  <a:pt x="145" y="2991"/>
                  <a:pt x="145" y="2878"/>
                </a:cubicBezTo>
                <a:cubicBezTo>
                  <a:pt x="145" y="1370"/>
                  <a:pt x="867" y="142"/>
                  <a:pt x="1756" y="142"/>
                </a:cubicBezTo>
                <a:cubicBezTo>
                  <a:pt x="2644" y="142"/>
                  <a:pt x="3367" y="1367"/>
                  <a:pt x="3367" y="2878"/>
                </a:cubicBezTo>
                <a:cubicBezTo>
                  <a:pt x="3367" y="2986"/>
                  <a:pt x="3365" y="3099"/>
                  <a:pt x="3355" y="3214"/>
                </a:cubicBezTo>
                <a:cubicBezTo>
                  <a:pt x="3353" y="3255"/>
                  <a:pt x="3384" y="3288"/>
                  <a:pt x="3423" y="3291"/>
                </a:cubicBezTo>
                <a:cubicBezTo>
                  <a:pt x="3424" y="3291"/>
                  <a:pt x="3426" y="3291"/>
                  <a:pt x="3427" y="3291"/>
                </a:cubicBezTo>
                <a:cubicBezTo>
                  <a:pt x="3466" y="3291"/>
                  <a:pt x="3497" y="3263"/>
                  <a:pt x="3499" y="3226"/>
                </a:cubicBezTo>
                <a:cubicBezTo>
                  <a:pt x="3509" y="3108"/>
                  <a:pt x="3511" y="2993"/>
                  <a:pt x="3511" y="2880"/>
                </a:cubicBezTo>
                <a:cubicBezTo>
                  <a:pt x="3511" y="1293"/>
                  <a:pt x="2726" y="1"/>
                  <a:pt x="1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3"/>
          <p:cNvSpPr/>
          <p:nvPr/>
        </p:nvSpPr>
        <p:spPr>
          <a:xfrm>
            <a:off x="508909" y="3464819"/>
            <a:ext cx="458603" cy="619207"/>
          </a:xfrm>
          <a:custGeom>
            <a:avLst/>
            <a:gdLst/>
            <a:ahLst/>
            <a:cxnLst/>
            <a:rect l="l" t="t" r="r" b="b"/>
            <a:pathLst>
              <a:path w="4723" h="6377" extrusionOk="0">
                <a:moveTo>
                  <a:pt x="1" y="1"/>
                </a:moveTo>
                <a:lnTo>
                  <a:pt x="4722" y="6377"/>
                </a:lnTo>
                <a:lnTo>
                  <a:pt x="4530" y="1"/>
                </a:lnTo>
                <a:close/>
              </a:path>
            </a:pathLst>
          </a:custGeom>
          <a:solidFill>
            <a:srgbClr val="FFFFFF">
              <a:alpha val="17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3"/>
          <p:cNvSpPr/>
          <p:nvPr/>
        </p:nvSpPr>
        <p:spPr>
          <a:xfrm>
            <a:off x="369279" y="3687274"/>
            <a:ext cx="1215012" cy="1258610"/>
          </a:xfrm>
          <a:custGeom>
            <a:avLst/>
            <a:gdLst/>
            <a:ahLst/>
            <a:cxnLst/>
            <a:rect l="l" t="t" r="r" b="b"/>
            <a:pathLst>
              <a:path w="12513" h="12962" extrusionOk="0">
                <a:moveTo>
                  <a:pt x="493" y="1"/>
                </a:moveTo>
                <a:lnTo>
                  <a:pt x="0" y="12962"/>
                </a:lnTo>
                <a:lnTo>
                  <a:pt x="12512" y="12962"/>
                </a:lnTo>
                <a:lnTo>
                  <a:pt x="1211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3"/>
          <p:cNvSpPr/>
          <p:nvPr/>
        </p:nvSpPr>
        <p:spPr>
          <a:xfrm>
            <a:off x="504539" y="3687274"/>
            <a:ext cx="1075965" cy="1258610"/>
          </a:xfrm>
          <a:custGeom>
            <a:avLst/>
            <a:gdLst/>
            <a:ahLst/>
            <a:cxnLst/>
            <a:rect l="l" t="t" r="r" b="b"/>
            <a:pathLst>
              <a:path w="11081" h="12962" extrusionOk="0">
                <a:moveTo>
                  <a:pt x="495" y="1"/>
                </a:moveTo>
                <a:lnTo>
                  <a:pt x="0" y="12962"/>
                </a:lnTo>
                <a:lnTo>
                  <a:pt x="11081" y="12962"/>
                </a:lnTo>
                <a:lnTo>
                  <a:pt x="1068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3"/>
          <p:cNvSpPr/>
          <p:nvPr/>
        </p:nvSpPr>
        <p:spPr>
          <a:xfrm>
            <a:off x="747968" y="3230031"/>
            <a:ext cx="494433" cy="464332"/>
          </a:xfrm>
          <a:custGeom>
            <a:avLst/>
            <a:gdLst/>
            <a:ahLst/>
            <a:cxnLst/>
            <a:rect l="l" t="t" r="r" b="b"/>
            <a:pathLst>
              <a:path w="5092" h="4782" extrusionOk="0">
                <a:moveTo>
                  <a:pt x="2546" y="0"/>
                </a:moveTo>
                <a:cubicBezTo>
                  <a:pt x="1141" y="0"/>
                  <a:pt x="0" y="1881"/>
                  <a:pt x="0" y="4193"/>
                </a:cubicBezTo>
                <a:cubicBezTo>
                  <a:pt x="0" y="4366"/>
                  <a:pt x="8" y="4542"/>
                  <a:pt x="20" y="4715"/>
                </a:cubicBezTo>
                <a:cubicBezTo>
                  <a:pt x="24" y="4751"/>
                  <a:pt x="56" y="4782"/>
                  <a:pt x="92" y="4782"/>
                </a:cubicBezTo>
                <a:lnTo>
                  <a:pt x="97" y="4782"/>
                </a:lnTo>
                <a:cubicBezTo>
                  <a:pt x="135" y="4779"/>
                  <a:pt x="164" y="4743"/>
                  <a:pt x="161" y="4703"/>
                </a:cubicBezTo>
                <a:cubicBezTo>
                  <a:pt x="149" y="4532"/>
                  <a:pt x="145" y="4362"/>
                  <a:pt x="145" y="4193"/>
                </a:cubicBezTo>
                <a:cubicBezTo>
                  <a:pt x="145" y="1958"/>
                  <a:pt x="1220" y="140"/>
                  <a:pt x="2546" y="140"/>
                </a:cubicBezTo>
                <a:cubicBezTo>
                  <a:pt x="3869" y="140"/>
                  <a:pt x="4948" y="1960"/>
                  <a:pt x="4948" y="4193"/>
                </a:cubicBezTo>
                <a:cubicBezTo>
                  <a:pt x="4948" y="4359"/>
                  <a:pt x="4940" y="4527"/>
                  <a:pt x="4928" y="4688"/>
                </a:cubicBezTo>
                <a:cubicBezTo>
                  <a:pt x="4926" y="4731"/>
                  <a:pt x="4955" y="4763"/>
                  <a:pt x="4996" y="4767"/>
                </a:cubicBezTo>
                <a:cubicBezTo>
                  <a:pt x="4997" y="4767"/>
                  <a:pt x="4998" y="4768"/>
                  <a:pt x="5000" y="4768"/>
                </a:cubicBezTo>
                <a:cubicBezTo>
                  <a:pt x="5037" y="4768"/>
                  <a:pt x="5070" y="4737"/>
                  <a:pt x="5072" y="4700"/>
                </a:cubicBezTo>
                <a:cubicBezTo>
                  <a:pt x="5084" y="4534"/>
                  <a:pt x="5092" y="4364"/>
                  <a:pt x="5092" y="4193"/>
                </a:cubicBezTo>
                <a:cubicBezTo>
                  <a:pt x="5092" y="1881"/>
                  <a:pt x="3951" y="0"/>
                  <a:pt x="25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3"/>
          <p:cNvSpPr/>
          <p:nvPr/>
        </p:nvSpPr>
        <p:spPr>
          <a:xfrm>
            <a:off x="700584" y="3230031"/>
            <a:ext cx="494530" cy="464332"/>
          </a:xfrm>
          <a:custGeom>
            <a:avLst/>
            <a:gdLst/>
            <a:ahLst/>
            <a:cxnLst/>
            <a:rect l="l" t="t" r="r" b="b"/>
            <a:pathLst>
              <a:path w="5093" h="4782" extrusionOk="0">
                <a:moveTo>
                  <a:pt x="2547" y="0"/>
                </a:moveTo>
                <a:cubicBezTo>
                  <a:pt x="1142" y="0"/>
                  <a:pt x="1" y="1881"/>
                  <a:pt x="1" y="4193"/>
                </a:cubicBezTo>
                <a:cubicBezTo>
                  <a:pt x="1" y="4366"/>
                  <a:pt x="11" y="4542"/>
                  <a:pt x="23" y="4715"/>
                </a:cubicBezTo>
                <a:cubicBezTo>
                  <a:pt x="25" y="4751"/>
                  <a:pt x="59" y="4782"/>
                  <a:pt x="95" y="4782"/>
                </a:cubicBezTo>
                <a:lnTo>
                  <a:pt x="97" y="4782"/>
                </a:lnTo>
                <a:cubicBezTo>
                  <a:pt x="135" y="4779"/>
                  <a:pt x="167" y="4743"/>
                  <a:pt x="164" y="4703"/>
                </a:cubicBezTo>
                <a:cubicBezTo>
                  <a:pt x="152" y="4534"/>
                  <a:pt x="145" y="4362"/>
                  <a:pt x="145" y="4193"/>
                </a:cubicBezTo>
                <a:cubicBezTo>
                  <a:pt x="145" y="1958"/>
                  <a:pt x="1223" y="140"/>
                  <a:pt x="2547" y="140"/>
                </a:cubicBezTo>
                <a:cubicBezTo>
                  <a:pt x="3870" y="140"/>
                  <a:pt x="4948" y="1960"/>
                  <a:pt x="4948" y="4193"/>
                </a:cubicBezTo>
                <a:cubicBezTo>
                  <a:pt x="4948" y="4362"/>
                  <a:pt x="4943" y="4530"/>
                  <a:pt x="4931" y="4688"/>
                </a:cubicBezTo>
                <a:cubicBezTo>
                  <a:pt x="4926" y="4731"/>
                  <a:pt x="4958" y="4763"/>
                  <a:pt x="4996" y="4767"/>
                </a:cubicBezTo>
                <a:cubicBezTo>
                  <a:pt x="4997" y="4767"/>
                  <a:pt x="4999" y="4768"/>
                  <a:pt x="5000" y="4768"/>
                </a:cubicBezTo>
                <a:cubicBezTo>
                  <a:pt x="5035" y="4768"/>
                  <a:pt x="5071" y="4737"/>
                  <a:pt x="5075" y="4700"/>
                </a:cubicBezTo>
                <a:cubicBezTo>
                  <a:pt x="5087" y="4534"/>
                  <a:pt x="5092" y="4364"/>
                  <a:pt x="5092" y="4193"/>
                </a:cubicBezTo>
                <a:cubicBezTo>
                  <a:pt x="5092" y="1881"/>
                  <a:pt x="3951" y="0"/>
                  <a:pt x="25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3"/>
          <p:cNvSpPr/>
          <p:nvPr/>
        </p:nvSpPr>
        <p:spPr>
          <a:xfrm>
            <a:off x="549302" y="3687274"/>
            <a:ext cx="1031202" cy="1258610"/>
          </a:xfrm>
          <a:custGeom>
            <a:avLst/>
            <a:gdLst/>
            <a:ahLst/>
            <a:cxnLst/>
            <a:rect l="l" t="t" r="r" b="b"/>
            <a:pathLst>
              <a:path w="10620" h="12962" extrusionOk="0">
                <a:moveTo>
                  <a:pt x="34" y="1"/>
                </a:moveTo>
                <a:lnTo>
                  <a:pt x="0" y="832"/>
                </a:lnTo>
                <a:lnTo>
                  <a:pt x="8987" y="12962"/>
                </a:lnTo>
                <a:lnTo>
                  <a:pt x="10620" y="12962"/>
                </a:lnTo>
                <a:lnTo>
                  <a:pt x="10224" y="1"/>
                </a:lnTo>
                <a:close/>
              </a:path>
            </a:pathLst>
          </a:custGeom>
          <a:solidFill>
            <a:srgbClr val="FFFFFF">
              <a:alpha val="17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3"/>
          <p:cNvSpPr/>
          <p:nvPr/>
        </p:nvSpPr>
        <p:spPr>
          <a:xfrm>
            <a:off x="1343093" y="3952162"/>
            <a:ext cx="498608" cy="1041495"/>
          </a:xfrm>
          <a:custGeom>
            <a:avLst/>
            <a:gdLst/>
            <a:ahLst/>
            <a:cxnLst/>
            <a:rect l="l" t="t" r="r" b="b"/>
            <a:pathLst>
              <a:path w="5135" h="10726" extrusionOk="0">
                <a:moveTo>
                  <a:pt x="0" y="1"/>
                </a:moveTo>
                <a:lnTo>
                  <a:pt x="0" y="10726"/>
                </a:lnTo>
                <a:lnTo>
                  <a:pt x="5134" y="10726"/>
                </a:lnTo>
                <a:lnTo>
                  <a:pt x="513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3"/>
          <p:cNvSpPr/>
          <p:nvPr/>
        </p:nvSpPr>
        <p:spPr>
          <a:xfrm>
            <a:off x="1392031" y="3994886"/>
            <a:ext cx="400246" cy="956338"/>
          </a:xfrm>
          <a:custGeom>
            <a:avLst/>
            <a:gdLst/>
            <a:ahLst/>
            <a:cxnLst/>
            <a:rect l="l" t="t" r="r" b="b"/>
            <a:pathLst>
              <a:path w="4122" h="9849" extrusionOk="0">
                <a:moveTo>
                  <a:pt x="2524" y="4714"/>
                </a:moveTo>
                <a:cubicBezTo>
                  <a:pt x="2604" y="4714"/>
                  <a:pt x="2661" y="4767"/>
                  <a:pt x="2688" y="4847"/>
                </a:cubicBezTo>
                <a:lnTo>
                  <a:pt x="2363" y="4847"/>
                </a:lnTo>
                <a:cubicBezTo>
                  <a:pt x="2402" y="4767"/>
                  <a:pt x="2450" y="4714"/>
                  <a:pt x="2524" y="4714"/>
                </a:cubicBezTo>
                <a:close/>
                <a:moveTo>
                  <a:pt x="2063" y="3439"/>
                </a:moveTo>
                <a:cubicBezTo>
                  <a:pt x="2858" y="3439"/>
                  <a:pt x="3507" y="4064"/>
                  <a:pt x="3545" y="4851"/>
                </a:cubicBezTo>
                <a:lnTo>
                  <a:pt x="3086" y="4851"/>
                </a:lnTo>
                <a:cubicBezTo>
                  <a:pt x="3041" y="4503"/>
                  <a:pt x="2801" y="4263"/>
                  <a:pt x="2505" y="4263"/>
                </a:cubicBezTo>
                <a:cubicBezTo>
                  <a:pt x="2212" y="4263"/>
                  <a:pt x="2042" y="4458"/>
                  <a:pt x="1960" y="4662"/>
                </a:cubicBezTo>
                <a:lnTo>
                  <a:pt x="1883" y="4847"/>
                </a:lnTo>
                <a:lnTo>
                  <a:pt x="1432" y="4847"/>
                </a:lnTo>
                <a:cubicBezTo>
                  <a:pt x="1453" y="4707"/>
                  <a:pt x="1528" y="4556"/>
                  <a:pt x="1631" y="4436"/>
                </a:cubicBezTo>
                <a:lnTo>
                  <a:pt x="1321" y="4181"/>
                </a:lnTo>
                <a:cubicBezTo>
                  <a:pt x="1151" y="4364"/>
                  <a:pt x="1057" y="4611"/>
                  <a:pt x="1043" y="4847"/>
                </a:cubicBezTo>
                <a:lnTo>
                  <a:pt x="586" y="4847"/>
                </a:lnTo>
                <a:cubicBezTo>
                  <a:pt x="620" y="4064"/>
                  <a:pt x="1268" y="3439"/>
                  <a:pt x="2063" y="3439"/>
                </a:cubicBezTo>
                <a:close/>
                <a:moveTo>
                  <a:pt x="577" y="4878"/>
                </a:moveTo>
                <a:lnTo>
                  <a:pt x="577" y="4974"/>
                </a:lnTo>
                <a:cubicBezTo>
                  <a:pt x="577" y="4959"/>
                  <a:pt x="574" y="4940"/>
                  <a:pt x="574" y="4926"/>
                </a:cubicBezTo>
                <a:cubicBezTo>
                  <a:pt x="574" y="4907"/>
                  <a:pt x="577" y="4892"/>
                  <a:pt x="577" y="4878"/>
                </a:cubicBezTo>
                <a:close/>
                <a:moveTo>
                  <a:pt x="3545" y="4871"/>
                </a:moveTo>
                <a:cubicBezTo>
                  <a:pt x="3545" y="4890"/>
                  <a:pt x="3550" y="4907"/>
                  <a:pt x="3550" y="4926"/>
                </a:cubicBezTo>
                <a:cubicBezTo>
                  <a:pt x="3550" y="4943"/>
                  <a:pt x="3545" y="4962"/>
                  <a:pt x="3545" y="4979"/>
                </a:cubicBezTo>
                <a:lnTo>
                  <a:pt x="3545" y="4871"/>
                </a:lnTo>
                <a:close/>
                <a:moveTo>
                  <a:pt x="1813" y="5000"/>
                </a:moveTo>
                <a:cubicBezTo>
                  <a:pt x="1761" y="5128"/>
                  <a:pt x="1715" y="5204"/>
                  <a:pt x="1609" y="5204"/>
                </a:cubicBezTo>
                <a:cubicBezTo>
                  <a:pt x="1509" y="5204"/>
                  <a:pt x="1441" y="5135"/>
                  <a:pt x="1424" y="5000"/>
                </a:cubicBezTo>
                <a:close/>
                <a:moveTo>
                  <a:pt x="1035" y="5000"/>
                </a:moveTo>
                <a:cubicBezTo>
                  <a:pt x="1069" y="5423"/>
                  <a:pt x="1336" y="5668"/>
                  <a:pt x="1645" y="5668"/>
                </a:cubicBezTo>
                <a:cubicBezTo>
                  <a:pt x="1929" y="5668"/>
                  <a:pt x="2090" y="5514"/>
                  <a:pt x="2186" y="5274"/>
                </a:cubicBezTo>
                <a:lnTo>
                  <a:pt x="2291" y="5019"/>
                </a:lnTo>
                <a:cubicBezTo>
                  <a:pt x="2294" y="5012"/>
                  <a:pt x="2294" y="5007"/>
                  <a:pt x="2296" y="5003"/>
                </a:cubicBezTo>
                <a:lnTo>
                  <a:pt x="2702" y="5003"/>
                </a:lnTo>
                <a:cubicBezTo>
                  <a:pt x="2692" y="5147"/>
                  <a:pt x="2640" y="5262"/>
                  <a:pt x="2546" y="5384"/>
                </a:cubicBezTo>
                <a:lnTo>
                  <a:pt x="2832" y="5613"/>
                </a:lnTo>
                <a:cubicBezTo>
                  <a:pt x="2993" y="5452"/>
                  <a:pt x="3084" y="5224"/>
                  <a:pt x="3089" y="5003"/>
                </a:cubicBezTo>
                <a:lnTo>
                  <a:pt x="3543" y="5003"/>
                </a:lnTo>
                <a:cubicBezTo>
                  <a:pt x="3504" y="5790"/>
                  <a:pt x="2856" y="6415"/>
                  <a:pt x="2061" y="6415"/>
                </a:cubicBezTo>
                <a:cubicBezTo>
                  <a:pt x="1268" y="6412"/>
                  <a:pt x="620" y="5788"/>
                  <a:pt x="579" y="5000"/>
                </a:cubicBezTo>
                <a:close/>
                <a:moveTo>
                  <a:pt x="800" y="0"/>
                </a:moveTo>
                <a:cubicBezTo>
                  <a:pt x="800" y="440"/>
                  <a:pt x="442" y="798"/>
                  <a:pt x="0" y="798"/>
                </a:cubicBezTo>
                <a:lnTo>
                  <a:pt x="0" y="9049"/>
                </a:lnTo>
                <a:cubicBezTo>
                  <a:pt x="442" y="9049"/>
                  <a:pt x="800" y="9407"/>
                  <a:pt x="800" y="9849"/>
                </a:cubicBezTo>
                <a:lnTo>
                  <a:pt x="3324" y="9849"/>
                </a:lnTo>
                <a:cubicBezTo>
                  <a:pt x="3324" y="9407"/>
                  <a:pt x="3682" y="9054"/>
                  <a:pt x="4121" y="9054"/>
                </a:cubicBezTo>
                <a:lnTo>
                  <a:pt x="4121" y="798"/>
                </a:lnTo>
                <a:cubicBezTo>
                  <a:pt x="3682" y="798"/>
                  <a:pt x="3324" y="440"/>
                  <a:pt x="33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3"/>
          <p:cNvSpPr/>
          <p:nvPr/>
        </p:nvSpPr>
        <p:spPr>
          <a:xfrm>
            <a:off x="1343093" y="3952162"/>
            <a:ext cx="498608" cy="863607"/>
          </a:xfrm>
          <a:custGeom>
            <a:avLst/>
            <a:gdLst/>
            <a:ahLst/>
            <a:cxnLst/>
            <a:rect l="l" t="t" r="r" b="b"/>
            <a:pathLst>
              <a:path w="5135" h="8894" extrusionOk="0">
                <a:moveTo>
                  <a:pt x="0" y="1"/>
                </a:moveTo>
                <a:lnTo>
                  <a:pt x="0" y="640"/>
                </a:lnTo>
                <a:lnTo>
                  <a:pt x="5134" y="8894"/>
                </a:lnTo>
                <a:lnTo>
                  <a:pt x="5134" y="1"/>
                </a:lnTo>
                <a:close/>
              </a:path>
            </a:pathLst>
          </a:custGeom>
          <a:solidFill>
            <a:srgbClr val="FFFFFF">
              <a:alpha val="17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/>
          <p:cNvSpPr/>
          <p:nvPr/>
        </p:nvSpPr>
        <p:spPr>
          <a:xfrm>
            <a:off x="693204" y="4521167"/>
            <a:ext cx="852829" cy="547158"/>
          </a:xfrm>
          <a:custGeom>
            <a:avLst/>
            <a:gdLst/>
            <a:ahLst/>
            <a:cxnLst/>
            <a:rect l="l" t="t" r="r" b="b"/>
            <a:pathLst>
              <a:path w="8783" h="5635" extrusionOk="0">
                <a:moveTo>
                  <a:pt x="471" y="1"/>
                </a:moveTo>
                <a:cubicBezTo>
                  <a:pt x="209" y="1"/>
                  <a:pt x="0" y="212"/>
                  <a:pt x="0" y="471"/>
                </a:cubicBezTo>
                <a:lnTo>
                  <a:pt x="0" y="5164"/>
                </a:lnTo>
                <a:cubicBezTo>
                  <a:pt x="0" y="5425"/>
                  <a:pt x="211" y="5634"/>
                  <a:pt x="471" y="5634"/>
                </a:cubicBezTo>
                <a:lnTo>
                  <a:pt x="8314" y="5634"/>
                </a:lnTo>
                <a:cubicBezTo>
                  <a:pt x="8573" y="5634"/>
                  <a:pt x="8782" y="5423"/>
                  <a:pt x="8782" y="5164"/>
                </a:cubicBezTo>
                <a:lnTo>
                  <a:pt x="8782" y="471"/>
                </a:lnTo>
                <a:cubicBezTo>
                  <a:pt x="8782" y="212"/>
                  <a:pt x="8576" y="1"/>
                  <a:pt x="83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/>
          <p:cNvSpPr/>
          <p:nvPr/>
        </p:nvSpPr>
        <p:spPr>
          <a:xfrm>
            <a:off x="693204" y="4745467"/>
            <a:ext cx="852829" cy="61173"/>
          </a:xfrm>
          <a:custGeom>
            <a:avLst/>
            <a:gdLst/>
            <a:ahLst/>
            <a:cxnLst/>
            <a:rect l="l" t="t" r="r" b="b"/>
            <a:pathLst>
              <a:path w="8783" h="630" extrusionOk="0">
                <a:moveTo>
                  <a:pt x="0" y="1"/>
                </a:moveTo>
                <a:lnTo>
                  <a:pt x="0" y="630"/>
                </a:lnTo>
                <a:lnTo>
                  <a:pt x="8782" y="630"/>
                </a:lnTo>
                <a:lnTo>
                  <a:pt x="878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/>
          <p:cNvSpPr/>
          <p:nvPr/>
        </p:nvSpPr>
        <p:spPr>
          <a:xfrm>
            <a:off x="751949" y="4574766"/>
            <a:ext cx="170508" cy="116229"/>
          </a:xfrm>
          <a:custGeom>
            <a:avLst/>
            <a:gdLst/>
            <a:ahLst/>
            <a:cxnLst/>
            <a:rect l="l" t="t" r="r" b="b"/>
            <a:pathLst>
              <a:path w="1756" h="1197" extrusionOk="0">
                <a:moveTo>
                  <a:pt x="471" y="1"/>
                </a:moveTo>
                <a:cubicBezTo>
                  <a:pt x="212" y="1"/>
                  <a:pt x="0" y="215"/>
                  <a:pt x="0" y="472"/>
                </a:cubicBezTo>
                <a:lnTo>
                  <a:pt x="0" y="724"/>
                </a:lnTo>
                <a:cubicBezTo>
                  <a:pt x="0" y="985"/>
                  <a:pt x="214" y="1197"/>
                  <a:pt x="471" y="1197"/>
                </a:cubicBezTo>
                <a:lnTo>
                  <a:pt x="1285" y="1197"/>
                </a:lnTo>
                <a:cubicBezTo>
                  <a:pt x="1547" y="1197"/>
                  <a:pt x="1756" y="983"/>
                  <a:pt x="1756" y="724"/>
                </a:cubicBezTo>
                <a:lnTo>
                  <a:pt x="1756" y="472"/>
                </a:lnTo>
                <a:cubicBezTo>
                  <a:pt x="1756" y="210"/>
                  <a:pt x="1544" y="1"/>
                  <a:pt x="12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3"/>
          <p:cNvSpPr/>
          <p:nvPr/>
        </p:nvSpPr>
        <p:spPr>
          <a:xfrm>
            <a:off x="743307" y="4924325"/>
            <a:ext cx="357328" cy="5243"/>
          </a:xfrm>
          <a:custGeom>
            <a:avLst/>
            <a:gdLst/>
            <a:ahLst/>
            <a:cxnLst/>
            <a:rect l="l" t="t" r="r" b="b"/>
            <a:pathLst>
              <a:path w="3680" h="54" extrusionOk="0">
                <a:moveTo>
                  <a:pt x="27" y="1"/>
                </a:moveTo>
                <a:cubicBezTo>
                  <a:pt x="12" y="1"/>
                  <a:pt x="0" y="13"/>
                  <a:pt x="0" y="27"/>
                </a:cubicBezTo>
                <a:cubicBezTo>
                  <a:pt x="0" y="42"/>
                  <a:pt x="12" y="54"/>
                  <a:pt x="27" y="54"/>
                </a:cubicBezTo>
                <a:lnTo>
                  <a:pt x="3653" y="54"/>
                </a:lnTo>
                <a:cubicBezTo>
                  <a:pt x="3667" y="54"/>
                  <a:pt x="3680" y="42"/>
                  <a:pt x="3680" y="27"/>
                </a:cubicBezTo>
                <a:cubicBezTo>
                  <a:pt x="3680" y="13"/>
                  <a:pt x="3667" y="1"/>
                  <a:pt x="365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3"/>
          <p:cNvSpPr/>
          <p:nvPr/>
        </p:nvSpPr>
        <p:spPr>
          <a:xfrm>
            <a:off x="743307" y="4945784"/>
            <a:ext cx="357328" cy="5438"/>
          </a:xfrm>
          <a:custGeom>
            <a:avLst/>
            <a:gdLst/>
            <a:ahLst/>
            <a:cxnLst/>
            <a:rect l="l" t="t" r="r" b="b"/>
            <a:pathLst>
              <a:path w="3680" h="56" extrusionOk="0">
                <a:moveTo>
                  <a:pt x="27" y="1"/>
                </a:moveTo>
                <a:cubicBezTo>
                  <a:pt x="12" y="1"/>
                  <a:pt x="0" y="13"/>
                  <a:pt x="0" y="29"/>
                </a:cubicBezTo>
                <a:cubicBezTo>
                  <a:pt x="0" y="44"/>
                  <a:pt x="12" y="56"/>
                  <a:pt x="27" y="56"/>
                </a:cubicBezTo>
                <a:lnTo>
                  <a:pt x="3653" y="56"/>
                </a:lnTo>
                <a:cubicBezTo>
                  <a:pt x="3667" y="56"/>
                  <a:pt x="3680" y="44"/>
                  <a:pt x="3680" y="29"/>
                </a:cubicBezTo>
                <a:cubicBezTo>
                  <a:pt x="3680" y="13"/>
                  <a:pt x="3667" y="1"/>
                  <a:pt x="365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3"/>
          <p:cNvSpPr/>
          <p:nvPr/>
        </p:nvSpPr>
        <p:spPr>
          <a:xfrm>
            <a:off x="743307" y="4967437"/>
            <a:ext cx="357328" cy="5243"/>
          </a:xfrm>
          <a:custGeom>
            <a:avLst/>
            <a:gdLst/>
            <a:ahLst/>
            <a:cxnLst/>
            <a:rect l="l" t="t" r="r" b="b"/>
            <a:pathLst>
              <a:path w="3680" h="54" extrusionOk="0">
                <a:moveTo>
                  <a:pt x="27" y="1"/>
                </a:moveTo>
                <a:cubicBezTo>
                  <a:pt x="12" y="1"/>
                  <a:pt x="0" y="13"/>
                  <a:pt x="0" y="27"/>
                </a:cubicBezTo>
                <a:cubicBezTo>
                  <a:pt x="0" y="42"/>
                  <a:pt x="12" y="54"/>
                  <a:pt x="27" y="54"/>
                </a:cubicBezTo>
                <a:lnTo>
                  <a:pt x="3653" y="54"/>
                </a:lnTo>
                <a:cubicBezTo>
                  <a:pt x="3667" y="54"/>
                  <a:pt x="3680" y="42"/>
                  <a:pt x="3680" y="27"/>
                </a:cubicBezTo>
                <a:cubicBezTo>
                  <a:pt x="3680" y="13"/>
                  <a:pt x="3667" y="1"/>
                  <a:pt x="365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3"/>
          <p:cNvSpPr/>
          <p:nvPr/>
        </p:nvSpPr>
        <p:spPr>
          <a:xfrm>
            <a:off x="955956" y="4521167"/>
            <a:ext cx="590077" cy="540653"/>
          </a:xfrm>
          <a:custGeom>
            <a:avLst/>
            <a:gdLst/>
            <a:ahLst/>
            <a:cxnLst/>
            <a:rect l="l" t="t" r="r" b="b"/>
            <a:pathLst>
              <a:path w="6077" h="5568" extrusionOk="0">
                <a:moveTo>
                  <a:pt x="1" y="1"/>
                </a:moveTo>
                <a:lnTo>
                  <a:pt x="5851" y="5567"/>
                </a:lnTo>
                <a:cubicBezTo>
                  <a:pt x="5983" y="5483"/>
                  <a:pt x="6076" y="5334"/>
                  <a:pt x="6076" y="5164"/>
                </a:cubicBezTo>
                <a:lnTo>
                  <a:pt x="6076" y="471"/>
                </a:lnTo>
                <a:cubicBezTo>
                  <a:pt x="6076" y="212"/>
                  <a:pt x="5867" y="1"/>
                  <a:pt x="5608" y="1"/>
                </a:cubicBezTo>
                <a:close/>
              </a:path>
            </a:pathLst>
          </a:custGeom>
          <a:solidFill>
            <a:srgbClr val="FFFFFF">
              <a:alpha val="17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95;p33">
            <a:extLst>
              <a:ext uri="{FF2B5EF4-FFF2-40B4-BE49-F238E27FC236}">
                <a16:creationId xmlns:a16="http://schemas.microsoft.com/office/drawing/2014/main" id="{249D9B6B-5634-969B-295D-57365B2E15E7}"/>
              </a:ext>
            </a:extLst>
          </p:cNvPr>
          <p:cNvSpPr txBox="1">
            <a:spLocks/>
          </p:cNvSpPr>
          <p:nvPr/>
        </p:nvSpPr>
        <p:spPr>
          <a:xfrm>
            <a:off x="2910164" y="2296909"/>
            <a:ext cx="6870664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18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24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24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24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24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24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24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24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24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pPr marL="0" indent="0"/>
            <a:r>
              <a:rPr lang="zh-TW" altLang="en-US" sz="24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將電商顧客進行分群，並做出行銷建議</a:t>
            </a:r>
            <a:endParaRPr lang="en-US" altLang="zh-TW" sz="2400" dirty="0"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</p:txBody>
      </p:sp>
      <p:sp>
        <p:nvSpPr>
          <p:cNvPr id="10" name="Google Shape;495;p33">
            <a:extLst>
              <a:ext uri="{FF2B5EF4-FFF2-40B4-BE49-F238E27FC236}">
                <a16:creationId xmlns:a16="http://schemas.microsoft.com/office/drawing/2014/main" id="{2BACE781-B977-EC77-327E-A098564D1185}"/>
              </a:ext>
            </a:extLst>
          </p:cNvPr>
          <p:cNvSpPr txBox="1">
            <a:spLocks/>
          </p:cNvSpPr>
          <p:nvPr/>
        </p:nvSpPr>
        <p:spPr>
          <a:xfrm>
            <a:off x="2910164" y="2871736"/>
            <a:ext cx="5405331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18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24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24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24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24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24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24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24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24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pPr marL="0" indent="0"/>
            <a:r>
              <a:rPr lang="zh-TW" altLang="en-US" sz="24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找出顧客流失方向</a:t>
            </a:r>
            <a:endParaRPr lang="en-US" altLang="zh-TW" sz="2400" dirty="0"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</p:txBody>
      </p:sp>
      <p:grpSp>
        <p:nvGrpSpPr>
          <p:cNvPr id="12" name="Google Shape;496;p33">
            <a:extLst>
              <a:ext uri="{FF2B5EF4-FFF2-40B4-BE49-F238E27FC236}">
                <a16:creationId xmlns:a16="http://schemas.microsoft.com/office/drawing/2014/main" id="{29CBE133-B6DA-6286-83EB-CC74B8138447}"/>
              </a:ext>
            </a:extLst>
          </p:cNvPr>
          <p:cNvGrpSpPr/>
          <p:nvPr/>
        </p:nvGrpSpPr>
        <p:grpSpPr>
          <a:xfrm>
            <a:off x="2380398" y="2381335"/>
            <a:ext cx="424255" cy="424316"/>
            <a:chOff x="1858590" y="1241725"/>
            <a:chExt cx="424255" cy="424316"/>
          </a:xfrm>
        </p:grpSpPr>
        <p:sp>
          <p:nvSpPr>
            <p:cNvPr id="13" name="Google Shape;497;p33">
              <a:extLst>
                <a:ext uri="{FF2B5EF4-FFF2-40B4-BE49-F238E27FC236}">
                  <a16:creationId xmlns:a16="http://schemas.microsoft.com/office/drawing/2014/main" id="{6FEC029E-87A6-DA8A-AAD3-15858592EAD5}"/>
                </a:ext>
              </a:extLst>
            </p:cNvPr>
            <p:cNvSpPr/>
            <p:nvPr/>
          </p:nvSpPr>
          <p:spPr>
            <a:xfrm>
              <a:off x="1983682" y="1366881"/>
              <a:ext cx="174070" cy="174070"/>
            </a:xfrm>
            <a:custGeom>
              <a:avLst/>
              <a:gdLst/>
              <a:ahLst/>
              <a:cxnLst/>
              <a:rect l="l" t="t" r="r" b="b"/>
              <a:pathLst>
                <a:path w="2751" h="2751" extrusionOk="0">
                  <a:moveTo>
                    <a:pt x="1376" y="393"/>
                  </a:moveTo>
                  <a:cubicBezTo>
                    <a:pt x="1917" y="393"/>
                    <a:pt x="2357" y="832"/>
                    <a:pt x="2357" y="1375"/>
                  </a:cubicBezTo>
                  <a:cubicBezTo>
                    <a:pt x="2357" y="1917"/>
                    <a:pt x="1916" y="2357"/>
                    <a:pt x="1376" y="2357"/>
                  </a:cubicBezTo>
                  <a:cubicBezTo>
                    <a:pt x="833" y="2357"/>
                    <a:pt x="393" y="1917"/>
                    <a:pt x="393" y="1375"/>
                  </a:cubicBezTo>
                  <a:cubicBezTo>
                    <a:pt x="393" y="832"/>
                    <a:pt x="833" y="393"/>
                    <a:pt x="1376" y="393"/>
                  </a:cubicBezTo>
                  <a:close/>
                  <a:moveTo>
                    <a:pt x="1376" y="0"/>
                  </a:moveTo>
                  <a:cubicBezTo>
                    <a:pt x="617" y="0"/>
                    <a:pt x="0" y="616"/>
                    <a:pt x="0" y="1375"/>
                  </a:cubicBezTo>
                  <a:cubicBezTo>
                    <a:pt x="0" y="2133"/>
                    <a:pt x="617" y="2750"/>
                    <a:pt x="1376" y="2750"/>
                  </a:cubicBezTo>
                  <a:cubicBezTo>
                    <a:pt x="2133" y="2750"/>
                    <a:pt x="2750" y="2133"/>
                    <a:pt x="2750" y="1375"/>
                  </a:cubicBezTo>
                  <a:cubicBezTo>
                    <a:pt x="2750" y="616"/>
                    <a:pt x="2133" y="0"/>
                    <a:pt x="1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98;p33">
              <a:extLst>
                <a:ext uri="{FF2B5EF4-FFF2-40B4-BE49-F238E27FC236}">
                  <a16:creationId xmlns:a16="http://schemas.microsoft.com/office/drawing/2014/main" id="{FD58C70A-7FEC-E6FB-3B3B-931AC7576700}"/>
                </a:ext>
              </a:extLst>
            </p:cNvPr>
            <p:cNvSpPr/>
            <p:nvPr/>
          </p:nvSpPr>
          <p:spPr>
            <a:xfrm>
              <a:off x="2033352" y="1416614"/>
              <a:ext cx="74665" cy="74601"/>
            </a:xfrm>
            <a:custGeom>
              <a:avLst/>
              <a:gdLst/>
              <a:ahLst/>
              <a:cxnLst/>
              <a:rect l="l" t="t" r="r" b="b"/>
              <a:pathLst>
                <a:path w="1180" h="1179" extrusionOk="0">
                  <a:moveTo>
                    <a:pt x="591" y="311"/>
                  </a:moveTo>
                  <a:lnTo>
                    <a:pt x="868" y="589"/>
                  </a:lnTo>
                  <a:lnTo>
                    <a:pt x="591" y="866"/>
                  </a:lnTo>
                  <a:lnTo>
                    <a:pt x="313" y="589"/>
                  </a:lnTo>
                  <a:lnTo>
                    <a:pt x="591" y="311"/>
                  </a:lnTo>
                  <a:close/>
                  <a:moveTo>
                    <a:pt x="591" y="0"/>
                  </a:moveTo>
                  <a:cubicBezTo>
                    <a:pt x="266" y="0"/>
                    <a:pt x="1" y="264"/>
                    <a:pt x="1" y="589"/>
                  </a:cubicBezTo>
                  <a:cubicBezTo>
                    <a:pt x="1" y="914"/>
                    <a:pt x="266" y="1179"/>
                    <a:pt x="591" y="1179"/>
                  </a:cubicBezTo>
                  <a:cubicBezTo>
                    <a:pt x="916" y="1179"/>
                    <a:pt x="1180" y="914"/>
                    <a:pt x="1180" y="589"/>
                  </a:cubicBezTo>
                  <a:cubicBezTo>
                    <a:pt x="1180" y="264"/>
                    <a:pt x="916" y="0"/>
                    <a:pt x="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99;p33">
              <a:extLst>
                <a:ext uri="{FF2B5EF4-FFF2-40B4-BE49-F238E27FC236}">
                  <a16:creationId xmlns:a16="http://schemas.microsoft.com/office/drawing/2014/main" id="{C0201C76-07FB-D66F-4CB2-8EAB2163DF92}"/>
                </a:ext>
              </a:extLst>
            </p:cNvPr>
            <p:cNvSpPr/>
            <p:nvPr/>
          </p:nvSpPr>
          <p:spPr>
            <a:xfrm>
              <a:off x="1858590" y="1344166"/>
              <a:ext cx="183561" cy="219564"/>
            </a:xfrm>
            <a:custGeom>
              <a:avLst/>
              <a:gdLst/>
              <a:ahLst/>
              <a:cxnLst/>
              <a:rect l="l" t="t" r="r" b="b"/>
              <a:pathLst>
                <a:path w="2901" h="3470" extrusionOk="0">
                  <a:moveTo>
                    <a:pt x="2900" y="0"/>
                  </a:moveTo>
                  <a:cubicBezTo>
                    <a:pt x="1320" y="225"/>
                    <a:pt x="159" y="1548"/>
                    <a:pt x="107" y="1608"/>
                  </a:cubicBezTo>
                  <a:lnTo>
                    <a:pt x="0" y="1735"/>
                  </a:lnTo>
                  <a:lnTo>
                    <a:pt x="107" y="1863"/>
                  </a:lnTo>
                  <a:cubicBezTo>
                    <a:pt x="160" y="1923"/>
                    <a:pt x="1320" y="3247"/>
                    <a:pt x="2900" y="3470"/>
                  </a:cubicBezTo>
                  <a:lnTo>
                    <a:pt x="2900" y="3443"/>
                  </a:lnTo>
                  <a:cubicBezTo>
                    <a:pt x="2144" y="3243"/>
                    <a:pt x="1584" y="2553"/>
                    <a:pt x="1584" y="1735"/>
                  </a:cubicBezTo>
                  <a:cubicBezTo>
                    <a:pt x="1584" y="917"/>
                    <a:pt x="2144" y="226"/>
                    <a:pt x="2900" y="26"/>
                  </a:cubicBezTo>
                  <a:lnTo>
                    <a:pt x="29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0;p33">
              <a:extLst>
                <a:ext uri="{FF2B5EF4-FFF2-40B4-BE49-F238E27FC236}">
                  <a16:creationId xmlns:a16="http://schemas.microsoft.com/office/drawing/2014/main" id="{87ACF9A2-7FA8-8245-5F36-8B2B447F8A31}"/>
                </a:ext>
              </a:extLst>
            </p:cNvPr>
            <p:cNvSpPr/>
            <p:nvPr/>
          </p:nvSpPr>
          <p:spPr>
            <a:xfrm>
              <a:off x="2099284" y="1344039"/>
              <a:ext cx="183561" cy="219628"/>
            </a:xfrm>
            <a:custGeom>
              <a:avLst/>
              <a:gdLst/>
              <a:ahLst/>
              <a:cxnLst/>
              <a:rect l="l" t="t" r="r" b="b"/>
              <a:pathLst>
                <a:path w="2901" h="3471" extrusionOk="0">
                  <a:moveTo>
                    <a:pt x="0" y="1"/>
                  </a:moveTo>
                  <a:lnTo>
                    <a:pt x="0" y="27"/>
                  </a:lnTo>
                  <a:cubicBezTo>
                    <a:pt x="757" y="227"/>
                    <a:pt x="1316" y="918"/>
                    <a:pt x="1316" y="1736"/>
                  </a:cubicBezTo>
                  <a:cubicBezTo>
                    <a:pt x="1316" y="2554"/>
                    <a:pt x="757" y="3244"/>
                    <a:pt x="0" y="3444"/>
                  </a:cubicBezTo>
                  <a:lnTo>
                    <a:pt x="0" y="3471"/>
                  </a:lnTo>
                  <a:cubicBezTo>
                    <a:pt x="1580" y="3245"/>
                    <a:pt x="2742" y="1923"/>
                    <a:pt x="2793" y="1863"/>
                  </a:cubicBezTo>
                  <a:lnTo>
                    <a:pt x="2900" y="1736"/>
                  </a:lnTo>
                  <a:lnTo>
                    <a:pt x="2793" y="1609"/>
                  </a:lnTo>
                  <a:cubicBezTo>
                    <a:pt x="2741" y="1547"/>
                    <a:pt x="1581" y="22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01;p33">
              <a:extLst>
                <a:ext uri="{FF2B5EF4-FFF2-40B4-BE49-F238E27FC236}">
                  <a16:creationId xmlns:a16="http://schemas.microsoft.com/office/drawing/2014/main" id="{9B2BDA4D-7AD9-F347-4952-D7B3EE2192E5}"/>
                </a:ext>
              </a:extLst>
            </p:cNvPr>
            <p:cNvSpPr/>
            <p:nvPr/>
          </p:nvSpPr>
          <p:spPr>
            <a:xfrm>
              <a:off x="2058219" y="1241725"/>
              <a:ext cx="24930" cy="49797"/>
            </a:xfrm>
            <a:custGeom>
              <a:avLst/>
              <a:gdLst/>
              <a:ahLst/>
              <a:cxnLst/>
              <a:rect l="l" t="t" r="r" b="b"/>
              <a:pathLst>
                <a:path w="394" h="787" extrusionOk="0">
                  <a:moveTo>
                    <a:pt x="1" y="1"/>
                  </a:moveTo>
                  <a:lnTo>
                    <a:pt x="1" y="786"/>
                  </a:lnTo>
                  <a:lnTo>
                    <a:pt x="394" y="786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02;p33">
              <a:extLst>
                <a:ext uri="{FF2B5EF4-FFF2-40B4-BE49-F238E27FC236}">
                  <a16:creationId xmlns:a16="http://schemas.microsoft.com/office/drawing/2014/main" id="{69494011-7968-0C5E-C123-7AF1F219319F}"/>
                </a:ext>
              </a:extLst>
            </p:cNvPr>
            <p:cNvSpPr/>
            <p:nvPr/>
          </p:nvSpPr>
          <p:spPr>
            <a:xfrm>
              <a:off x="2058219" y="1616244"/>
              <a:ext cx="24930" cy="49797"/>
            </a:xfrm>
            <a:custGeom>
              <a:avLst/>
              <a:gdLst/>
              <a:ahLst/>
              <a:cxnLst/>
              <a:rect l="l" t="t" r="r" b="b"/>
              <a:pathLst>
                <a:path w="394" h="787" extrusionOk="0">
                  <a:moveTo>
                    <a:pt x="1" y="0"/>
                  </a:moveTo>
                  <a:lnTo>
                    <a:pt x="1" y="786"/>
                  </a:lnTo>
                  <a:lnTo>
                    <a:pt x="394" y="78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03;p33">
              <a:extLst>
                <a:ext uri="{FF2B5EF4-FFF2-40B4-BE49-F238E27FC236}">
                  <a16:creationId xmlns:a16="http://schemas.microsoft.com/office/drawing/2014/main" id="{3276CA56-218F-DBE5-5B31-6F9A15895654}"/>
                </a:ext>
              </a:extLst>
            </p:cNvPr>
            <p:cNvSpPr/>
            <p:nvPr/>
          </p:nvSpPr>
          <p:spPr>
            <a:xfrm>
              <a:off x="1912499" y="1295698"/>
              <a:ext cx="52771" cy="52771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278" y="0"/>
                  </a:moveTo>
                  <a:lnTo>
                    <a:pt x="0" y="278"/>
                  </a:lnTo>
                  <a:lnTo>
                    <a:pt x="555" y="833"/>
                  </a:lnTo>
                  <a:lnTo>
                    <a:pt x="833" y="555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04;p33">
              <a:extLst>
                <a:ext uri="{FF2B5EF4-FFF2-40B4-BE49-F238E27FC236}">
                  <a16:creationId xmlns:a16="http://schemas.microsoft.com/office/drawing/2014/main" id="{6D51466E-5A34-6F61-0CC3-557ABF53A9E6}"/>
                </a:ext>
              </a:extLst>
            </p:cNvPr>
            <p:cNvSpPr/>
            <p:nvPr/>
          </p:nvSpPr>
          <p:spPr>
            <a:xfrm>
              <a:off x="2176162" y="1559297"/>
              <a:ext cx="52771" cy="52771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278" y="1"/>
                  </a:moveTo>
                  <a:lnTo>
                    <a:pt x="1" y="278"/>
                  </a:lnTo>
                  <a:lnTo>
                    <a:pt x="556" y="833"/>
                  </a:lnTo>
                  <a:lnTo>
                    <a:pt x="833" y="556"/>
                  </a:lnTo>
                  <a:lnTo>
                    <a:pt x="2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05;p33">
              <a:extLst>
                <a:ext uri="{FF2B5EF4-FFF2-40B4-BE49-F238E27FC236}">
                  <a16:creationId xmlns:a16="http://schemas.microsoft.com/office/drawing/2014/main" id="{3E9B98F3-E90F-85B1-2361-7C42A08C1986}"/>
                </a:ext>
              </a:extLst>
            </p:cNvPr>
            <p:cNvSpPr/>
            <p:nvPr/>
          </p:nvSpPr>
          <p:spPr>
            <a:xfrm>
              <a:off x="2176162" y="1295698"/>
              <a:ext cx="52771" cy="52771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556" y="0"/>
                  </a:moveTo>
                  <a:lnTo>
                    <a:pt x="1" y="555"/>
                  </a:lnTo>
                  <a:lnTo>
                    <a:pt x="278" y="833"/>
                  </a:lnTo>
                  <a:lnTo>
                    <a:pt x="833" y="278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06;p33">
              <a:extLst>
                <a:ext uri="{FF2B5EF4-FFF2-40B4-BE49-F238E27FC236}">
                  <a16:creationId xmlns:a16="http://schemas.microsoft.com/office/drawing/2014/main" id="{19215611-5210-F3DA-9AF3-E362D654935C}"/>
                </a:ext>
              </a:extLst>
            </p:cNvPr>
            <p:cNvSpPr/>
            <p:nvPr/>
          </p:nvSpPr>
          <p:spPr>
            <a:xfrm>
              <a:off x="1912499" y="1559297"/>
              <a:ext cx="52771" cy="52771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555" y="1"/>
                  </a:moveTo>
                  <a:lnTo>
                    <a:pt x="0" y="556"/>
                  </a:lnTo>
                  <a:lnTo>
                    <a:pt x="278" y="833"/>
                  </a:lnTo>
                  <a:lnTo>
                    <a:pt x="833" y="278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496;p33">
            <a:extLst>
              <a:ext uri="{FF2B5EF4-FFF2-40B4-BE49-F238E27FC236}">
                <a16:creationId xmlns:a16="http://schemas.microsoft.com/office/drawing/2014/main" id="{06877F14-0F11-A354-4975-ECA5F4FA0A08}"/>
              </a:ext>
            </a:extLst>
          </p:cNvPr>
          <p:cNvGrpSpPr/>
          <p:nvPr/>
        </p:nvGrpSpPr>
        <p:grpSpPr>
          <a:xfrm>
            <a:off x="2380398" y="2979824"/>
            <a:ext cx="424255" cy="424316"/>
            <a:chOff x="1858590" y="1241725"/>
            <a:chExt cx="424255" cy="424316"/>
          </a:xfrm>
        </p:grpSpPr>
        <p:sp>
          <p:nvSpPr>
            <p:cNvPr id="24" name="Google Shape;497;p33">
              <a:extLst>
                <a:ext uri="{FF2B5EF4-FFF2-40B4-BE49-F238E27FC236}">
                  <a16:creationId xmlns:a16="http://schemas.microsoft.com/office/drawing/2014/main" id="{C9AC81D8-F2C7-B305-48F0-2002FFEA6C15}"/>
                </a:ext>
              </a:extLst>
            </p:cNvPr>
            <p:cNvSpPr/>
            <p:nvPr/>
          </p:nvSpPr>
          <p:spPr>
            <a:xfrm>
              <a:off x="1983682" y="1366881"/>
              <a:ext cx="174070" cy="174070"/>
            </a:xfrm>
            <a:custGeom>
              <a:avLst/>
              <a:gdLst/>
              <a:ahLst/>
              <a:cxnLst/>
              <a:rect l="l" t="t" r="r" b="b"/>
              <a:pathLst>
                <a:path w="2751" h="2751" extrusionOk="0">
                  <a:moveTo>
                    <a:pt x="1376" y="393"/>
                  </a:moveTo>
                  <a:cubicBezTo>
                    <a:pt x="1917" y="393"/>
                    <a:pt x="2357" y="832"/>
                    <a:pt x="2357" y="1375"/>
                  </a:cubicBezTo>
                  <a:cubicBezTo>
                    <a:pt x="2357" y="1917"/>
                    <a:pt x="1916" y="2357"/>
                    <a:pt x="1376" y="2357"/>
                  </a:cubicBezTo>
                  <a:cubicBezTo>
                    <a:pt x="833" y="2357"/>
                    <a:pt x="393" y="1917"/>
                    <a:pt x="393" y="1375"/>
                  </a:cubicBezTo>
                  <a:cubicBezTo>
                    <a:pt x="393" y="832"/>
                    <a:pt x="833" y="393"/>
                    <a:pt x="1376" y="393"/>
                  </a:cubicBezTo>
                  <a:close/>
                  <a:moveTo>
                    <a:pt x="1376" y="0"/>
                  </a:moveTo>
                  <a:cubicBezTo>
                    <a:pt x="617" y="0"/>
                    <a:pt x="0" y="616"/>
                    <a:pt x="0" y="1375"/>
                  </a:cubicBezTo>
                  <a:cubicBezTo>
                    <a:pt x="0" y="2133"/>
                    <a:pt x="617" y="2750"/>
                    <a:pt x="1376" y="2750"/>
                  </a:cubicBezTo>
                  <a:cubicBezTo>
                    <a:pt x="2133" y="2750"/>
                    <a:pt x="2750" y="2133"/>
                    <a:pt x="2750" y="1375"/>
                  </a:cubicBezTo>
                  <a:cubicBezTo>
                    <a:pt x="2750" y="616"/>
                    <a:pt x="2133" y="0"/>
                    <a:pt x="1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98;p33">
              <a:extLst>
                <a:ext uri="{FF2B5EF4-FFF2-40B4-BE49-F238E27FC236}">
                  <a16:creationId xmlns:a16="http://schemas.microsoft.com/office/drawing/2014/main" id="{F79EA6A3-8682-2307-CECA-23B04D65E900}"/>
                </a:ext>
              </a:extLst>
            </p:cNvPr>
            <p:cNvSpPr/>
            <p:nvPr/>
          </p:nvSpPr>
          <p:spPr>
            <a:xfrm>
              <a:off x="2033352" y="1416614"/>
              <a:ext cx="74665" cy="74601"/>
            </a:xfrm>
            <a:custGeom>
              <a:avLst/>
              <a:gdLst/>
              <a:ahLst/>
              <a:cxnLst/>
              <a:rect l="l" t="t" r="r" b="b"/>
              <a:pathLst>
                <a:path w="1180" h="1179" extrusionOk="0">
                  <a:moveTo>
                    <a:pt x="591" y="311"/>
                  </a:moveTo>
                  <a:lnTo>
                    <a:pt x="868" y="589"/>
                  </a:lnTo>
                  <a:lnTo>
                    <a:pt x="591" y="866"/>
                  </a:lnTo>
                  <a:lnTo>
                    <a:pt x="313" y="589"/>
                  </a:lnTo>
                  <a:lnTo>
                    <a:pt x="591" y="311"/>
                  </a:lnTo>
                  <a:close/>
                  <a:moveTo>
                    <a:pt x="591" y="0"/>
                  </a:moveTo>
                  <a:cubicBezTo>
                    <a:pt x="266" y="0"/>
                    <a:pt x="1" y="264"/>
                    <a:pt x="1" y="589"/>
                  </a:cubicBezTo>
                  <a:cubicBezTo>
                    <a:pt x="1" y="914"/>
                    <a:pt x="266" y="1179"/>
                    <a:pt x="591" y="1179"/>
                  </a:cubicBezTo>
                  <a:cubicBezTo>
                    <a:pt x="916" y="1179"/>
                    <a:pt x="1180" y="914"/>
                    <a:pt x="1180" y="589"/>
                  </a:cubicBezTo>
                  <a:cubicBezTo>
                    <a:pt x="1180" y="264"/>
                    <a:pt x="916" y="0"/>
                    <a:pt x="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99;p33">
              <a:extLst>
                <a:ext uri="{FF2B5EF4-FFF2-40B4-BE49-F238E27FC236}">
                  <a16:creationId xmlns:a16="http://schemas.microsoft.com/office/drawing/2014/main" id="{0BC168A8-F698-B287-3B3A-4CD171E0298D}"/>
                </a:ext>
              </a:extLst>
            </p:cNvPr>
            <p:cNvSpPr/>
            <p:nvPr/>
          </p:nvSpPr>
          <p:spPr>
            <a:xfrm>
              <a:off x="1858590" y="1344166"/>
              <a:ext cx="183561" cy="219564"/>
            </a:xfrm>
            <a:custGeom>
              <a:avLst/>
              <a:gdLst/>
              <a:ahLst/>
              <a:cxnLst/>
              <a:rect l="l" t="t" r="r" b="b"/>
              <a:pathLst>
                <a:path w="2901" h="3470" extrusionOk="0">
                  <a:moveTo>
                    <a:pt x="2900" y="0"/>
                  </a:moveTo>
                  <a:cubicBezTo>
                    <a:pt x="1320" y="225"/>
                    <a:pt x="159" y="1548"/>
                    <a:pt x="107" y="1608"/>
                  </a:cubicBezTo>
                  <a:lnTo>
                    <a:pt x="0" y="1735"/>
                  </a:lnTo>
                  <a:lnTo>
                    <a:pt x="107" y="1863"/>
                  </a:lnTo>
                  <a:cubicBezTo>
                    <a:pt x="160" y="1923"/>
                    <a:pt x="1320" y="3247"/>
                    <a:pt x="2900" y="3470"/>
                  </a:cubicBezTo>
                  <a:lnTo>
                    <a:pt x="2900" y="3443"/>
                  </a:lnTo>
                  <a:cubicBezTo>
                    <a:pt x="2144" y="3243"/>
                    <a:pt x="1584" y="2553"/>
                    <a:pt x="1584" y="1735"/>
                  </a:cubicBezTo>
                  <a:cubicBezTo>
                    <a:pt x="1584" y="917"/>
                    <a:pt x="2144" y="226"/>
                    <a:pt x="2900" y="26"/>
                  </a:cubicBezTo>
                  <a:lnTo>
                    <a:pt x="29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00;p33">
              <a:extLst>
                <a:ext uri="{FF2B5EF4-FFF2-40B4-BE49-F238E27FC236}">
                  <a16:creationId xmlns:a16="http://schemas.microsoft.com/office/drawing/2014/main" id="{C6238C2D-73E6-29A1-44F5-8F95F205F655}"/>
                </a:ext>
              </a:extLst>
            </p:cNvPr>
            <p:cNvSpPr/>
            <p:nvPr/>
          </p:nvSpPr>
          <p:spPr>
            <a:xfrm>
              <a:off x="2099284" y="1344039"/>
              <a:ext cx="183561" cy="219628"/>
            </a:xfrm>
            <a:custGeom>
              <a:avLst/>
              <a:gdLst/>
              <a:ahLst/>
              <a:cxnLst/>
              <a:rect l="l" t="t" r="r" b="b"/>
              <a:pathLst>
                <a:path w="2901" h="3471" extrusionOk="0">
                  <a:moveTo>
                    <a:pt x="0" y="1"/>
                  </a:moveTo>
                  <a:lnTo>
                    <a:pt x="0" y="27"/>
                  </a:lnTo>
                  <a:cubicBezTo>
                    <a:pt x="757" y="227"/>
                    <a:pt x="1316" y="918"/>
                    <a:pt x="1316" y="1736"/>
                  </a:cubicBezTo>
                  <a:cubicBezTo>
                    <a:pt x="1316" y="2554"/>
                    <a:pt x="757" y="3244"/>
                    <a:pt x="0" y="3444"/>
                  </a:cubicBezTo>
                  <a:lnTo>
                    <a:pt x="0" y="3471"/>
                  </a:lnTo>
                  <a:cubicBezTo>
                    <a:pt x="1580" y="3245"/>
                    <a:pt x="2742" y="1923"/>
                    <a:pt x="2793" y="1863"/>
                  </a:cubicBezTo>
                  <a:lnTo>
                    <a:pt x="2900" y="1736"/>
                  </a:lnTo>
                  <a:lnTo>
                    <a:pt x="2793" y="1609"/>
                  </a:lnTo>
                  <a:cubicBezTo>
                    <a:pt x="2741" y="1547"/>
                    <a:pt x="1581" y="22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01;p33">
              <a:extLst>
                <a:ext uri="{FF2B5EF4-FFF2-40B4-BE49-F238E27FC236}">
                  <a16:creationId xmlns:a16="http://schemas.microsoft.com/office/drawing/2014/main" id="{56DC0290-27A2-D3A4-744B-2FDB9495F229}"/>
                </a:ext>
              </a:extLst>
            </p:cNvPr>
            <p:cNvSpPr/>
            <p:nvPr/>
          </p:nvSpPr>
          <p:spPr>
            <a:xfrm>
              <a:off x="2058219" y="1241725"/>
              <a:ext cx="24930" cy="49797"/>
            </a:xfrm>
            <a:custGeom>
              <a:avLst/>
              <a:gdLst/>
              <a:ahLst/>
              <a:cxnLst/>
              <a:rect l="l" t="t" r="r" b="b"/>
              <a:pathLst>
                <a:path w="394" h="787" extrusionOk="0">
                  <a:moveTo>
                    <a:pt x="1" y="1"/>
                  </a:moveTo>
                  <a:lnTo>
                    <a:pt x="1" y="786"/>
                  </a:lnTo>
                  <a:lnTo>
                    <a:pt x="394" y="786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02;p33">
              <a:extLst>
                <a:ext uri="{FF2B5EF4-FFF2-40B4-BE49-F238E27FC236}">
                  <a16:creationId xmlns:a16="http://schemas.microsoft.com/office/drawing/2014/main" id="{B1D4C24B-F796-A4DA-4CDD-5C05DC5719D7}"/>
                </a:ext>
              </a:extLst>
            </p:cNvPr>
            <p:cNvSpPr/>
            <p:nvPr/>
          </p:nvSpPr>
          <p:spPr>
            <a:xfrm>
              <a:off x="2058219" y="1616244"/>
              <a:ext cx="24930" cy="49797"/>
            </a:xfrm>
            <a:custGeom>
              <a:avLst/>
              <a:gdLst/>
              <a:ahLst/>
              <a:cxnLst/>
              <a:rect l="l" t="t" r="r" b="b"/>
              <a:pathLst>
                <a:path w="394" h="787" extrusionOk="0">
                  <a:moveTo>
                    <a:pt x="1" y="0"/>
                  </a:moveTo>
                  <a:lnTo>
                    <a:pt x="1" y="786"/>
                  </a:lnTo>
                  <a:lnTo>
                    <a:pt x="394" y="78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03;p33">
              <a:extLst>
                <a:ext uri="{FF2B5EF4-FFF2-40B4-BE49-F238E27FC236}">
                  <a16:creationId xmlns:a16="http://schemas.microsoft.com/office/drawing/2014/main" id="{CD9B3699-BCFB-26AB-B088-0EDE2A01DD58}"/>
                </a:ext>
              </a:extLst>
            </p:cNvPr>
            <p:cNvSpPr/>
            <p:nvPr/>
          </p:nvSpPr>
          <p:spPr>
            <a:xfrm>
              <a:off x="1912499" y="1295698"/>
              <a:ext cx="52771" cy="52771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278" y="0"/>
                  </a:moveTo>
                  <a:lnTo>
                    <a:pt x="0" y="278"/>
                  </a:lnTo>
                  <a:lnTo>
                    <a:pt x="555" y="833"/>
                  </a:lnTo>
                  <a:lnTo>
                    <a:pt x="833" y="555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04;p33">
              <a:extLst>
                <a:ext uri="{FF2B5EF4-FFF2-40B4-BE49-F238E27FC236}">
                  <a16:creationId xmlns:a16="http://schemas.microsoft.com/office/drawing/2014/main" id="{03F8E137-4BDC-EE4F-22A9-BE9F930E5F59}"/>
                </a:ext>
              </a:extLst>
            </p:cNvPr>
            <p:cNvSpPr/>
            <p:nvPr/>
          </p:nvSpPr>
          <p:spPr>
            <a:xfrm>
              <a:off x="2176162" y="1559297"/>
              <a:ext cx="52771" cy="52771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278" y="1"/>
                  </a:moveTo>
                  <a:lnTo>
                    <a:pt x="1" y="278"/>
                  </a:lnTo>
                  <a:lnTo>
                    <a:pt x="556" y="833"/>
                  </a:lnTo>
                  <a:lnTo>
                    <a:pt x="833" y="556"/>
                  </a:lnTo>
                  <a:lnTo>
                    <a:pt x="2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05;p33">
              <a:extLst>
                <a:ext uri="{FF2B5EF4-FFF2-40B4-BE49-F238E27FC236}">
                  <a16:creationId xmlns:a16="http://schemas.microsoft.com/office/drawing/2014/main" id="{B54E80AC-3934-84A8-F977-B7616D60BE71}"/>
                </a:ext>
              </a:extLst>
            </p:cNvPr>
            <p:cNvSpPr/>
            <p:nvPr/>
          </p:nvSpPr>
          <p:spPr>
            <a:xfrm>
              <a:off x="2176162" y="1295698"/>
              <a:ext cx="52771" cy="52771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556" y="0"/>
                  </a:moveTo>
                  <a:lnTo>
                    <a:pt x="1" y="555"/>
                  </a:lnTo>
                  <a:lnTo>
                    <a:pt x="278" y="833"/>
                  </a:lnTo>
                  <a:lnTo>
                    <a:pt x="833" y="278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06;p33">
              <a:extLst>
                <a:ext uri="{FF2B5EF4-FFF2-40B4-BE49-F238E27FC236}">
                  <a16:creationId xmlns:a16="http://schemas.microsoft.com/office/drawing/2014/main" id="{0870F4A8-33EC-B1A4-897C-0325F5F2FD93}"/>
                </a:ext>
              </a:extLst>
            </p:cNvPr>
            <p:cNvSpPr/>
            <p:nvPr/>
          </p:nvSpPr>
          <p:spPr>
            <a:xfrm>
              <a:off x="1912499" y="1559297"/>
              <a:ext cx="52771" cy="52771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555" y="1"/>
                  </a:moveTo>
                  <a:lnTo>
                    <a:pt x="0" y="556"/>
                  </a:lnTo>
                  <a:lnTo>
                    <a:pt x="278" y="833"/>
                  </a:lnTo>
                  <a:lnTo>
                    <a:pt x="833" y="278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83CBC627-E103-E28B-E693-D703C5F42E86}"/>
              </a:ext>
            </a:extLst>
          </p:cNvPr>
          <p:cNvGrpSpPr/>
          <p:nvPr/>
        </p:nvGrpSpPr>
        <p:grpSpPr>
          <a:xfrm>
            <a:off x="263380" y="232286"/>
            <a:ext cx="3058510" cy="646331"/>
            <a:chOff x="263380" y="232286"/>
            <a:chExt cx="3058510" cy="646331"/>
          </a:xfrm>
        </p:grpSpPr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ED648CBD-664C-3B4C-F1EC-9E86FDFD8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380" y="332320"/>
              <a:ext cx="506012" cy="506012"/>
            </a:xfrm>
            <a:prstGeom prst="rect">
              <a:avLst/>
            </a:prstGeom>
          </p:spPr>
        </p:pic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1E8244B3-5E09-F9DA-9A43-CA38DD2765EA}"/>
                </a:ext>
              </a:extLst>
            </p:cNvPr>
            <p:cNvSpPr txBox="1"/>
            <p:nvPr/>
          </p:nvSpPr>
          <p:spPr>
            <a:xfrm>
              <a:off x="870998" y="232286"/>
              <a:ext cx="2450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solidFill>
                    <a:schemeClr val="dk1"/>
                  </a:solidFill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  <a:sym typeface="Crete Round"/>
                </a:rPr>
                <a:t>分析目的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6" name="Google Shape;962;p41">
            <a:extLst>
              <a:ext uri="{FF2B5EF4-FFF2-40B4-BE49-F238E27FC236}">
                <a16:creationId xmlns:a16="http://schemas.microsoft.com/office/drawing/2014/main" id="{AD66CC37-ECE6-94CE-A4F0-00A9BCCF44BA}"/>
              </a:ext>
            </a:extLst>
          </p:cNvPr>
          <p:cNvCxnSpPr>
            <a:cxnSpLocks/>
          </p:cNvCxnSpPr>
          <p:nvPr/>
        </p:nvCxnSpPr>
        <p:spPr>
          <a:xfrm>
            <a:off x="7367668" y="2592545"/>
            <a:ext cx="50" cy="72103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0" name="Google Shape;962;p41">
            <a:extLst>
              <a:ext uri="{FF2B5EF4-FFF2-40B4-BE49-F238E27FC236}">
                <a16:creationId xmlns:a16="http://schemas.microsoft.com/office/drawing/2014/main" id="{26D55747-EDEC-8474-080F-E57B18E3A8BA}"/>
              </a:ext>
            </a:extLst>
          </p:cNvPr>
          <p:cNvCxnSpPr>
            <a:cxnSpLocks/>
          </p:cNvCxnSpPr>
          <p:nvPr/>
        </p:nvCxnSpPr>
        <p:spPr>
          <a:xfrm>
            <a:off x="7367668" y="1724373"/>
            <a:ext cx="50" cy="72103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1" name="Google Shape;962;p41">
            <a:extLst>
              <a:ext uri="{FF2B5EF4-FFF2-40B4-BE49-F238E27FC236}">
                <a16:creationId xmlns:a16="http://schemas.microsoft.com/office/drawing/2014/main" id="{E3D6250E-0947-74C7-D76F-40CE78869F0B}"/>
              </a:ext>
            </a:extLst>
          </p:cNvPr>
          <p:cNvCxnSpPr>
            <a:cxnSpLocks/>
          </p:cNvCxnSpPr>
          <p:nvPr/>
        </p:nvCxnSpPr>
        <p:spPr>
          <a:xfrm>
            <a:off x="5523093" y="1724373"/>
            <a:ext cx="50" cy="72103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4" name="Google Shape;960;p41">
            <a:extLst>
              <a:ext uri="{FF2B5EF4-FFF2-40B4-BE49-F238E27FC236}">
                <a16:creationId xmlns:a16="http://schemas.microsoft.com/office/drawing/2014/main" id="{6716A24C-5088-7F1C-44F2-B743FFB64A12}"/>
              </a:ext>
            </a:extLst>
          </p:cNvPr>
          <p:cNvCxnSpPr>
            <a:cxnSpLocks/>
          </p:cNvCxnSpPr>
          <p:nvPr/>
        </p:nvCxnSpPr>
        <p:spPr>
          <a:xfrm>
            <a:off x="3672593" y="2674408"/>
            <a:ext cx="6000" cy="63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2" name="Google Shape;962;p41">
            <a:extLst>
              <a:ext uri="{FF2B5EF4-FFF2-40B4-BE49-F238E27FC236}">
                <a16:creationId xmlns:a16="http://schemas.microsoft.com/office/drawing/2014/main" id="{BE8A4291-D890-CDC7-D51F-D7C3C8FF37A1}"/>
              </a:ext>
            </a:extLst>
          </p:cNvPr>
          <p:cNvCxnSpPr>
            <a:cxnSpLocks/>
          </p:cNvCxnSpPr>
          <p:nvPr/>
        </p:nvCxnSpPr>
        <p:spPr>
          <a:xfrm>
            <a:off x="3672593" y="1735581"/>
            <a:ext cx="50" cy="72103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3BBB9182-F671-B25B-9561-232AE441BA67}"/>
              </a:ext>
            </a:extLst>
          </p:cNvPr>
          <p:cNvGrpSpPr/>
          <p:nvPr/>
        </p:nvGrpSpPr>
        <p:grpSpPr>
          <a:xfrm>
            <a:off x="263380" y="232286"/>
            <a:ext cx="3058510" cy="646331"/>
            <a:chOff x="263380" y="232286"/>
            <a:chExt cx="3058510" cy="64633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138FBA1-4CDB-3239-482B-234FD05A3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380" y="332320"/>
              <a:ext cx="506012" cy="506012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2ACF1D3-EEC3-63E0-6E32-CDCEE1108921}"/>
                </a:ext>
              </a:extLst>
            </p:cNvPr>
            <p:cNvSpPr txBox="1"/>
            <p:nvPr/>
          </p:nvSpPr>
          <p:spPr>
            <a:xfrm>
              <a:off x="870998" y="232286"/>
              <a:ext cx="2450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solidFill>
                    <a:schemeClr val="dk1"/>
                  </a:solidFill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  <a:sym typeface="Crete Round"/>
                </a:rPr>
                <a:t>分析流程</a:t>
              </a:r>
            </a:p>
          </p:txBody>
        </p:sp>
      </p:grpSp>
      <p:sp>
        <p:nvSpPr>
          <p:cNvPr id="516" name="Google Shape;952;p41">
            <a:extLst>
              <a:ext uri="{FF2B5EF4-FFF2-40B4-BE49-F238E27FC236}">
                <a16:creationId xmlns:a16="http://schemas.microsoft.com/office/drawing/2014/main" id="{42A93BB5-DA87-CF22-7E7D-D606436FB0FF}"/>
              </a:ext>
            </a:extLst>
          </p:cNvPr>
          <p:cNvSpPr txBox="1"/>
          <p:nvPr/>
        </p:nvSpPr>
        <p:spPr>
          <a:xfrm flipH="1">
            <a:off x="982932" y="1179984"/>
            <a:ext cx="17022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>
                <a:solidFill>
                  <a:schemeClr val="dk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  <a:sym typeface="Crete Round"/>
              </a:rPr>
              <a:t>資料蒐集</a:t>
            </a:r>
            <a:endParaRPr sz="2000" dirty="0">
              <a:solidFill>
                <a:schemeClr val="dk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  <a:sym typeface="Crete Round"/>
            </a:endParaRPr>
          </a:p>
        </p:txBody>
      </p:sp>
      <p:sp>
        <p:nvSpPr>
          <p:cNvPr id="517" name="Google Shape;953;p41">
            <a:extLst>
              <a:ext uri="{FF2B5EF4-FFF2-40B4-BE49-F238E27FC236}">
                <a16:creationId xmlns:a16="http://schemas.microsoft.com/office/drawing/2014/main" id="{CBB0CCEA-C06A-3A5C-B4FB-2849552C40D2}"/>
              </a:ext>
            </a:extLst>
          </p:cNvPr>
          <p:cNvSpPr txBox="1"/>
          <p:nvPr/>
        </p:nvSpPr>
        <p:spPr>
          <a:xfrm flipH="1">
            <a:off x="2827511" y="1179984"/>
            <a:ext cx="17022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>
                <a:solidFill>
                  <a:schemeClr val="dk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  <a:sym typeface="Crete Round"/>
              </a:rPr>
              <a:t>資料清理</a:t>
            </a:r>
            <a:endParaRPr sz="2000" dirty="0">
              <a:solidFill>
                <a:schemeClr val="dk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  <a:sym typeface="Crete Round"/>
            </a:endParaRPr>
          </a:p>
        </p:txBody>
      </p:sp>
      <p:sp>
        <p:nvSpPr>
          <p:cNvPr id="518" name="Google Shape;954;p41">
            <a:extLst>
              <a:ext uri="{FF2B5EF4-FFF2-40B4-BE49-F238E27FC236}">
                <a16:creationId xmlns:a16="http://schemas.microsoft.com/office/drawing/2014/main" id="{448EF3A6-86E7-54F4-2A64-7D98BEBF211F}"/>
              </a:ext>
            </a:extLst>
          </p:cNvPr>
          <p:cNvSpPr txBox="1"/>
          <p:nvPr/>
        </p:nvSpPr>
        <p:spPr>
          <a:xfrm flipH="1">
            <a:off x="4672089" y="1179984"/>
            <a:ext cx="17022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>
                <a:solidFill>
                  <a:schemeClr val="dk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  <a:sym typeface="Crete Round"/>
              </a:rPr>
              <a:t>視覺化</a:t>
            </a:r>
            <a:endParaRPr sz="2000" dirty="0">
              <a:solidFill>
                <a:schemeClr val="dk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  <a:sym typeface="Crete Round"/>
            </a:endParaRPr>
          </a:p>
        </p:txBody>
      </p:sp>
      <p:sp>
        <p:nvSpPr>
          <p:cNvPr id="519" name="Google Shape;955;p41">
            <a:extLst>
              <a:ext uri="{FF2B5EF4-FFF2-40B4-BE49-F238E27FC236}">
                <a16:creationId xmlns:a16="http://schemas.microsoft.com/office/drawing/2014/main" id="{CC6AC319-6537-6806-E3D5-5E309F40EB20}"/>
              </a:ext>
            </a:extLst>
          </p:cNvPr>
          <p:cNvSpPr txBox="1"/>
          <p:nvPr/>
        </p:nvSpPr>
        <p:spPr>
          <a:xfrm flipH="1">
            <a:off x="6516668" y="1179984"/>
            <a:ext cx="17022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>
                <a:solidFill>
                  <a:schemeClr val="dk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  <a:sym typeface="Crete Round"/>
              </a:rPr>
              <a:t>模型訓練</a:t>
            </a:r>
            <a:endParaRPr sz="2000" dirty="0">
              <a:solidFill>
                <a:schemeClr val="dk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  <a:sym typeface="Crete Round"/>
            </a:endParaRPr>
          </a:p>
        </p:txBody>
      </p:sp>
      <p:cxnSp>
        <p:nvCxnSpPr>
          <p:cNvPr id="520" name="Google Shape;956;p41">
            <a:extLst>
              <a:ext uri="{FF2B5EF4-FFF2-40B4-BE49-F238E27FC236}">
                <a16:creationId xmlns:a16="http://schemas.microsoft.com/office/drawing/2014/main" id="{576508F9-E3F4-FBCA-08A5-7724958C397D}"/>
              </a:ext>
            </a:extLst>
          </p:cNvPr>
          <p:cNvCxnSpPr>
            <a:cxnSpLocks/>
          </p:cNvCxnSpPr>
          <p:nvPr/>
        </p:nvCxnSpPr>
        <p:spPr>
          <a:xfrm>
            <a:off x="1922243" y="2509452"/>
            <a:ext cx="158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" name="Google Shape;957;p41">
            <a:extLst>
              <a:ext uri="{FF2B5EF4-FFF2-40B4-BE49-F238E27FC236}">
                <a16:creationId xmlns:a16="http://schemas.microsoft.com/office/drawing/2014/main" id="{6DE5A1C2-D40B-6A22-EBD1-A942546015B7}"/>
              </a:ext>
            </a:extLst>
          </p:cNvPr>
          <p:cNvCxnSpPr>
            <a:cxnSpLocks/>
          </p:cNvCxnSpPr>
          <p:nvPr/>
        </p:nvCxnSpPr>
        <p:spPr>
          <a:xfrm rot="10800000" flipH="1">
            <a:off x="3837443" y="2509258"/>
            <a:ext cx="1467600" cy="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5" name="Google Shape;961;p41">
            <a:extLst>
              <a:ext uri="{FF2B5EF4-FFF2-40B4-BE49-F238E27FC236}">
                <a16:creationId xmlns:a16="http://schemas.microsoft.com/office/drawing/2014/main" id="{4333FB5E-824B-0963-77DA-52CDB1F34FB1}"/>
              </a:ext>
            </a:extLst>
          </p:cNvPr>
          <p:cNvCxnSpPr>
            <a:cxnSpLocks/>
          </p:cNvCxnSpPr>
          <p:nvPr/>
        </p:nvCxnSpPr>
        <p:spPr>
          <a:xfrm flipH="1">
            <a:off x="5523093" y="2727882"/>
            <a:ext cx="600" cy="585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2" name="Google Shape;958;p41">
            <a:extLst>
              <a:ext uri="{FF2B5EF4-FFF2-40B4-BE49-F238E27FC236}">
                <a16:creationId xmlns:a16="http://schemas.microsoft.com/office/drawing/2014/main" id="{7009611F-B498-50F8-0219-5B7FB82A553B}"/>
              </a:ext>
            </a:extLst>
          </p:cNvPr>
          <p:cNvCxnSpPr>
            <a:cxnSpLocks/>
          </p:cNvCxnSpPr>
          <p:nvPr/>
        </p:nvCxnSpPr>
        <p:spPr>
          <a:xfrm>
            <a:off x="5742243" y="2509332"/>
            <a:ext cx="169325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3" name="Google Shape;959;p41">
            <a:extLst>
              <a:ext uri="{FF2B5EF4-FFF2-40B4-BE49-F238E27FC236}">
                <a16:creationId xmlns:a16="http://schemas.microsoft.com/office/drawing/2014/main" id="{624A80DB-2172-F248-D0EF-AC427395BF85}"/>
              </a:ext>
            </a:extLst>
          </p:cNvPr>
          <p:cNvCxnSpPr>
            <a:cxnSpLocks/>
          </p:cNvCxnSpPr>
          <p:nvPr/>
        </p:nvCxnSpPr>
        <p:spPr>
          <a:xfrm>
            <a:off x="1834043" y="2597652"/>
            <a:ext cx="0" cy="71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81" name="圖片 580" descr="一張含有 圓形, 圖形, 螢幕擷取畫面, 字型 的圖片&#10;&#10;自動產生的描述">
            <a:extLst>
              <a:ext uri="{FF2B5EF4-FFF2-40B4-BE49-F238E27FC236}">
                <a16:creationId xmlns:a16="http://schemas.microsoft.com/office/drawing/2014/main" id="{EACFCB85-1622-82D7-DD6C-E0E3E5108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007" y="2286588"/>
            <a:ext cx="468000" cy="468000"/>
          </a:xfrm>
          <a:prstGeom prst="rect">
            <a:avLst/>
          </a:prstGeom>
        </p:spPr>
      </p:pic>
      <p:pic>
        <p:nvPicPr>
          <p:cNvPr id="583" name="圖片 582" descr="一張含有 圓形, 圖形, 符號, 標誌 的圖片&#10;&#10;自動產生的描述">
            <a:extLst>
              <a:ext uri="{FF2B5EF4-FFF2-40B4-BE49-F238E27FC236}">
                <a16:creationId xmlns:a16="http://schemas.microsoft.com/office/drawing/2014/main" id="{3E8159DD-73C3-730D-603C-76E6119859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7543" y="2286588"/>
            <a:ext cx="468000" cy="468000"/>
          </a:xfrm>
          <a:prstGeom prst="rect">
            <a:avLst/>
          </a:prstGeom>
        </p:spPr>
      </p:pic>
      <p:pic>
        <p:nvPicPr>
          <p:cNvPr id="585" name="圖片 584" descr="一張含有 符號, 字型, 圖形, 圓形 的圖片&#10;&#10;自動產生的描述">
            <a:extLst>
              <a:ext uri="{FF2B5EF4-FFF2-40B4-BE49-F238E27FC236}">
                <a16:creationId xmlns:a16="http://schemas.microsoft.com/office/drawing/2014/main" id="{C92B8B0C-66CE-5CD0-2B6A-B0022A354E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9779" y="2286588"/>
            <a:ext cx="468000" cy="468000"/>
          </a:xfrm>
          <a:prstGeom prst="rect">
            <a:avLst/>
          </a:prstGeom>
        </p:spPr>
      </p:pic>
      <p:cxnSp>
        <p:nvCxnSpPr>
          <p:cNvPr id="593" name="Google Shape;962;p41">
            <a:extLst>
              <a:ext uri="{FF2B5EF4-FFF2-40B4-BE49-F238E27FC236}">
                <a16:creationId xmlns:a16="http://schemas.microsoft.com/office/drawing/2014/main" id="{BCC7FF08-A6DE-4DD2-0E0D-6F147D9C1668}"/>
              </a:ext>
            </a:extLst>
          </p:cNvPr>
          <p:cNvCxnSpPr>
            <a:cxnSpLocks/>
          </p:cNvCxnSpPr>
          <p:nvPr/>
        </p:nvCxnSpPr>
        <p:spPr>
          <a:xfrm>
            <a:off x="1834043" y="1715439"/>
            <a:ext cx="50" cy="72103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87" name="圖片 586" descr="一張含有 符號, 圓形, 螢幕擷取畫面, 圖形 的圖片&#10;&#10;自動產生的描述">
            <a:extLst>
              <a:ext uri="{FF2B5EF4-FFF2-40B4-BE49-F238E27FC236}">
                <a16:creationId xmlns:a16="http://schemas.microsoft.com/office/drawing/2014/main" id="{BBDE39BA-3EB2-8611-CC53-5719BC15C9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7720" y="2286588"/>
            <a:ext cx="468000" cy="468000"/>
          </a:xfrm>
          <a:prstGeom prst="rect">
            <a:avLst/>
          </a:prstGeom>
        </p:spPr>
      </p:pic>
      <p:sp>
        <p:nvSpPr>
          <p:cNvPr id="594" name="Google Shape;952;p41">
            <a:extLst>
              <a:ext uri="{FF2B5EF4-FFF2-40B4-BE49-F238E27FC236}">
                <a16:creationId xmlns:a16="http://schemas.microsoft.com/office/drawing/2014/main" id="{4D4BA575-7FDE-E7CE-EAB1-684423268402}"/>
              </a:ext>
            </a:extLst>
          </p:cNvPr>
          <p:cNvSpPr txBox="1"/>
          <p:nvPr/>
        </p:nvSpPr>
        <p:spPr>
          <a:xfrm flipH="1">
            <a:off x="844495" y="3333156"/>
            <a:ext cx="2035575" cy="1678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>
                <a:solidFill>
                  <a:schemeClr val="dk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  <a:sym typeface="Crete Round"/>
              </a:rPr>
              <a:t>Kaggle</a:t>
            </a:r>
            <a:r>
              <a:rPr lang="zh-TW" altLang="en-US" sz="2000" dirty="0">
                <a:solidFill>
                  <a:schemeClr val="dk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  <a:sym typeface="Crete Round"/>
              </a:rPr>
              <a:t>資料集</a:t>
            </a:r>
            <a:endParaRPr lang="en-US" altLang="zh-TW" sz="2000" dirty="0">
              <a:solidFill>
                <a:schemeClr val="dk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  <a:sym typeface="Crete Rou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dirty="0">
              <a:solidFill>
                <a:schemeClr val="dk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  <a:sym typeface="Crete Round"/>
            </a:endParaRPr>
          </a:p>
          <a:p>
            <a:pPr algn="ctr"/>
            <a:r>
              <a:rPr lang="en-US" altLang="zh-TW" sz="1600" i="0" dirty="0">
                <a:solidFill>
                  <a:srgbClr val="202124"/>
                </a:solidFill>
                <a:effectLst/>
                <a:latin typeface="Abadi" panose="020F0502020204030204" pitchFamily="34" charset="0"/>
              </a:rPr>
              <a:t>E-commerce Customer Data For Behavior Analysis</a:t>
            </a:r>
            <a:endParaRPr lang="en-US" altLang="zh-TW" sz="1600" dirty="0">
              <a:solidFill>
                <a:schemeClr val="dk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  <a:sym typeface="Crete Rou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000" dirty="0">
              <a:solidFill>
                <a:schemeClr val="dk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  <a:sym typeface="Crete Rou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  <a:sym typeface="Crete Round"/>
            </a:endParaRPr>
          </a:p>
        </p:txBody>
      </p:sp>
      <p:sp>
        <p:nvSpPr>
          <p:cNvPr id="595" name="Google Shape;952;p41">
            <a:extLst>
              <a:ext uri="{FF2B5EF4-FFF2-40B4-BE49-F238E27FC236}">
                <a16:creationId xmlns:a16="http://schemas.microsoft.com/office/drawing/2014/main" id="{26F19065-3A9B-DF2B-4417-D45C508157DD}"/>
              </a:ext>
            </a:extLst>
          </p:cNvPr>
          <p:cNvSpPr txBox="1"/>
          <p:nvPr/>
        </p:nvSpPr>
        <p:spPr>
          <a:xfrm flipH="1">
            <a:off x="2652842" y="3333156"/>
            <a:ext cx="2035575" cy="1678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>
                <a:solidFill>
                  <a:schemeClr val="dk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  <a:sym typeface="Crete Round"/>
              </a:rPr>
              <a:t>Python</a:t>
            </a:r>
          </a:p>
          <a:p>
            <a:pPr algn="ctr"/>
            <a:endParaRPr lang="en-US" altLang="zh-TW" sz="1600" i="0" dirty="0">
              <a:solidFill>
                <a:srgbClr val="202124"/>
              </a:solidFill>
              <a:effectLst/>
              <a:latin typeface="Abad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dirty="0" err="1">
                <a:solidFill>
                  <a:srgbClr val="202124"/>
                </a:solidFill>
                <a:latin typeface="Abadi" panose="020F0502020204030204" pitchFamily="34" charset="0"/>
                <a:ea typeface="華康中黑體" panose="020B0509000000000000" pitchFamily="49" charset="-120"/>
                <a:cs typeface="華康中黑體" panose="020B0509000000000000" pitchFamily="49" charset="-120"/>
                <a:sym typeface="Crete Round"/>
              </a:rPr>
              <a:t>Numpy</a:t>
            </a:r>
            <a:endParaRPr lang="en-US" altLang="zh-TW" sz="1600" dirty="0">
              <a:solidFill>
                <a:srgbClr val="202124"/>
              </a:solidFill>
              <a:latin typeface="Abadi" panose="020F0502020204030204" pitchFamily="34" charset="0"/>
              <a:ea typeface="華康中黑體" panose="020B0509000000000000" pitchFamily="49" charset="-120"/>
              <a:cs typeface="華康中黑體" panose="020B0509000000000000" pitchFamily="49" charset="-120"/>
              <a:sym typeface="Crete Rou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dirty="0">
                <a:solidFill>
                  <a:srgbClr val="202124"/>
                </a:solidFill>
                <a:latin typeface="Abadi" panose="020F0502020204030204" pitchFamily="34" charset="0"/>
                <a:ea typeface="華康中黑體" panose="020B0509000000000000" pitchFamily="49" charset="-120"/>
                <a:cs typeface="華康中黑體" panose="020B0509000000000000" pitchFamily="49" charset="-120"/>
                <a:sym typeface="Crete Round"/>
              </a:rPr>
              <a:t>Pandas</a:t>
            </a:r>
            <a:endParaRPr lang="en-US" altLang="zh-TW" sz="2000" dirty="0">
              <a:solidFill>
                <a:schemeClr val="dk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  <a:sym typeface="Crete Rou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  <a:sym typeface="Crete Round"/>
            </a:endParaRPr>
          </a:p>
        </p:txBody>
      </p:sp>
      <p:sp>
        <p:nvSpPr>
          <p:cNvPr id="596" name="Google Shape;952;p41">
            <a:extLst>
              <a:ext uri="{FF2B5EF4-FFF2-40B4-BE49-F238E27FC236}">
                <a16:creationId xmlns:a16="http://schemas.microsoft.com/office/drawing/2014/main" id="{E85575A6-2558-6159-CB46-FCB9B78B05DD}"/>
              </a:ext>
            </a:extLst>
          </p:cNvPr>
          <p:cNvSpPr txBox="1"/>
          <p:nvPr/>
        </p:nvSpPr>
        <p:spPr>
          <a:xfrm flipH="1">
            <a:off x="4553296" y="3333156"/>
            <a:ext cx="2035575" cy="1678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>
                <a:solidFill>
                  <a:schemeClr val="dk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  <a:sym typeface="Crete Round"/>
              </a:rPr>
              <a:t>Python</a:t>
            </a:r>
          </a:p>
          <a:p>
            <a:pPr algn="ctr"/>
            <a:endParaRPr lang="en-US" altLang="zh-TW" sz="1600" i="0" dirty="0">
              <a:solidFill>
                <a:srgbClr val="202124"/>
              </a:solidFill>
              <a:effectLst/>
              <a:latin typeface="Abad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dirty="0">
                <a:solidFill>
                  <a:srgbClr val="202124"/>
                </a:solidFill>
                <a:latin typeface="Abadi" panose="020F0502020204030204" pitchFamily="34" charset="0"/>
                <a:ea typeface="華康中黑體" panose="020B0509000000000000" pitchFamily="49" charset="-120"/>
                <a:cs typeface="華康中黑體" panose="020B0509000000000000" pitchFamily="49" charset="-120"/>
                <a:sym typeface="Crete Round"/>
              </a:rPr>
              <a:t>Matplotlib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dirty="0">
                <a:solidFill>
                  <a:srgbClr val="202124"/>
                </a:solidFill>
                <a:latin typeface="Abadi" panose="020F0502020204030204" pitchFamily="34" charset="0"/>
                <a:ea typeface="華康中黑體" panose="020B0509000000000000" pitchFamily="49" charset="-120"/>
                <a:cs typeface="華康中黑體" panose="020B0509000000000000" pitchFamily="49" charset="-120"/>
                <a:sym typeface="Crete Round"/>
              </a:rPr>
              <a:t>Seaborn</a:t>
            </a:r>
            <a:endParaRPr lang="en-US" altLang="zh-TW" sz="2000" dirty="0">
              <a:solidFill>
                <a:schemeClr val="dk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  <a:sym typeface="Crete Rou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  <a:sym typeface="Crete Round"/>
            </a:endParaRPr>
          </a:p>
        </p:txBody>
      </p:sp>
      <p:sp>
        <p:nvSpPr>
          <p:cNvPr id="597" name="Google Shape;952;p41">
            <a:extLst>
              <a:ext uri="{FF2B5EF4-FFF2-40B4-BE49-F238E27FC236}">
                <a16:creationId xmlns:a16="http://schemas.microsoft.com/office/drawing/2014/main" id="{8421D45F-E53E-B41E-5312-1CE2E9F7C189}"/>
              </a:ext>
            </a:extLst>
          </p:cNvPr>
          <p:cNvSpPr txBox="1"/>
          <p:nvPr/>
        </p:nvSpPr>
        <p:spPr>
          <a:xfrm flipH="1">
            <a:off x="6349880" y="3333156"/>
            <a:ext cx="2035575" cy="1678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>
                <a:solidFill>
                  <a:schemeClr val="dk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  <a:sym typeface="Crete Round"/>
              </a:rPr>
              <a:t>Python</a:t>
            </a:r>
          </a:p>
          <a:p>
            <a:pPr algn="ctr"/>
            <a:endParaRPr lang="en-US" altLang="zh-TW" sz="1600" i="0" dirty="0">
              <a:solidFill>
                <a:srgbClr val="202124"/>
              </a:solidFill>
              <a:effectLst/>
              <a:latin typeface="Abad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dirty="0" err="1">
                <a:solidFill>
                  <a:srgbClr val="202124"/>
                </a:solidFill>
                <a:latin typeface="Abadi" panose="020F0502020204030204" pitchFamily="34" charset="0"/>
                <a:ea typeface="華康中黑體" panose="020B0509000000000000" pitchFamily="49" charset="-120"/>
                <a:cs typeface="華康中黑體" panose="020B0509000000000000" pitchFamily="49" charset="-120"/>
                <a:sym typeface="Crete Round"/>
              </a:rPr>
              <a:t>Kmeans</a:t>
            </a:r>
            <a:endParaRPr lang="en-US" altLang="zh-TW" sz="1600" dirty="0">
              <a:solidFill>
                <a:srgbClr val="202124"/>
              </a:solidFill>
              <a:latin typeface="Abadi" panose="020F0502020204030204" pitchFamily="34" charset="0"/>
              <a:ea typeface="華康中黑體" panose="020B0509000000000000" pitchFamily="49" charset="-120"/>
              <a:cs typeface="華康中黑體" panose="020B0509000000000000" pitchFamily="49" charset="-120"/>
              <a:sym typeface="Crete Rou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dirty="0" err="1">
                <a:solidFill>
                  <a:srgbClr val="202124"/>
                </a:solidFill>
                <a:latin typeface="Abadi" panose="020F0502020204030204" pitchFamily="34" charset="0"/>
                <a:ea typeface="華康中黑體" panose="020B0509000000000000" pitchFamily="49" charset="-120"/>
                <a:cs typeface="華康中黑體" panose="020B0509000000000000" pitchFamily="49" charset="-120"/>
                <a:sym typeface="Crete Round"/>
              </a:rPr>
              <a:t>xgboost</a:t>
            </a:r>
            <a:endParaRPr lang="en-US" altLang="zh-TW" sz="2000" dirty="0">
              <a:solidFill>
                <a:schemeClr val="dk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  <a:sym typeface="Crete Rou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  <a:sym typeface="Crete Rou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>
          <a:extLst>
            <a:ext uri="{FF2B5EF4-FFF2-40B4-BE49-F238E27FC236}">
              <a16:creationId xmlns:a16="http://schemas.microsoft.com/office/drawing/2014/main" id="{9F0DA743-605E-D92A-7EF6-C22ABA84E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E22C54B7-8D8F-BA67-F195-0253FE00FD19}"/>
              </a:ext>
            </a:extLst>
          </p:cNvPr>
          <p:cNvGrpSpPr/>
          <p:nvPr/>
        </p:nvGrpSpPr>
        <p:grpSpPr>
          <a:xfrm>
            <a:off x="263380" y="232286"/>
            <a:ext cx="3058510" cy="646331"/>
            <a:chOff x="263380" y="232286"/>
            <a:chExt cx="3058510" cy="64633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8DDE893-4A7B-668D-5170-14CA4E328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380" y="332320"/>
              <a:ext cx="506012" cy="506012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496BE43-8C1E-3F79-3A37-4FDF2A635744}"/>
                </a:ext>
              </a:extLst>
            </p:cNvPr>
            <p:cNvSpPr txBox="1"/>
            <p:nvPr/>
          </p:nvSpPr>
          <p:spPr>
            <a:xfrm>
              <a:off x="870998" y="232286"/>
              <a:ext cx="2450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solidFill>
                    <a:schemeClr val="dk1"/>
                  </a:solidFill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  <a:sym typeface="Crete Round"/>
                </a:rPr>
                <a:t>資料結構</a:t>
              </a:r>
            </a:p>
          </p:txBody>
        </p:sp>
      </p:grpSp>
      <p:pic>
        <p:nvPicPr>
          <p:cNvPr id="18" name="圖片 17">
            <a:extLst>
              <a:ext uri="{FF2B5EF4-FFF2-40B4-BE49-F238E27FC236}">
                <a16:creationId xmlns:a16="http://schemas.microsoft.com/office/drawing/2014/main" id="{11D5B33A-252E-BEE0-D595-6707853D6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86" y="1062239"/>
            <a:ext cx="4256085" cy="3452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DF174EC0-985C-D66B-77F5-E02C3C88A28B}"/>
              </a:ext>
            </a:extLst>
          </p:cNvPr>
          <p:cNvSpPr txBox="1"/>
          <p:nvPr/>
        </p:nvSpPr>
        <p:spPr>
          <a:xfrm>
            <a:off x="769392" y="4742226"/>
            <a:ext cx="3865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資料筆數：</a:t>
            </a:r>
            <a:r>
              <a:rPr lang="en-US" altLang="zh-TW" sz="16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250000</a:t>
            </a:r>
            <a:r>
              <a:rPr lang="zh-TW" altLang="en-US" sz="16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筆、欄位數：</a:t>
            </a:r>
            <a:r>
              <a:rPr lang="en-US" altLang="zh-TW" sz="16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13</a:t>
            </a:r>
            <a:r>
              <a:rPr lang="zh-TW" altLang="en-US" sz="16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欄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E116BF1-8917-1E6B-6A0E-DA3D07EC9A70}"/>
              </a:ext>
            </a:extLst>
          </p:cNvPr>
          <p:cNvSpPr txBox="1"/>
          <p:nvPr/>
        </p:nvSpPr>
        <p:spPr>
          <a:xfrm>
            <a:off x="4939498" y="126016"/>
            <a:ext cx="4117274" cy="2192728"/>
          </a:xfrm>
          <a:prstGeom prst="roundRect">
            <a:avLst/>
          </a:prstGeom>
          <a:ln>
            <a:solidFill>
              <a:srgbClr val="EC666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資料結構問題：</a:t>
            </a:r>
            <a:endParaRPr lang="en-US" altLang="zh-TW" sz="1600" dirty="0"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  <a:p>
            <a:pPr>
              <a:lnSpc>
                <a:spcPct val="130000"/>
              </a:lnSpc>
            </a:pPr>
            <a:r>
              <a:rPr lang="en-US" altLang="zh-TW" sz="16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1.Returns</a:t>
            </a:r>
            <a:r>
              <a:rPr lang="zh-TW" altLang="en-US" sz="16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欄位包含空值</a:t>
            </a:r>
            <a:endParaRPr lang="en-US" altLang="zh-TW" sz="1600" dirty="0"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  <a:p>
            <a:pPr>
              <a:lnSpc>
                <a:spcPct val="130000"/>
              </a:lnSpc>
            </a:pPr>
            <a:r>
              <a:rPr lang="en-US" altLang="zh-TW" sz="16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2.Total Purchase Amount</a:t>
            </a:r>
            <a:r>
              <a:rPr lang="zh-TW" altLang="en-US" sz="16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值錯誤</a:t>
            </a:r>
            <a:endParaRPr lang="en-US" altLang="zh-TW" sz="1600" dirty="0"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  <a:p>
            <a:pPr>
              <a:lnSpc>
                <a:spcPct val="130000"/>
              </a:lnSpc>
            </a:pPr>
            <a:r>
              <a:rPr lang="en-US" altLang="zh-TW" sz="16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3.Customer Age</a:t>
            </a:r>
            <a:r>
              <a:rPr lang="zh-TW" altLang="en-US" sz="16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與</a:t>
            </a:r>
            <a:r>
              <a:rPr lang="en-US" altLang="zh-TW" sz="16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Age</a:t>
            </a:r>
            <a:r>
              <a:rPr lang="zh-TW" altLang="en-US" sz="16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欄位重複</a:t>
            </a:r>
            <a:endParaRPr lang="en-US" altLang="zh-TW" sz="1600" dirty="0"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  <a:p>
            <a:pPr>
              <a:lnSpc>
                <a:spcPct val="130000"/>
              </a:lnSpc>
            </a:pPr>
            <a:r>
              <a:rPr lang="en-US" altLang="zh-TW" sz="16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4.</a:t>
            </a:r>
            <a:r>
              <a:rPr lang="zh-TW" altLang="en-US" sz="16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有些欄位不需要</a:t>
            </a:r>
            <a:endParaRPr lang="en-US" altLang="zh-TW" sz="1600" dirty="0"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  <a:p>
            <a:pPr>
              <a:lnSpc>
                <a:spcPct val="130000"/>
              </a:lnSpc>
            </a:pPr>
            <a:r>
              <a:rPr lang="en-US" altLang="zh-TW" sz="16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5.RFM</a:t>
            </a:r>
            <a:r>
              <a:rPr lang="zh-TW" altLang="en-US" sz="16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分析所需欄位不足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ABBD0BE-FD73-D5C0-19C3-9B10CD324CF1}"/>
              </a:ext>
            </a:extLst>
          </p:cNvPr>
          <p:cNvSpPr txBox="1"/>
          <p:nvPr/>
        </p:nvSpPr>
        <p:spPr>
          <a:xfrm>
            <a:off x="4939497" y="2470616"/>
            <a:ext cx="4117275" cy="25468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解決辦法：</a:t>
            </a:r>
            <a:endParaRPr lang="en-US" altLang="zh-TW" sz="1600" dirty="0"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  <a:p>
            <a:pPr>
              <a:lnSpc>
                <a:spcPct val="130000"/>
              </a:lnSpc>
            </a:pPr>
            <a:r>
              <a:rPr lang="en-US" altLang="zh-TW" sz="16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1.</a:t>
            </a:r>
            <a:r>
              <a:rPr lang="zh-TW" altLang="en-US" sz="16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將</a:t>
            </a:r>
            <a:r>
              <a:rPr lang="en-US" altLang="zh-TW" sz="16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0</a:t>
            </a:r>
            <a:r>
              <a:rPr lang="zh-TW" altLang="en-US" sz="16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填入</a:t>
            </a:r>
            <a:endParaRPr lang="en-US" altLang="zh-TW" sz="1600" dirty="0"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  <a:p>
            <a:pPr>
              <a:lnSpc>
                <a:spcPct val="130000"/>
              </a:lnSpc>
            </a:pPr>
            <a:r>
              <a:rPr lang="en-US" altLang="zh-TW" sz="16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2.</a:t>
            </a:r>
            <a:r>
              <a:rPr lang="zh-TW" altLang="en-US" sz="16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重新計算將</a:t>
            </a:r>
            <a:r>
              <a:rPr lang="en-US" altLang="zh-TW" sz="16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Product Price * Quantity</a:t>
            </a:r>
          </a:p>
          <a:p>
            <a:pPr>
              <a:lnSpc>
                <a:spcPct val="130000"/>
              </a:lnSpc>
            </a:pPr>
            <a:r>
              <a:rPr lang="en-US" altLang="zh-TW" sz="16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3.</a:t>
            </a:r>
            <a:r>
              <a:rPr lang="zh-TW" altLang="en-US" sz="16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留下</a:t>
            </a:r>
            <a:r>
              <a:rPr lang="en-US" altLang="zh-TW" sz="16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Age</a:t>
            </a:r>
            <a:r>
              <a:rPr lang="zh-TW" altLang="en-US" sz="16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並新增</a:t>
            </a:r>
            <a:r>
              <a:rPr lang="en-US" altLang="zh-TW" sz="16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Age Group</a:t>
            </a:r>
            <a:r>
              <a:rPr lang="zh-TW" altLang="en-US" sz="16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欄位</a:t>
            </a:r>
            <a:endParaRPr lang="en-US" altLang="zh-TW" sz="1600" dirty="0"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  <a:p>
            <a:pPr>
              <a:lnSpc>
                <a:spcPct val="130000"/>
              </a:lnSpc>
            </a:pPr>
            <a:r>
              <a:rPr lang="en-US" altLang="zh-TW" sz="16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4.</a:t>
            </a:r>
            <a:r>
              <a:rPr lang="zh-TW" altLang="en-US" sz="16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刪除欄位</a:t>
            </a:r>
            <a:endParaRPr lang="en-US" altLang="zh-TW" sz="1600" dirty="0"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  <a:p>
            <a:pPr>
              <a:lnSpc>
                <a:spcPct val="130000"/>
              </a:lnSpc>
            </a:pPr>
            <a:r>
              <a:rPr lang="en-US" altLang="zh-TW" sz="16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5.</a:t>
            </a:r>
            <a:r>
              <a:rPr lang="zh-TW" altLang="en-US" sz="16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分別計算並新增</a:t>
            </a:r>
            <a:r>
              <a:rPr lang="en-US" altLang="zh-TW" sz="16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R(Recency)</a:t>
            </a:r>
            <a:r>
              <a:rPr lang="zh-TW" altLang="en-US" sz="16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、</a:t>
            </a:r>
            <a:r>
              <a:rPr lang="en-US" altLang="zh-TW" sz="16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F(Frequency)</a:t>
            </a:r>
            <a:r>
              <a:rPr lang="zh-TW" altLang="en-US" sz="16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、</a:t>
            </a:r>
            <a:r>
              <a:rPr lang="en-US" altLang="zh-TW" sz="16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M(Monetary)</a:t>
            </a:r>
            <a:r>
              <a:rPr lang="zh-TW" altLang="en-US" sz="16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欄位</a:t>
            </a:r>
          </a:p>
        </p:txBody>
      </p:sp>
    </p:spTree>
    <p:extLst>
      <p:ext uri="{BB962C8B-B14F-4D97-AF65-F5344CB8AC3E}">
        <p14:creationId xmlns:p14="http://schemas.microsoft.com/office/powerpoint/2010/main" val="33982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>
          <a:extLst>
            <a:ext uri="{FF2B5EF4-FFF2-40B4-BE49-F238E27FC236}">
              <a16:creationId xmlns:a16="http://schemas.microsoft.com/office/drawing/2014/main" id="{EC93399C-EDEC-CFAA-01DC-3EB14E8D7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2">
            <a:extLst>
              <a:ext uri="{FF2B5EF4-FFF2-40B4-BE49-F238E27FC236}">
                <a16:creationId xmlns:a16="http://schemas.microsoft.com/office/drawing/2014/main" id="{5E39D428-81D3-4E5C-F271-5E48C2D9B4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0225" y="2495925"/>
            <a:ext cx="3900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圖表說明</a:t>
            </a:r>
            <a:endParaRPr dirty="0"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</p:txBody>
      </p:sp>
      <p:sp>
        <p:nvSpPr>
          <p:cNvPr id="412" name="Google Shape;412;p32">
            <a:extLst>
              <a:ext uri="{FF2B5EF4-FFF2-40B4-BE49-F238E27FC236}">
                <a16:creationId xmlns:a16="http://schemas.microsoft.com/office/drawing/2014/main" id="{807810E9-B2A1-DB5E-C562-A2110AA917B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530225" y="1806525"/>
            <a:ext cx="1185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zh-TW" dirty="0"/>
              <a:t>2</a:t>
            </a:r>
            <a:endParaRPr dirty="0"/>
          </a:p>
        </p:txBody>
      </p:sp>
      <p:grpSp>
        <p:nvGrpSpPr>
          <p:cNvPr id="413" name="Google Shape;413;p32">
            <a:extLst>
              <a:ext uri="{FF2B5EF4-FFF2-40B4-BE49-F238E27FC236}">
                <a16:creationId xmlns:a16="http://schemas.microsoft.com/office/drawing/2014/main" id="{3452130A-1166-5622-4DAB-33BF67EA79A2}"/>
              </a:ext>
            </a:extLst>
          </p:cNvPr>
          <p:cNvGrpSpPr/>
          <p:nvPr/>
        </p:nvGrpSpPr>
        <p:grpSpPr>
          <a:xfrm>
            <a:off x="293202" y="1044184"/>
            <a:ext cx="4237029" cy="4121820"/>
            <a:chOff x="1883352" y="3189050"/>
            <a:chExt cx="2279934" cy="2217940"/>
          </a:xfrm>
        </p:grpSpPr>
        <p:sp>
          <p:nvSpPr>
            <p:cNvPr id="414" name="Google Shape;414;p32">
              <a:extLst>
                <a:ext uri="{FF2B5EF4-FFF2-40B4-BE49-F238E27FC236}">
                  <a16:creationId xmlns:a16="http://schemas.microsoft.com/office/drawing/2014/main" id="{984539B8-44E3-45BF-A05B-99A226AC93D9}"/>
                </a:ext>
              </a:extLst>
            </p:cNvPr>
            <p:cNvSpPr/>
            <p:nvPr/>
          </p:nvSpPr>
          <p:spPr>
            <a:xfrm>
              <a:off x="3142634" y="3796245"/>
              <a:ext cx="121279" cy="140390"/>
            </a:xfrm>
            <a:custGeom>
              <a:avLst/>
              <a:gdLst/>
              <a:ahLst/>
              <a:cxnLst/>
              <a:rect l="l" t="t" r="r" b="b"/>
              <a:pathLst>
                <a:path w="1999" h="2314" extrusionOk="0">
                  <a:moveTo>
                    <a:pt x="285" y="1"/>
                  </a:moveTo>
                  <a:cubicBezTo>
                    <a:pt x="273" y="1"/>
                    <a:pt x="265" y="3"/>
                    <a:pt x="260" y="7"/>
                  </a:cubicBezTo>
                  <a:cubicBezTo>
                    <a:pt x="0" y="173"/>
                    <a:pt x="224" y="963"/>
                    <a:pt x="882" y="1858"/>
                  </a:cubicBezTo>
                  <a:cubicBezTo>
                    <a:pt x="1139" y="2207"/>
                    <a:pt x="1365" y="2314"/>
                    <a:pt x="1546" y="2314"/>
                  </a:cubicBezTo>
                  <a:cubicBezTo>
                    <a:pt x="1828" y="2314"/>
                    <a:pt x="1998" y="2055"/>
                    <a:pt x="1998" y="2055"/>
                  </a:cubicBezTo>
                  <a:cubicBezTo>
                    <a:pt x="1998" y="2055"/>
                    <a:pt x="915" y="636"/>
                    <a:pt x="810" y="466"/>
                  </a:cubicBezTo>
                  <a:cubicBezTo>
                    <a:pt x="594" y="109"/>
                    <a:pt x="366" y="1"/>
                    <a:pt x="285" y="1"/>
                  </a:cubicBezTo>
                  <a:close/>
                </a:path>
              </a:pathLst>
            </a:custGeom>
            <a:solidFill>
              <a:srgbClr val="EA9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5" name="Google Shape;415;p32">
              <a:extLst>
                <a:ext uri="{FF2B5EF4-FFF2-40B4-BE49-F238E27FC236}">
                  <a16:creationId xmlns:a16="http://schemas.microsoft.com/office/drawing/2014/main" id="{916D4261-248F-3756-7319-B096C8FC1E5A}"/>
                </a:ext>
              </a:extLst>
            </p:cNvPr>
            <p:cNvGrpSpPr/>
            <p:nvPr/>
          </p:nvGrpSpPr>
          <p:grpSpPr>
            <a:xfrm>
              <a:off x="1883352" y="3189050"/>
              <a:ext cx="2024401" cy="2005768"/>
              <a:chOff x="1883352" y="3189050"/>
              <a:chExt cx="2024401" cy="2005768"/>
            </a:xfrm>
          </p:grpSpPr>
          <p:sp>
            <p:nvSpPr>
              <p:cNvPr id="416" name="Google Shape;416;p32">
                <a:extLst>
                  <a:ext uri="{FF2B5EF4-FFF2-40B4-BE49-F238E27FC236}">
                    <a16:creationId xmlns:a16="http://schemas.microsoft.com/office/drawing/2014/main" id="{16592FFA-5E87-DA61-C869-42AA1EC6DABB}"/>
                  </a:ext>
                </a:extLst>
              </p:cNvPr>
              <p:cNvSpPr/>
              <p:nvPr/>
            </p:nvSpPr>
            <p:spPr>
              <a:xfrm>
                <a:off x="1907923" y="3189171"/>
                <a:ext cx="1305558" cy="1305558"/>
              </a:xfrm>
              <a:custGeom>
                <a:avLst/>
                <a:gdLst/>
                <a:ahLst/>
                <a:cxnLst/>
                <a:rect l="l" t="t" r="r" b="b"/>
                <a:pathLst>
                  <a:path w="21519" h="21519" extrusionOk="0">
                    <a:moveTo>
                      <a:pt x="10760" y="1"/>
                    </a:moveTo>
                    <a:cubicBezTo>
                      <a:pt x="7907" y="1"/>
                      <a:pt x="5169" y="1135"/>
                      <a:pt x="3152" y="3152"/>
                    </a:cubicBezTo>
                    <a:cubicBezTo>
                      <a:pt x="1134" y="5169"/>
                      <a:pt x="1" y="7904"/>
                      <a:pt x="1" y="10760"/>
                    </a:cubicBezTo>
                    <a:cubicBezTo>
                      <a:pt x="1" y="13613"/>
                      <a:pt x="1134" y="16348"/>
                      <a:pt x="3152" y="18365"/>
                    </a:cubicBezTo>
                    <a:cubicBezTo>
                      <a:pt x="5169" y="20385"/>
                      <a:pt x="7907" y="21518"/>
                      <a:pt x="10760" y="21518"/>
                    </a:cubicBezTo>
                    <a:cubicBezTo>
                      <a:pt x="13613" y="21518"/>
                      <a:pt x="16348" y="20385"/>
                      <a:pt x="18368" y="18365"/>
                    </a:cubicBezTo>
                    <a:cubicBezTo>
                      <a:pt x="20385" y="16348"/>
                      <a:pt x="21518" y="13613"/>
                      <a:pt x="21518" y="10760"/>
                    </a:cubicBezTo>
                    <a:cubicBezTo>
                      <a:pt x="21518" y="7904"/>
                      <a:pt x="20385" y="5169"/>
                      <a:pt x="18368" y="3152"/>
                    </a:cubicBezTo>
                    <a:cubicBezTo>
                      <a:pt x="16348" y="1135"/>
                      <a:pt x="13613" y="1"/>
                      <a:pt x="10760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>
                <a:extLst>
                  <a:ext uri="{FF2B5EF4-FFF2-40B4-BE49-F238E27FC236}">
                    <a16:creationId xmlns:a16="http://schemas.microsoft.com/office/drawing/2014/main" id="{23DFEB90-6E3C-7174-1006-E939ED9224F1}"/>
                  </a:ext>
                </a:extLst>
              </p:cNvPr>
              <p:cNvSpPr/>
              <p:nvPr/>
            </p:nvSpPr>
            <p:spPr>
              <a:xfrm>
                <a:off x="2234150" y="4215240"/>
                <a:ext cx="1027386" cy="979578"/>
              </a:xfrm>
              <a:custGeom>
                <a:avLst/>
                <a:gdLst/>
                <a:ahLst/>
                <a:cxnLst/>
                <a:rect l="l" t="t" r="r" b="b"/>
                <a:pathLst>
                  <a:path w="16934" h="16146" extrusionOk="0">
                    <a:moveTo>
                      <a:pt x="8862" y="1"/>
                    </a:moveTo>
                    <a:cubicBezTo>
                      <a:pt x="6797" y="1"/>
                      <a:pt x="4731" y="789"/>
                      <a:pt x="3154" y="2366"/>
                    </a:cubicBezTo>
                    <a:cubicBezTo>
                      <a:pt x="1" y="5517"/>
                      <a:pt x="1" y="10629"/>
                      <a:pt x="3154" y="13780"/>
                    </a:cubicBezTo>
                    <a:cubicBezTo>
                      <a:pt x="4667" y="15296"/>
                      <a:pt x="6720" y="16146"/>
                      <a:pt x="8862" y="16146"/>
                    </a:cubicBezTo>
                    <a:cubicBezTo>
                      <a:pt x="11002" y="16146"/>
                      <a:pt x="13055" y="15296"/>
                      <a:pt x="14571" y="13780"/>
                    </a:cubicBezTo>
                    <a:cubicBezTo>
                      <a:pt x="16084" y="12267"/>
                      <a:pt x="16934" y="10214"/>
                      <a:pt x="16934" y="8074"/>
                    </a:cubicBezTo>
                    <a:cubicBezTo>
                      <a:pt x="16934" y="5932"/>
                      <a:pt x="16084" y="3879"/>
                      <a:pt x="14571" y="2366"/>
                    </a:cubicBezTo>
                    <a:cubicBezTo>
                      <a:pt x="12994" y="789"/>
                      <a:pt x="10928" y="1"/>
                      <a:pt x="8862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2">
                <a:extLst>
                  <a:ext uri="{FF2B5EF4-FFF2-40B4-BE49-F238E27FC236}">
                    <a16:creationId xmlns:a16="http://schemas.microsoft.com/office/drawing/2014/main" id="{6BFFE783-3933-CC09-BDAD-B0CEA39B3962}"/>
                  </a:ext>
                </a:extLst>
              </p:cNvPr>
              <p:cNvSpPr/>
              <p:nvPr/>
            </p:nvSpPr>
            <p:spPr>
              <a:xfrm>
                <a:off x="3249718" y="3189050"/>
                <a:ext cx="166903" cy="166903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2751" extrusionOk="0">
                    <a:moveTo>
                      <a:pt x="1374" y="1"/>
                    </a:moveTo>
                    <a:cubicBezTo>
                      <a:pt x="615" y="1"/>
                      <a:pt x="0" y="615"/>
                      <a:pt x="0" y="1374"/>
                    </a:cubicBezTo>
                    <a:cubicBezTo>
                      <a:pt x="0" y="2133"/>
                      <a:pt x="615" y="2750"/>
                      <a:pt x="1374" y="2750"/>
                    </a:cubicBezTo>
                    <a:cubicBezTo>
                      <a:pt x="2133" y="2750"/>
                      <a:pt x="2750" y="2133"/>
                      <a:pt x="2750" y="1374"/>
                    </a:cubicBezTo>
                    <a:cubicBezTo>
                      <a:pt x="2750" y="615"/>
                      <a:pt x="2133" y="1"/>
                      <a:pt x="1374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2">
                <a:extLst>
                  <a:ext uri="{FF2B5EF4-FFF2-40B4-BE49-F238E27FC236}">
                    <a16:creationId xmlns:a16="http://schemas.microsoft.com/office/drawing/2014/main" id="{3EF1A873-7F77-AB6A-CE3C-31C57738E65B}"/>
                  </a:ext>
                </a:extLst>
              </p:cNvPr>
              <p:cNvSpPr/>
              <p:nvPr/>
            </p:nvSpPr>
            <p:spPr>
              <a:xfrm>
                <a:off x="3824210" y="3699172"/>
                <a:ext cx="83543" cy="83361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374" extrusionOk="0">
                    <a:moveTo>
                      <a:pt x="690" y="0"/>
                    </a:moveTo>
                    <a:cubicBezTo>
                      <a:pt x="308" y="0"/>
                      <a:pt x="0" y="305"/>
                      <a:pt x="0" y="687"/>
                    </a:cubicBezTo>
                    <a:cubicBezTo>
                      <a:pt x="0" y="1069"/>
                      <a:pt x="310" y="1374"/>
                      <a:pt x="690" y="1374"/>
                    </a:cubicBezTo>
                    <a:cubicBezTo>
                      <a:pt x="1069" y="1374"/>
                      <a:pt x="1376" y="1067"/>
                      <a:pt x="1376" y="687"/>
                    </a:cubicBezTo>
                    <a:cubicBezTo>
                      <a:pt x="1376" y="310"/>
                      <a:pt x="1067" y="0"/>
                      <a:pt x="690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>
                <a:extLst>
                  <a:ext uri="{FF2B5EF4-FFF2-40B4-BE49-F238E27FC236}">
                    <a16:creationId xmlns:a16="http://schemas.microsoft.com/office/drawing/2014/main" id="{1396230B-9C46-663E-BAA9-D28C4638215D}"/>
                  </a:ext>
                </a:extLst>
              </p:cNvPr>
              <p:cNvSpPr/>
              <p:nvPr/>
            </p:nvSpPr>
            <p:spPr>
              <a:xfrm>
                <a:off x="3782529" y="4604080"/>
                <a:ext cx="83543" cy="83603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378" extrusionOk="0">
                    <a:moveTo>
                      <a:pt x="687" y="1"/>
                    </a:moveTo>
                    <a:cubicBezTo>
                      <a:pt x="306" y="1"/>
                      <a:pt x="1" y="308"/>
                      <a:pt x="1" y="688"/>
                    </a:cubicBezTo>
                    <a:cubicBezTo>
                      <a:pt x="1" y="1070"/>
                      <a:pt x="306" y="1377"/>
                      <a:pt x="687" y="1377"/>
                    </a:cubicBezTo>
                    <a:cubicBezTo>
                      <a:pt x="1069" y="1377"/>
                      <a:pt x="1377" y="1067"/>
                      <a:pt x="1377" y="688"/>
                    </a:cubicBezTo>
                    <a:cubicBezTo>
                      <a:pt x="1377" y="311"/>
                      <a:pt x="1069" y="1"/>
                      <a:pt x="687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2">
                <a:extLst>
                  <a:ext uri="{FF2B5EF4-FFF2-40B4-BE49-F238E27FC236}">
                    <a16:creationId xmlns:a16="http://schemas.microsoft.com/office/drawing/2014/main" id="{55AB31F9-A3BD-B17F-DCDA-DAA487AB5375}"/>
                  </a:ext>
                </a:extLst>
              </p:cNvPr>
              <p:cNvSpPr/>
              <p:nvPr/>
            </p:nvSpPr>
            <p:spPr>
              <a:xfrm>
                <a:off x="1883352" y="4550811"/>
                <a:ext cx="116911" cy="116911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1927" extrusionOk="0">
                    <a:moveTo>
                      <a:pt x="963" y="0"/>
                    </a:moveTo>
                    <a:cubicBezTo>
                      <a:pt x="432" y="0"/>
                      <a:pt x="0" y="430"/>
                      <a:pt x="0" y="963"/>
                    </a:cubicBezTo>
                    <a:cubicBezTo>
                      <a:pt x="0" y="1496"/>
                      <a:pt x="432" y="1926"/>
                      <a:pt x="963" y="1926"/>
                    </a:cubicBezTo>
                    <a:cubicBezTo>
                      <a:pt x="1496" y="1926"/>
                      <a:pt x="1926" y="1496"/>
                      <a:pt x="1926" y="963"/>
                    </a:cubicBezTo>
                    <a:cubicBezTo>
                      <a:pt x="1926" y="430"/>
                      <a:pt x="1496" y="0"/>
                      <a:pt x="963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2">
                <a:extLst>
                  <a:ext uri="{FF2B5EF4-FFF2-40B4-BE49-F238E27FC236}">
                    <a16:creationId xmlns:a16="http://schemas.microsoft.com/office/drawing/2014/main" id="{8C671DBD-ADBC-FEA9-3DA8-6ADF375A64B9}"/>
                  </a:ext>
                </a:extLst>
              </p:cNvPr>
              <p:cNvSpPr/>
              <p:nvPr/>
            </p:nvSpPr>
            <p:spPr>
              <a:xfrm>
                <a:off x="3710391" y="4757093"/>
                <a:ext cx="51812" cy="51812"/>
              </a:xfrm>
              <a:custGeom>
                <a:avLst/>
                <a:gdLst/>
                <a:ahLst/>
                <a:cxnLst/>
                <a:rect l="l" t="t" r="r" b="b"/>
                <a:pathLst>
                  <a:path w="854" h="854" extrusionOk="0">
                    <a:moveTo>
                      <a:pt x="428" y="1"/>
                    </a:moveTo>
                    <a:cubicBezTo>
                      <a:pt x="191" y="1"/>
                      <a:pt x="1" y="190"/>
                      <a:pt x="1" y="426"/>
                    </a:cubicBezTo>
                    <a:cubicBezTo>
                      <a:pt x="1" y="663"/>
                      <a:pt x="191" y="853"/>
                      <a:pt x="428" y="853"/>
                    </a:cubicBezTo>
                    <a:cubicBezTo>
                      <a:pt x="664" y="853"/>
                      <a:pt x="853" y="663"/>
                      <a:pt x="853" y="426"/>
                    </a:cubicBezTo>
                    <a:cubicBezTo>
                      <a:pt x="853" y="190"/>
                      <a:pt x="664" y="1"/>
                      <a:pt x="428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2">
                <a:extLst>
                  <a:ext uri="{FF2B5EF4-FFF2-40B4-BE49-F238E27FC236}">
                    <a16:creationId xmlns:a16="http://schemas.microsoft.com/office/drawing/2014/main" id="{ABE44E17-B632-F76E-E400-84ED862E9B4A}"/>
                  </a:ext>
                </a:extLst>
              </p:cNvPr>
              <p:cNvSpPr/>
              <p:nvPr/>
            </p:nvSpPr>
            <p:spPr>
              <a:xfrm>
                <a:off x="2943149" y="3690678"/>
                <a:ext cx="964592" cy="964592"/>
              </a:xfrm>
              <a:custGeom>
                <a:avLst/>
                <a:gdLst/>
                <a:ahLst/>
                <a:cxnLst/>
                <a:rect l="l" t="t" r="r" b="b"/>
                <a:pathLst>
                  <a:path w="15899" h="15899" extrusionOk="0">
                    <a:moveTo>
                      <a:pt x="7950" y="1"/>
                    </a:moveTo>
                    <a:cubicBezTo>
                      <a:pt x="3560" y="1"/>
                      <a:pt x="1" y="3560"/>
                      <a:pt x="1" y="7950"/>
                    </a:cubicBezTo>
                    <a:cubicBezTo>
                      <a:pt x="1" y="12340"/>
                      <a:pt x="3560" y="15899"/>
                      <a:pt x="7950" y="15899"/>
                    </a:cubicBezTo>
                    <a:cubicBezTo>
                      <a:pt x="12339" y="15899"/>
                      <a:pt x="15898" y="12340"/>
                      <a:pt x="15898" y="7950"/>
                    </a:cubicBezTo>
                    <a:cubicBezTo>
                      <a:pt x="15898" y="3560"/>
                      <a:pt x="12339" y="1"/>
                      <a:pt x="7950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" name="Google Shape;424;p32">
              <a:extLst>
                <a:ext uri="{FF2B5EF4-FFF2-40B4-BE49-F238E27FC236}">
                  <a16:creationId xmlns:a16="http://schemas.microsoft.com/office/drawing/2014/main" id="{EC0A176C-08FD-7AA6-1528-400A5D8FFC25}"/>
                </a:ext>
              </a:extLst>
            </p:cNvPr>
            <p:cNvGrpSpPr/>
            <p:nvPr/>
          </p:nvGrpSpPr>
          <p:grpSpPr>
            <a:xfrm>
              <a:off x="2025260" y="3552590"/>
              <a:ext cx="1838072" cy="1230460"/>
              <a:chOff x="2025260" y="3552590"/>
              <a:chExt cx="1838072" cy="1230460"/>
            </a:xfrm>
          </p:grpSpPr>
          <p:sp>
            <p:nvSpPr>
              <p:cNvPr id="425" name="Google Shape;425;p32">
                <a:extLst>
                  <a:ext uri="{FF2B5EF4-FFF2-40B4-BE49-F238E27FC236}">
                    <a16:creationId xmlns:a16="http://schemas.microsoft.com/office/drawing/2014/main" id="{BD248A5D-31F9-B347-6360-C754CB2753C2}"/>
                  </a:ext>
                </a:extLst>
              </p:cNvPr>
              <p:cNvSpPr/>
              <p:nvPr/>
            </p:nvSpPr>
            <p:spPr>
              <a:xfrm>
                <a:off x="3118123" y="3552590"/>
                <a:ext cx="745210" cy="768325"/>
              </a:xfrm>
              <a:custGeom>
                <a:avLst/>
                <a:gdLst/>
                <a:ahLst/>
                <a:cxnLst/>
                <a:rect l="l" t="t" r="r" b="b"/>
                <a:pathLst>
                  <a:path w="12283" h="12664" extrusionOk="0">
                    <a:moveTo>
                      <a:pt x="3022" y="2006"/>
                    </a:moveTo>
                    <a:cubicBezTo>
                      <a:pt x="3579" y="2006"/>
                      <a:pt x="3963" y="2426"/>
                      <a:pt x="3963" y="2966"/>
                    </a:cubicBezTo>
                    <a:cubicBezTo>
                      <a:pt x="3963" y="3468"/>
                      <a:pt x="3579" y="3922"/>
                      <a:pt x="3022" y="3927"/>
                    </a:cubicBezTo>
                    <a:cubicBezTo>
                      <a:pt x="2482" y="3927"/>
                      <a:pt x="2095" y="3507"/>
                      <a:pt x="2095" y="2966"/>
                    </a:cubicBezTo>
                    <a:cubicBezTo>
                      <a:pt x="2095" y="2421"/>
                      <a:pt x="2482" y="2006"/>
                      <a:pt x="3022" y="2006"/>
                    </a:cubicBezTo>
                    <a:close/>
                    <a:moveTo>
                      <a:pt x="3036" y="0"/>
                    </a:moveTo>
                    <a:cubicBezTo>
                      <a:pt x="1293" y="0"/>
                      <a:pt x="1" y="1326"/>
                      <a:pt x="1" y="2966"/>
                    </a:cubicBezTo>
                    <a:cubicBezTo>
                      <a:pt x="1" y="4604"/>
                      <a:pt x="1293" y="5930"/>
                      <a:pt x="3036" y="5932"/>
                    </a:cubicBezTo>
                    <a:cubicBezTo>
                      <a:pt x="4763" y="5932"/>
                      <a:pt x="6053" y="4604"/>
                      <a:pt x="6053" y="2966"/>
                    </a:cubicBezTo>
                    <a:cubicBezTo>
                      <a:pt x="6053" y="1273"/>
                      <a:pt x="4763" y="0"/>
                      <a:pt x="3036" y="0"/>
                    </a:cubicBezTo>
                    <a:close/>
                    <a:moveTo>
                      <a:pt x="9247" y="8737"/>
                    </a:moveTo>
                    <a:cubicBezTo>
                      <a:pt x="9806" y="8737"/>
                      <a:pt x="10190" y="9157"/>
                      <a:pt x="10190" y="9698"/>
                    </a:cubicBezTo>
                    <a:cubicBezTo>
                      <a:pt x="10190" y="10207"/>
                      <a:pt x="9806" y="10658"/>
                      <a:pt x="9247" y="10658"/>
                    </a:cubicBezTo>
                    <a:cubicBezTo>
                      <a:pt x="8706" y="10658"/>
                      <a:pt x="8322" y="10238"/>
                      <a:pt x="8322" y="9698"/>
                    </a:cubicBezTo>
                    <a:cubicBezTo>
                      <a:pt x="8322" y="9155"/>
                      <a:pt x="8706" y="8737"/>
                      <a:pt x="9247" y="8737"/>
                    </a:cubicBezTo>
                    <a:close/>
                    <a:moveTo>
                      <a:pt x="9333" y="1813"/>
                    </a:moveTo>
                    <a:lnTo>
                      <a:pt x="1449" y="10533"/>
                    </a:lnTo>
                    <a:lnTo>
                      <a:pt x="2602" y="11215"/>
                    </a:lnTo>
                    <a:lnTo>
                      <a:pt x="10486" y="2476"/>
                    </a:lnTo>
                    <a:lnTo>
                      <a:pt x="9333" y="1813"/>
                    </a:lnTo>
                    <a:close/>
                    <a:moveTo>
                      <a:pt x="9266" y="6732"/>
                    </a:moveTo>
                    <a:cubicBezTo>
                      <a:pt x="7520" y="6732"/>
                      <a:pt x="6230" y="8060"/>
                      <a:pt x="6230" y="9698"/>
                    </a:cubicBezTo>
                    <a:cubicBezTo>
                      <a:pt x="6230" y="11338"/>
                      <a:pt x="7520" y="12663"/>
                      <a:pt x="9266" y="12663"/>
                    </a:cubicBezTo>
                    <a:cubicBezTo>
                      <a:pt x="10990" y="12663"/>
                      <a:pt x="12282" y="11338"/>
                      <a:pt x="12282" y="9698"/>
                    </a:cubicBezTo>
                    <a:cubicBezTo>
                      <a:pt x="12282" y="8060"/>
                      <a:pt x="10990" y="6732"/>
                      <a:pt x="9266" y="67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2">
                <a:extLst>
                  <a:ext uri="{FF2B5EF4-FFF2-40B4-BE49-F238E27FC236}">
                    <a16:creationId xmlns:a16="http://schemas.microsoft.com/office/drawing/2014/main" id="{C0FB0967-9BE2-5DF5-281B-1FD6B8305A86}"/>
                  </a:ext>
                </a:extLst>
              </p:cNvPr>
              <p:cNvSpPr/>
              <p:nvPr/>
            </p:nvSpPr>
            <p:spPr>
              <a:xfrm>
                <a:off x="2025260" y="4222217"/>
                <a:ext cx="543785" cy="560833"/>
              </a:xfrm>
              <a:custGeom>
                <a:avLst/>
                <a:gdLst/>
                <a:ahLst/>
                <a:cxnLst/>
                <a:rect l="l" t="t" r="r" b="b"/>
                <a:pathLst>
                  <a:path w="8963" h="9244" extrusionOk="0">
                    <a:moveTo>
                      <a:pt x="2200" y="1466"/>
                    </a:moveTo>
                    <a:cubicBezTo>
                      <a:pt x="2608" y="1466"/>
                      <a:pt x="2887" y="1771"/>
                      <a:pt x="2887" y="2164"/>
                    </a:cubicBezTo>
                    <a:cubicBezTo>
                      <a:pt x="2887" y="2532"/>
                      <a:pt x="2612" y="2863"/>
                      <a:pt x="2209" y="2863"/>
                    </a:cubicBezTo>
                    <a:cubicBezTo>
                      <a:pt x="2206" y="2863"/>
                      <a:pt x="2203" y="2863"/>
                      <a:pt x="2200" y="2863"/>
                    </a:cubicBezTo>
                    <a:cubicBezTo>
                      <a:pt x="1804" y="2863"/>
                      <a:pt x="1525" y="2558"/>
                      <a:pt x="1525" y="2164"/>
                    </a:cubicBezTo>
                    <a:cubicBezTo>
                      <a:pt x="1525" y="1771"/>
                      <a:pt x="1806" y="1466"/>
                      <a:pt x="2200" y="1466"/>
                    </a:cubicBezTo>
                    <a:close/>
                    <a:moveTo>
                      <a:pt x="2214" y="1"/>
                    </a:moveTo>
                    <a:cubicBezTo>
                      <a:pt x="942" y="1"/>
                      <a:pt x="0" y="966"/>
                      <a:pt x="0" y="2164"/>
                    </a:cubicBezTo>
                    <a:cubicBezTo>
                      <a:pt x="0" y="3363"/>
                      <a:pt x="942" y="4328"/>
                      <a:pt x="2214" y="4328"/>
                    </a:cubicBezTo>
                    <a:cubicBezTo>
                      <a:pt x="3475" y="4328"/>
                      <a:pt x="4419" y="3363"/>
                      <a:pt x="4419" y="2164"/>
                    </a:cubicBezTo>
                    <a:cubicBezTo>
                      <a:pt x="4419" y="930"/>
                      <a:pt x="3475" y="1"/>
                      <a:pt x="2214" y="1"/>
                    </a:cubicBezTo>
                    <a:close/>
                    <a:moveTo>
                      <a:pt x="6746" y="6379"/>
                    </a:moveTo>
                    <a:cubicBezTo>
                      <a:pt x="7154" y="6379"/>
                      <a:pt x="7433" y="6686"/>
                      <a:pt x="7433" y="7078"/>
                    </a:cubicBezTo>
                    <a:cubicBezTo>
                      <a:pt x="7433" y="7446"/>
                      <a:pt x="7156" y="7779"/>
                      <a:pt x="6750" y="7779"/>
                    </a:cubicBezTo>
                    <a:cubicBezTo>
                      <a:pt x="6749" y="7779"/>
                      <a:pt x="6747" y="7779"/>
                      <a:pt x="6746" y="7779"/>
                    </a:cubicBezTo>
                    <a:cubicBezTo>
                      <a:pt x="6350" y="7779"/>
                      <a:pt x="6069" y="7472"/>
                      <a:pt x="6069" y="7078"/>
                    </a:cubicBezTo>
                    <a:cubicBezTo>
                      <a:pt x="6069" y="6684"/>
                      <a:pt x="6352" y="6379"/>
                      <a:pt x="6746" y="6379"/>
                    </a:cubicBezTo>
                    <a:close/>
                    <a:moveTo>
                      <a:pt x="6811" y="1324"/>
                    </a:moveTo>
                    <a:lnTo>
                      <a:pt x="1057" y="7690"/>
                    </a:lnTo>
                    <a:lnTo>
                      <a:pt x="1897" y="8187"/>
                    </a:lnTo>
                    <a:lnTo>
                      <a:pt x="7651" y="1807"/>
                    </a:lnTo>
                    <a:lnTo>
                      <a:pt x="6811" y="1324"/>
                    </a:lnTo>
                    <a:close/>
                    <a:moveTo>
                      <a:pt x="6760" y="4914"/>
                    </a:moveTo>
                    <a:cubicBezTo>
                      <a:pt x="5488" y="4914"/>
                      <a:pt x="4544" y="5882"/>
                      <a:pt x="4544" y="7078"/>
                    </a:cubicBezTo>
                    <a:cubicBezTo>
                      <a:pt x="4544" y="8276"/>
                      <a:pt x="5488" y="9244"/>
                      <a:pt x="6760" y="9244"/>
                    </a:cubicBezTo>
                    <a:cubicBezTo>
                      <a:pt x="8021" y="9244"/>
                      <a:pt x="8963" y="8276"/>
                      <a:pt x="8963" y="7078"/>
                    </a:cubicBezTo>
                    <a:cubicBezTo>
                      <a:pt x="8963" y="5882"/>
                      <a:pt x="8021" y="4914"/>
                      <a:pt x="6760" y="49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7" name="Google Shape;427;p32">
              <a:extLst>
                <a:ext uri="{FF2B5EF4-FFF2-40B4-BE49-F238E27FC236}">
                  <a16:creationId xmlns:a16="http://schemas.microsoft.com/office/drawing/2014/main" id="{8120239A-A89E-BC53-782F-B4A4804544F3}"/>
                </a:ext>
              </a:extLst>
            </p:cNvPr>
            <p:cNvSpPr/>
            <p:nvPr/>
          </p:nvSpPr>
          <p:spPr>
            <a:xfrm>
              <a:off x="2357130" y="3524924"/>
              <a:ext cx="437491" cy="473711"/>
            </a:xfrm>
            <a:custGeom>
              <a:avLst/>
              <a:gdLst/>
              <a:ahLst/>
              <a:cxnLst/>
              <a:rect l="l" t="t" r="r" b="b"/>
              <a:pathLst>
                <a:path w="7211" h="7808" extrusionOk="0">
                  <a:moveTo>
                    <a:pt x="1533" y="0"/>
                  </a:moveTo>
                  <a:cubicBezTo>
                    <a:pt x="1436" y="0"/>
                    <a:pt x="1338" y="10"/>
                    <a:pt x="1242" y="29"/>
                  </a:cubicBezTo>
                  <a:cubicBezTo>
                    <a:pt x="1077" y="62"/>
                    <a:pt x="916" y="123"/>
                    <a:pt x="764" y="209"/>
                  </a:cubicBezTo>
                  <a:cubicBezTo>
                    <a:pt x="688" y="257"/>
                    <a:pt x="611" y="312"/>
                    <a:pt x="539" y="372"/>
                  </a:cubicBezTo>
                  <a:cubicBezTo>
                    <a:pt x="186" y="675"/>
                    <a:pt x="1" y="1105"/>
                    <a:pt x="1" y="1539"/>
                  </a:cubicBezTo>
                  <a:cubicBezTo>
                    <a:pt x="1" y="1892"/>
                    <a:pt x="123" y="2248"/>
                    <a:pt x="371" y="2536"/>
                  </a:cubicBezTo>
                  <a:lnTo>
                    <a:pt x="767" y="2997"/>
                  </a:lnTo>
                  <a:lnTo>
                    <a:pt x="1245" y="3557"/>
                  </a:lnTo>
                  <a:lnTo>
                    <a:pt x="2008" y="4448"/>
                  </a:lnTo>
                  <a:lnTo>
                    <a:pt x="2241" y="4724"/>
                  </a:lnTo>
                  <a:lnTo>
                    <a:pt x="4873" y="7807"/>
                  </a:lnTo>
                  <a:lnTo>
                    <a:pt x="7210" y="5812"/>
                  </a:lnTo>
                  <a:lnTo>
                    <a:pt x="2705" y="540"/>
                  </a:lnTo>
                  <a:cubicBezTo>
                    <a:pt x="2568" y="384"/>
                    <a:pt x="2409" y="257"/>
                    <a:pt x="2239" y="171"/>
                  </a:cubicBezTo>
                  <a:cubicBezTo>
                    <a:pt x="2165" y="132"/>
                    <a:pt x="2085" y="101"/>
                    <a:pt x="2004" y="74"/>
                  </a:cubicBezTo>
                  <a:cubicBezTo>
                    <a:pt x="1852" y="25"/>
                    <a:pt x="1693" y="0"/>
                    <a:pt x="1533" y="0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>
              <a:extLst>
                <a:ext uri="{FF2B5EF4-FFF2-40B4-BE49-F238E27FC236}">
                  <a16:creationId xmlns:a16="http://schemas.microsoft.com/office/drawing/2014/main" id="{08FD1855-01DC-DFA3-F1F5-A273D200B724}"/>
                </a:ext>
              </a:extLst>
            </p:cNvPr>
            <p:cNvSpPr/>
            <p:nvPr/>
          </p:nvSpPr>
          <p:spPr>
            <a:xfrm>
              <a:off x="2309624" y="3759175"/>
              <a:ext cx="437491" cy="473590"/>
            </a:xfrm>
            <a:custGeom>
              <a:avLst/>
              <a:gdLst/>
              <a:ahLst/>
              <a:cxnLst/>
              <a:rect l="l" t="t" r="r" b="b"/>
              <a:pathLst>
                <a:path w="7211" h="7806" extrusionOk="0">
                  <a:moveTo>
                    <a:pt x="1540" y="1"/>
                  </a:moveTo>
                  <a:cubicBezTo>
                    <a:pt x="1187" y="1"/>
                    <a:pt x="831" y="123"/>
                    <a:pt x="539" y="370"/>
                  </a:cubicBezTo>
                  <a:cubicBezTo>
                    <a:pt x="186" y="673"/>
                    <a:pt x="1" y="1103"/>
                    <a:pt x="1" y="1538"/>
                  </a:cubicBezTo>
                  <a:cubicBezTo>
                    <a:pt x="1" y="1891"/>
                    <a:pt x="126" y="2246"/>
                    <a:pt x="371" y="2534"/>
                  </a:cubicBezTo>
                  <a:lnTo>
                    <a:pt x="1550" y="3915"/>
                  </a:lnTo>
                  <a:lnTo>
                    <a:pt x="2594" y="5140"/>
                  </a:lnTo>
                  <a:lnTo>
                    <a:pt x="2599" y="5145"/>
                  </a:lnTo>
                  <a:lnTo>
                    <a:pt x="3024" y="5642"/>
                  </a:lnTo>
                  <a:lnTo>
                    <a:pt x="4874" y="7806"/>
                  </a:lnTo>
                  <a:lnTo>
                    <a:pt x="4881" y="7801"/>
                  </a:lnTo>
                  <a:lnTo>
                    <a:pt x="7210" y="5810"/>
                  </a:lnTo>
                  <a:lnTo>
                    <a:pt x="3024" y="911"/>
                  </a:lnTo>
                  <a:lnTo>
                    <a:pt x="2707" y="539"/>
                  </a:lnTo>
                  <a:cubicBezTo>
                    <a:pt x="2402" y="188"/>
                    <a:pt x="1980" y="3"/>
                    <a:pt x="1550" y="1"/>
                  </a:cubicBezTo>
                  <a:cubicBezTo>
                    <a:pt x="1546" y="1"/>
                    <a:pt x="1543" y="1"/>
                    <a:pt x="1540" y="1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>
              <a:extLst>
                <a:ext uri="{FF2B5EF4-FFF2-40B4-BE49-F238E27FC236}">
                  <a16:creationId xmlns:a16="http://schemas.microsoft.com/office/drawing/2014/main" id="{59E3FEEC-AB6F-B2ED-8EE4-E6921E21DD15}"/>
                </a:ext>
              </a:extLst>
            </p:cNvPr>
            <p:cNvSpPr/>
            <p:nvPr/>
          </p:nvSpPr>
          <p:spPr>
            <a:xfrm>
              <a:off x="2309503" y="4045179"/>
              <a:ext cx="437127" cy="473469"/>
            </a:xfrm>
            <a:custGeom>
              <a:avLst/>
              <a:gdLst/>
              <a:ahLst/>
              <a:cxnLst/>
              <a:rect l="l" t="t" r="r" b="b"/>
              <a:pathLst>
                <a:path w="7205" h="7804" extrusionOk="0">
                  <a:moveTo>
                    <a:pt x="1541" y="1"/>
                  </a:moveTo>
                  <a:cubicBezTo>
                    <a:pt x="1187" y="1"/>
                    <a:pt x="829" y="121"/>
                    <a:pt x="538" y="371"/>
                  </a:cubicBezTo>
                  <a:cubicBezTo>
                    <a:pt x="183" y="673"/>
                    <a:pt x="0" y="1105"/>
                    <a:pt x="0" y="1538"/>
                  </a:cubicBezTo>
                  <a:cubicBezTo>
                    <a:pt x="0" y="1891"/>
                    <a:pt x="121" y="2246"/>
                    <a:pt x="365" y="2534"/>
                  </a:cubicBezTo>
                  <a:lnTo>
                    <a:pt x="1552" y="3920"/>
                  </a:lnTo>
                  <a:lnTo>
                    <a:pt x="2030" y="4480"/>
                  </a:lnTo>
                  <a:lnTo>
                    <a:pt x="2791" y="5371"/>
                  </a:lnTo>
                  <a:lnTo>
                    <a:pt x="3026" y="5644"/>
                  </a:lnTo>
                  <a:lnTo>
                    <a:pt x="4871" y="7803"/>
                  </a:lnTo>
                  <a:lnTo>
                    <a:pt x="7205" y="5805"/>
                  </a:lnTo>
                  <a:lnTo>
                    <a:pt x="4883" y="3089"/>
                  </a:lnTo>
                  <a:lnTo>
                    <a:pt x="3026" y="918"/>
                  </a:lnTo>
                  <a:lnTo>
                    <a:pt x="2793" y="647"/>
                  </a:lnTo>
                  <a:lnTo>
                    <a:pt x="2702" y="541"/>
                  </a:lnTo>
                  <a:cubicBezTo>
                    <a:pt x="2669" y="503"/>
                    <a:pt x="2635" y="467"/>
                    <a:pt x="2601" y="433"/>
                  </a:cubicBezTo>
                  <a:lnTo>
                    <a:pt x="2596" y="431"/>
                  </a:lnTo>
                  <a:cubicBezTo>
                    <a:pt x="2433" y="267"/>
                    <a:pt x="2236" y="155"/>
                    <a:pt x="2030" y="82"/>
                  </a:cubicBezTo>
                  <a:cubicBezTo>
                    <a:pt x="1876" y="30"/>
                    <a:pt x="1715" y="3"/>
                    <a:pt x="1552" y="1"/>
                  </a:cubicBezTo>
                  <a:cubicBezTo>
                    <a:pt x="1548" y="1"/>
                    <a:pt x="1545" y="1"/>
                    <a:pt x="1541" y="1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>
              <a:extLst>
                <a:ext uri="{FF2B5EF4-FFF2-40B4-BE49-F238E27FC236}">
                  <a16:creationId xmlns:a16="http://schemas.microsoft.com/office/drawing/2014/main" id="{A99959E0-7DD7-EFA9-41CC-DA2F9DCC5012}"/>
                </a:ext>
              </a:extLst>
            </p:cNvPr>
            <p:cNvSpPr/>
            <p:nvPr/>
          </p:nvSpPr>
          <p:spPr>
            <a:xfrm>
              <a:off x="2403603" y="3524924"/>
              <a:ext cx="89549" cy="286605"/>
            </a:xfrm>
            <a:custGeom>
              <a:avLst/>
              <a:gdLst/>
              <a:ahLst/>
              <a:cxnLst/>
              <a:rect l="l" t="t" r="r" b="b"/>
              <a:pathLst>
                <a:path w="1476" h="4724" extrusionOk="0">
                  <a:moveTo>
                    <a:pt x="770" y="0"/>
                  </a:moveTo>
                  <a:cubicBezTo>
                    <a:pt x="672" y="0"/>
                    <a:pt x="575" y="10"/>
                    <a:pt x="479" y="29"/>
                  </a:cubicBezTo>
                  <a:cubicBezTo>
                    <a:pt x="313" y="62"/>
                    <a:pt x="152" y="123"/>
                    <a:pt x="1" y="209"/>
                  </a:cubicBezTo>
                  <a:lnTo>
                    <a:pt x="1" y="2997"/>
                  </a:lnTo>
                  <a:lnTo>
                    <a:pt x="479" y="3557"/>
                  </a:lnTo>
                  <a:lnTo>
                    <a:pt x="1242" y="4448"/>
                  </a:lnTo>
                  <a:lnTo>
                    <a:pt x="1475" y="4724"/>
                  </a:lnTo>
                  <a:lnTo>
                    <a:pt x="1475" y="173"/>
                  </a:lnTo>
                  <a:cubicBezTo>
                    <a:pt x="1401" y="135"/>
                    <a:pt x="1322" y="101"/>
                    <a:pt x="1242" y="74"/>
                  </a:cubicBezTo>
                  <a:cubicBezTo>
                    <a:pt x="1089" y="25"/>
                    <a:pt x="929" y="0"/>
                    <a:pt x="770" y="0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>
              <a:extLst>
                <a:ext uri="{FF2B5EF4-FFF2-40B4-BE49-F238E27FC236}">
                  <a16:creationId xmlns:a16="http://schemas.microsoft.com/office/drawing/2014/main" id="{C674E445-164C-938C-39AF-F5E037EF088D}"/>
                </a:ext>
              </a:extLst>
            </p:cNvPr>
            <p:cNvSpPr/>
            <p:nvPr/>
          </p:nvSpPr>
          <p:spPr>
            <a:xfrm>
              <a:off x="2403603" y="3759175"/>
              <a:ext cx="89549" cy="628481"/>
            </a:xfrm>
            <a:custGeom>
              <a:avLst/>
              <a:gdLst/>
              <a:ahLst/>
              <a:cxnLst/>
              <a:rect l="l" t="t" r="r" b="b"/>
              <a:pathLst>
                <a:path w="1476" h="10359" extrusionOk="0">
                  <a:moveTo>
                    <a:pt x="1" y="1"/>
                  </a:moveTo>
                  <a:lnTo>
                    <a:pt x="1" y="3915"/>
                  </a:lnTo>
                  <a:lnTo>
                    <a:pt x="1045" y="5140"/>
                  </a:lnTo>
                  <a:cubicBezTo>
                    <a:pt x="882" y="4979"/>
                    <a:pt x="685" y="4864"/>
                    <a:pt x="479" y="4792"/>
                  </a:cubicBezTo>
                  <a:cubicBezTo>
                    <a:pt x="325" y="4741"/>
                    <a:pt x="164" y="4715"/>
                    <a:pt x="1" y="4712"/>
                  </a:cubicBezTo>
                  <a:lnTo>
                    <a:pt x="1" y="8634"/>
                  </a:lnTo>
                  <a:lnTo>
                    <a:pt x="479" y="9194"/>
                  </a:lnTo>
                  <a:lnTo>
                    <a:pt x="1242" y="10085"/>
                  </a:lnTo>
                  <a:lnTo>
                    <a:pt x="1475" y="10358"/>
                  </a:lnTo>
                  <a:lnTo>
                    <a:pt x="1475" y="913"/>
                  </a:lnTo>
                  <a:lnTo>
                    <a:pt x="1158" y="541"/>
                  </a:lnTo>
                  <a:cubicBezTo>
                    <a:pt x="858" y="188"/>
                    <a:pt x="431" y="8"/>
                    <a:pt x="1" y="1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>
              <a:extLst>
                <a:ext uri="{FF2B5EF4-FFF2-40B4-BE49-F238E27FC236}">
                  <a16:creationId xmlns:a16="http://schemas.microsoft.com/office/drawing/2014/main" id="{EE29C403-81EB-1DFC-6D3B-B28E88371151}"/>
                </a:ext>
              </a:extLst>
            </p:cNvPr>
            <p:cNvSpPr/>
            <p:nvPr/>
          </p:nvSpPr>
          <p:spPr>
            <a:xfrm>
              <a:off x="2803120" y="4343862"/>
              <a:ext cx="983097" cy="743025"/>
            </a:xfrm>
            <a:custGeom>
              <a:avLst/>
              <a:gdLst/>
              <a:ahLst/>
              <a:cxnLst/>
              <a:rect l="l" t="t" r="r" b="b"/>
              <a:pathLst>
                <a:path w="16204" h="12247" extrusionOk="0">
                  <a:moveTo>
                    <a:pt x="12921" y="1"/>
                  </a:moveTo>
                  <a:lnTo>
                    <a:pt x="1" y="9323"/>
                  </a:lnTo>
                  <a:cubicBezTo>
                    <a:pt x="2008" y="11545"/>
                    <a:pt x="4017" y="12246"/>
                    <a:pt x="5753" y="12246"/>
                  </a:cubicBezTo>
                  <a:cubicBezTo>
                    <a:pt x="8721" y="12246"/>
                    <a:pt x="10892" y="10198"/>
                    <a:pt x="10892" y="10198"/>
                  </a:cubicBezTo>
                  <a:cubicBezTo>
                    <a:pt x="16204" y="4689"/>
                    <a:pt x="12921" y="1"/>
                    <a:pt x="12921" y="1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>
              <a:extLst>
                <a:ext uri="{FF2B5EF4-FFF2-40B4-BE49-F238E27FC236}">
                  <a16:creationId xmlns:a16="http://schemas.microsoft.com/office/drawing/2014/main" id="{5F2DF9CA-E884-6A08-E501-69BB9076EB38}"/>
                </a:ext>
              </a:extLst>
            </p:cNvPr>
            <p:cNvSpPr/>
            <p:nvPr/>
          </p:nvSpPr>
          <p:spPr>
            <a:xfrm>
              <a:off x="3123401" y="4740894"/>
              <a:ext cx="1039884" cy="666096"/>
            </a:xfrm>
            <a:custGeom>
              <a:avLst/>
              <a:gdLst/>
              <a:ahLst/>
              <a:cxnLst/>
              <a:rect l="l" t="t" r="r" b="b"/>
              <a:pathLst>
                <a:path w="17140" h="10979" extrusionOk="0">
                  <a:moveTo>
                    <a:pt x="6933" y="1"/>
                  </a:moveTo>
                  <a:lnTo>
                    <a:pt x="0" y="5080"/>
                  </a:lnTo>
                  <a:lnTo>
                    <a:pt x="3828" y="10978"/>
                  </a:lnTo>
                  <a:lnTo>
                    <a:pt x="17140" y="10820"/>
                  </a:lnTo>
                  <a:lnTo>
                    <a:pt x="6933" y="1"/>
                  </a:ln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>
              <a:extLst>
                <a:ext uri="{FF2B5EF4-FFF2-40B4-BE49-F238E27FC236}">
                  <a16:creationId xmlns:a16="http://schemas.microsoft.com/office/drawing/2014/main" id="{FB6D811A-1B5E-F1DF-5AAB-E778F13F5D23}"/>
                </a:ext>
              </a:extLst>
            </p:cNvPr>
            <p:cNvSpPr/>
            <p:nvPr/>
          </p:nvSpPr>
          <p:spPr>
            <a:xfrm>
              <a:off x="2897828" y="4616943"/>
              <a:ext cx="360804" cy="330773"/>
            </a:xfrm>
            <a:custGeom>
              <a:avLst/>
              <a:gdLst/>
              <a:ahLst/>
              <a:cxnLst/>
              <a:rect l="l" t="t" r="r" b="b"/>
              <a:pathLst>
                <a:path w="5947" h="5452" extrusionOk="0">
                  <a:moveTo>
                    <a:pt x="4643" y="0"/>
                  </a:moveTo>
                  <a:lnTo>
                    <a:pt x="1" y="5123"/>
                  </a:lnTo>
                  <a:lnTo>
                    <a:pt x="5947" y="5452"/>
                  </a:lnTo>
                  <a:lnTo>
                    <a:pt x="4643" y="0"/>
                  </a:ln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>
              <a:extLst>
                <a:ext uri="{FF2B5EF4-FFF2-40B4-BE49-F238E27FC236}">
                  <a16:creationId xmlns:a16="http://schemas.microsoft.com/office/drawing/2014/main" id="{B5008C67-7B18-AA75-5072-59B1715B5B69}"/>
                </a:ext>
              </a:extLst>
            </p:cNvPr>
            <p:cNvSpPr/>
            <p:nvPr/>
          </p:nvSpPr>
          <p:spPr>
            <a:xfrm>
              <a:off x="2697796" y="4813760"/>
              <a:ext cx="250688" cy="10132"/>
            </a:xfrm>
            <a:custGeom>
              <a:avLst/>
              <a:gdLst/>
              <a:ahLst/>
              <a:cxnLst/>
              <a:rect l="l" t="t" r="r" b="b"/>
              <a:pathLst>
                <a:path w="4132" h="167" extrusionOk="0">
                  <a:moveTo>
                    <a:pt x="20" y="1"/>
                  </a:moveTo>
                  <a:cubicBezTo>
                    <a:pt x="10" y="1"/>
                    <a:pt x="0" y="8"/>
                    <a:pt x="0" y="18"/>
                  </a:cubicBezTo>
                  <a:lnTo>
                    <a:pt x="0" y="147"/>
                  </a:lnTo>
                  <a:cubicBezTo>
                    <a:pt x="0" y="157"/>
                    <a:pt x="10" y="166"/>
                    <a:pt x="20" y="166"/>
                  </a:cubicBezTo>
                  <a:lnTo>
                    <a:pt x="4114" y="166"/>
                  </a:lnTo>
                  <a:cubicBezTo>
                    <a:pt x="4126" y="166"/>
                    <a:pt x="4131" y="157"/>
                    <a:pt x="4131" y="147"/>
                  </a:cubicBezTo>
                  <a:lnTo>
                    <a:pt x="4131" y="18"/>
                  </a:lnTo>
                  <a:cubicBezTo>
                    <a:pt x="4131" y="10"/>
                    <a:pt x="4121" y="1"/>
                    <a:pt x="4114" y="1"/>
                  </a:cubicBezTo>
                  <a:close/>
                </a:path>
              </a:pathLst>
            </a:custGeom>
            <a:solidFill>
              <a:srgbClr val="DDE6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>
              <a:extLst>
                <a:ext uri="{FF2B5EF4-FFF2-40B4-BE49-F238E27FC236}">
                  <a16:creationId xmlns:a16="http://schemas.microsoft.com/office/drawing/2014/main" id="{1BAD9BCB-4F8C-68F6-DC16-3C58FE74D65F}"/>
                </a:ext>
              </a:extLst>
            </p:cNvPr>
            <p:cNvSpPr/>
            <p:nvPr/>
          </p:nvSpPr>
          <p:spPr>
            <a:xfrm>
              <a:off x="2960925" y="3329624"/>
              <a:ext cx="13590" cy="13469"/>
            </a:xfrm>
            <a:custGeom>
              <a:avLst/>
              <a:gdLst/>
              <a:ahLst/>
              <a:cxnLst/>
              <a:rect l="l" t="t" r="r" b="b"/>
              <a:pathLst>
                <a:path w="224" h="222" extrusionOk="0">
                  <a:moveTo>
                    <a:pt x="118" y="1"/>
                  </a:moveTo>
                  <a:cubicBezTo>
                    <a:pt x="116" y="1"/>
                    <a:pt x="115" y="1"/>
                    <a:pt x="113" y="1"/>
                  </a:cubicBezTo>
                  <a:cubicBezTo>
                    <a:pt x="53" y="1"/>
                    <a:pt x="1" y="51"/>
                    <a:pt x="1" y="112"/>
                  </a:cubicBezTo>
                  <a:cubicBezTo>
                    <a:pt x="1" y="172"/>
                    <a:pt x="53" y="222"/>
                    <a:pt x="113" y="222"/>
                  </a:cubicBezTo>
                  <a:cubicBezTo>
                    <a:pt x="173" y="222"/>
                    <a:pt x="224" y="172"/>
                    <a:pt x="224" y="112"/>
                  </a:cubicBezTo>
                  <a:cubicBezTo>
                    <a:pt x="224" y="51"/>
                    <a:pt x="178" y="1"/>
                    <a:pt x="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32">
              <a:extLst>
                <a:ext uri="{FF2B5EF4-FFF2-40B4-BE49-F238E27FC236}">
                  <a16:creationId xmlns:a16="http://schemas.microsoft.com/office/drawing/2014/main" id="{F63F9217-A096-45D0-9DBD-1E756BE027EA}"/>
                </a:ext>
              </a:extLst>
            </p:cNvPr>
            <p:cNvGrpSpPr/>
            <p:nvPr/>
          </p:nvGrpSpPr>
          <p:grpSpPr>
            <a:xfrm>
              <a:off x="2403611" y="3285456"/>
              <a:ext cx="880635" cy="1631598"/>
              <a:chOff x="2395474" y="3294981"/>
              <a:chExt cx="880635" cy="1631598"/>
            </a:xfrm>
          </p:grpSpPr>
          <p:sp>
            <p:nvSpPr>
              <p:cNvPr id="438" name="Google Shape;438;p32">
                <a:extLst>
                  <a:ext uri="{FF2B5EF4-FFF2-40B4-BE49-F238E27FC236}">
                    <a16:creationId xmlns:a16="http://schemas.microsoft.com/office/drawing/2014/main" id="{9B5000C2-03ED-BB62-49E8-F5B880AEC1AF}"/>
                  </a:ext>
                </a:extLst>
              </p:cNvPr>
              <p:cNvSpPr/>
              <p:nvPr/>
            </p:nvSpPr>
            <p:spPr>
              <a:xfrm>
                <a:off x="2432604" y="3294981"/>
                <a:ext cx="806668" cy="1631598"/>
              </a:xfrm>
              <a:custGeom>
                <a:avLst/>
                <a:gdLst/>
                <a:ahLst/>
                <a:cxnLst/>
                <a:rect l="l" t="t" r="r" b="b"/>
                <a:pathLst>
                  <a:path w="13296" h="26893" extrusionOk="0">
                    <a:moveTo>
                      <a:pt x="2174" y="0"/>
                    </a:moveTo>
                    <a:cubicBezTo>
                      <a:pt x="973" y="0"/>
                      <a:pt x="1" y="973"/>
                      <a:pt x="1" y="2174"/>
                    </a:cubicBezTo>
                    <a:lnTo>
                      <a:pt x="1" y="24714"/>
                    </a:lnTo>
                    <a:cubicBezTo>
                      <a:pt x="1" y="25915"/>
                      <a:pt x="973" y="26892"/>
                      <a:pt x="2174" y="26892"/>
                    </a:cubicBezTo>
                    <a:lnTo>
                      <a:pt x="11122" y="26892"/>
                    </a:lnTo>
                    <a:cubicBezTo>
                      <a:pt x="11653" y="26892"/>
                      <a:pt x="12143" y="26700"/>
                      <a:pt x="12520" y="26381"/>
                    </a:cubicBezTo>
                    <a:cubicBezTo>
                      <a:pt x="12993" y="25982"/>
                      <a:pt x="13295" y="25384"/>
                      <a:pt x="13295" y="24714"/>
                    </a:cubicBezTo>
                    <a:lnTo>
                      <a:pt x="13295" y="2174"/>
                    </a:lnTo>
                    <a:cubicBezTo>
                      <a:pt x="13295" y="975"/>
                      <a:pt x="12323" y="0"/>
                      <a:pt x="11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2">
                <a:extLst>
                  <a:ext uri="{FF2B5EF4-FFF2-40B4-BE49-F238E27FC236}">
                    <a16:creationId xmlns:a16="http://schemas.microsoft.com/office/drawing/2014/main" id="{4A8001B1-E587-5DD7-6747-0BBAB3C76DCE}"/>
                  </a:ext>
                </a:extLst>
              </p:cNvPr>
              <p:cNvSpPr/>
              <p:nvPr/>
            </p:nvSpPr>
            <p:spPr>
              <a:xfrm>
                <a:off x="2479078" y="3334903"/>
                <a:ext cx="714147" cy="1551757"/>
              </a:xfrm>
              <a:custGeom>
                <a:avLst/>
                <a:gdLst/>
                <a:ahLst/>
                <a:cxnLst/>
                <a:rect l="l" t="t" r="r" b="b"/>
                <a:pathLst>
                  <a:path w="11771" h="25577" extrusionOk="0">
                    <a:moveTo>
                      <a:pt x="431" y="0"/>
                    </a:moveTo>
                    <a:cubicBezTo>
                      <a:pt x="193" y="0"/>
                      <a:pt x="1" y="193"/>
                      <a:pt x="1" y="428"/>
                    </a:cubicBezTo>
                    <a:lnTo>
                      <a:pt x="1" y="25147"/>
                    </a:lnTo>
                    <a:cubicBezTo>
                      <a:pt x="1" y="25384"/>
                      <a:pt x="193" y="25576"/>
                      <a:pt x="431" y="25576"/>
                    </a:cubicBezTo>
                    <a:lnTo>
                      <a:pt x="11338" y="25576"/>
                    </a:lnTo>
                    <a:cubicBezTo>
                      <a:pt x="11576" y="25576"/>
                      <a:pt x="11771" y="25384"/>
                      <a:pt x="11768" y="25147"/>
                    </a:cubicBezTo>
                    <a:lnTo>
                      <a:pt x="11768" y="428"/>
                    </a:lnTo>
                    <a:cubicBezTo>
                      <a:pt x="11768" y="193"/>
                      <a:pt x="11576" y="0"/>
                      <a:pt x="113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2">
                <a:extLst>
                  <a:ext uri="{FF2B5EF4-FFF2-40B4-BE49-F238E27FC236}">
                    <a16:creationId xmlns:a16="http://schemas.microsoft.com/office/drawing/2014/main" id="{82A96B4B-8E7B-D10E-0E5E-158EAC3ED75E}"/>
                  </a:ext>
                </a:extLst>
              </p:cNvPr>
              <p:cNvSpPr/>
              <p:nvPr/>
            </p:nvSpPr>
            <p:spPr>
              <a:xfrm>
                <a:off x="2632393" y="3300199"/>
                <a:ext cx="407278" cy="77597"/>
              </a:xfrm>
              <a:custGeom>
                <a:avLst/>
                <a:gdLst/>
                <a:ahLst/>
                <a:cxnLst/>
                <a:rect l="l" t="t" r="r" b="b"/>
                <a:pathLst>
                  <a:path w="6713" h="1279" extrusionOk="0">
                    <a:moveTo>
                      <a:pt x="6712" y="1"/>
                    </a:moveTo>
                    <a:lnTo>
                      <a:pt x="0" y="162"/>
                    </a:lnTo>
                    <a:lnTo>
                      <a:pt x="0" y="529"/>
                    </a:lnTo>
                    <a:cubicBezTo>
                      <a:pt x="0" y="942"/>
                      <a:pt x="334" y="1279"/>
                      <a:pt x="745" y="1279"/>
                    </a:cubicBezTo>
                    <a:lnTo>
                      <a:pt x="5968" y="1279"/>
                    </a:lnTo>
                    <a:cubicBezTo>
                      <a:pt x="6381" y="1279"/>
                      <a:pt x="6712" y="945"/>
                      <a:pt x="6712" y="529"/>
                    </a:cubicBezTo>
                    <a:lnTo>
                      <a:pt x="67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2">
                <a:extLst>
                  <a:ext uri="{FF2B5EF4-FFF2-40B4-BE49-F238E27FC236}">
                    <a16:creationId xmlns:a16="http://schemas.microsoft.com/office/drawing/2014/main" id="{C5ABB1D0-5042-4D6C-98F4-22CEB34A7E70}"/>
                  </a:ext>
                </a:extLst>
              </p:cNvPr>
              <p:cNvSpPr/>
              <p:nvPr/>
            </p:nvSpPr>
            <p:spPr>
              <a:xfrm>
                <a:off x="2765565" y="3329685"/>
                <a:ext cx="139784" cy="13408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221" extrusionOk="0">
                    <a:moveTo>
                      <a:pt x="111" y="0"/>
                    </a:moveTo>
                    <a:cubicBezTo>
                      <a:pt x="51" y="0"/>
                      <a:pt x="0" y="50"/>
                      <a:pt x="0" y="111"/>
                    </a:cubicBezTo>
                    <a:cubicBezTo>
                      <a:pt x="0" y="171"/>
                      <a:pt x="51" y="221"/>
                      <a:pt x="111" y="221"/>
                    </a:cubicBezTo>
                    <a:lnTo>
                      <a:pt x="2193" y="221"/>
                    </a:lnTo>
                    <a:cubicBezTo>
                      <a:pt x="2255" y="221"/>
                      <a:pt x="2303" y="171"/>
                      <a:pt x="2303" y="111"/>
                    </a:cubicBezTo>
                    <a:cubicBezTo>
                      <a:pt x="2303" y="50"/>
                      <a:pt x="2253" y="0"/>
                      <a:pt x="21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2" name="Google Shape;442;p32">
                <a:extLst>
                  <a:ext uri="{FF2B5EF4-FFF2-40B4-BE49-F238E27FC236}">
                    <a16:creationId xmlns:a16="http://schemas.microsoft.com/office/drawing/2014/main" id="{AF23EDDF-90EB-8AE8-2AA4-3BA7C3D27D09}"/>
                  </a:ext>
                </a:extLst>
              </p:cNvPr>
              <p:cNvGrpSpPr/>
              <p:nvPr/>
            </p:nvGrpSpPr>
            <p:grpSpPr>
              <a:xfrm>
                <a:off x="2572511" y="3741399"/>
                <a:ext cx="557499" cy="1019394"/>
                <a:chOff x="2572511" y="3741399"/>
                <a:chExt cx="557499" cy="1019394"/>
              </a:xfrm>
            </p:grpSpPr>
            <p:sp>
              <p:nvSpPr>
                <p:cNvPr id="443" name="Google Shape;443;p32">
                  <a:extLst>
                    <a:ext uri="{FF2B5EF4-FFF2-40B4-BE49-F238E27FC236}">
                      <a16:creationId xmlns:a16="http://schemas.microsoft.com/office/drawing/2014/main" id="{D24D5DFF-8996-76EB-DC98-11C04C8F3FAC}"/>
                    </a:ext>
                  </a:extLst>
                </p:cNvPr>
                <p:cNvSpPr/>
                <p:nvPr/>
              </p:nvSpPr>
              <p:spPr>
                <a:xfrm>
                  <a:off x="2771936" y="3841931"/>
                  <a:ext cx="171393" cy="5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" h="919" extrusionOk="0">
                      <a:moveTo>
                        <a:pt x="460" y="1"/>
                      </a:moveTo>
                      <a:cubicBezTo>
                        <a:pt x="207" y="1"/>
                        <a:pt x="1" y="205"/>
                        <a:pt x="1" y="459"/>
                      </a:cubicBezTo>
                      <a:cubicBezTo>
                        <a:pt x="1" y="712"/>
                        <a:pt x="205" y="918"/>
                        <a:pt x="460" y="918"/>
                      </a:cubicBezTo>
                      <a:lnTo>
                        <a:pt x="2366" y="918"/>
                      </a:lnTo>
                      <a:cubicBezTo>
                        <a:pt x="2618" y="918"/>
                        <a:pt x="2825" y="714"/>
                        <a:pt x="2825" y="459"/>
                      </a:cubicBezTo>
                      <a:cubicBezTo>
                        <a:pt x="2823" y="205"/>
                        <a:pt x="2618" y="1"/>
                        <a:pt x="23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2">
                  <a:extLst>
                    <a:ext uri="{FF2B5EF4-FFF2-40B4-BE49-F238E27FC236}">
                      <a16:creationId xmlns:a16="http://schemas.microsoft.com/office/drawing/2014/main" id="{8D609F22-0026-6AA4-5DF2-0ED6F1884CDE}"/>
                    </a:ext>
                  </a:extLst>
                </p:cNvPr>
                <p:cNvSpPr/>
                <p:nvPr/>
              </p:nvSpPr>
              <p:spPr>
                <a:xfrm>
                  <a:off x="2771936" y="4057738"/>
                  <a:ext cx="171393" cy="55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" h="921" extrusionOk="0">
                      <a:moveTo>
                        <a:pt x="460" y="0"/>
                      </a:moveTo>
                      <a:cubicBezTo>
                        <a:pt x="207" y="0"/>
                        <a:pt x="1" y="204"/>
                        <a:pt x="1" y="459"/>
                      </a:cubicBezTo>
                      <a:cubicBezTo>
                        <a:pt x="1" y="711"/>
                        <a:pt x="205" y="920"/>
                        <a:pt x="460" y="920"/>
                      </a:cubicBezTo>
                      <a:lnTo>
                        <a:pt x="2366" y="920"/>
                      </a:lnTo>
                      <a:cubicBezTo>
                        <a:pt x="2618" y="920"/>
                        <a:pt x="2825" y="716"/>
                        <a:pt x="2825" y="459"/>
                      </a:cubicBezTo>
                      <a:cubicBezTo>
                        <a:pt x="2823" y="204"/>
                        <a:pt x="2618" y="0"/>
                        <a:pt x="236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2">
                  <a:extLst>
                    <a:ext uri="{FF2B5EF4-FFF2-40B4-BE49-F238E27FC236}">
                      <a16:creationId xmlns:a16="http://schemas.microsoft.com/office/drawing/2014/main" id="{FF09BD27-7067-75BD-7689-061D0660EE42}"/>
                    </a:ext>
                  </a:extLst>
                </p:cNvPr>
                <p:cNvSpPr/>
                <p:nvPr/>
              </p:nvSpPr>
              <p:spPr>
                <a:xfrm>
                  <a:off x="2771936" y="4273363"/>
                  <a:ext cx="171393" cy="55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" h="921" extrusionOk="0">
                      <a:moveTo>
                        <a:pt x="460" y="1"/>
                      </a:moveTo>
                      <a:cubicBezTo>
                        <a:pt x="207" y="1"/>
                        <a:pt x="1" y="205"/>
                        <a:pt x="1" y="459"/>
                      </a:cubicBezTo>
                      <a:cubicBezTo>
                        <a:pt x="1" y="711"/>
                        <a:pt x="205" y="920"/>
                        <a:pt x="460" y="920"/>
                      </a:cubicBezTo>
                      <a:lnTo>
                        <a:pt x="2366" y="920"/>
                      </a:lnTo>
                      <a:cubicBezTo>
                        <a:pt x="2618" y="920"/>
                        <a:pt x="2825" y="716"/>
                        <a:pt x="2825" y="459"/>
                      </a:cubicBezTo>
                      <a:cubicBezTo>
                        <a:pt x="2823" y="207"/>
                        <a:pt x="2618" y="1"/>
                        <a:pt x="23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2">
                  <a:extLst>
                    <a:ext uri="{FF2B5EF4-FFF2-40B4-BE49-F238E27FC236}">
                      <a16:creationId xmlns:a16="http://schemas.microsoft.com/office/drawing/2014/main" id="{DD1E9BDF-C89D-14F9-AC16-5AD9F725B998}"/>
                    </a:ext>
                  </a:extLst>
                </p:cNvPr>
                <p:cNvSpPr/>
                <p:nvPr/>
              </p:nvSpPr>
              <p:spPr>
                <a:xfrm>
                  <a:off x="2771936" y="4489170"/>
                  <a:ext cx="171393" cy="55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" h="920" extrusionOk="0">
                      <a:moveTo>
                        <a:pt x="460" y="0"/>
                      </a:moveTo>
                      <a:cubicBezTo>
                        <a:pt x="207" y="0"/>
                        <a:pt x="1" y="204"/>
                        <a:pt x="1" y="461"/>
                      </a:cubicBezTo>
                      <a:cubicBezTo>
                        <a:pt x="1" y="713"/>
                        <a:pt x="205" y="920"/>
                        <a:pt x="460" y="920"/>
                      </a:cubicBezTo>
                      <a:lnTo>
                        <a:pt x="2366" y="920"/>
                      </a:lnTo>
                      <a:cubicBezTo>
                        <a:pt x="2618" y="920"/>
                        <a:pt x="2825" y="716"/>
                        <a:pt x="2825" y="461"/>
                      </a:cubicBezTo>
                      <a:cubicBezTo>
                        <a:pt x="2823" y="209"/>
                        <a:pt x="2618" y="0"/>
                        <a:pt x="236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47" name="Google Shape;447;p32">
                  <a:extLst>
                    <a:ext uri="{FF2B5EF4-FFF2-40B4-BE49-F238E27FC236}">
                      <a16:creationId xmlns:a16="http://schemas.microsoft.com/office/drawing/2014/main" id="{4B19BBDE-46CB-775D-AB18-142B82444A69}"/>
                    </a:ext>
                  </a:extLst>
                </p:cNvPr>
                <p:cNvGrpSpPr/>
                <p:nvPr/>
              </p:nvGrpSpPr>
              <p:grpSpPr>
                <a:xfrm>
                  <a:off x="2572511" y="3741399"/>
                  <a:ext cx="557499" cy="1019392"/>
                  <a:chOff x="2572511" y="3741399"/>
                  <a:chExt cx="557499" cy="1019392"/>
                </a:xfrm>
              </p:grpSpPr>
              <p:sp>
                <p:nvSpPr>
                  <p:cNvPr id="448" name="Google Shape;448;p32">
                    <a:extLst>
                      <a:ext uri="{FF2B5EF4-FFF2-40B4-BE49-F238E27FC236}">
                        <a16:creationId xmlns:a16="http://schemas.microsoft.com/office/drawing/2014/main" id="{2EB7D05B-8540-A355-74C7-C8847ED71738}"/>
                      </a:ext>
                    </a:extLst>
                  </p:cNvPr>
                  <p:cNvSpPr/>
                  <p:nvPr/>
                </p:nvSpPr>
                <p:spPr>
                  <a:xfrm>
                    <a:off x="2572511" y="3741581"/>
                    <a:ext cx="155922" cy="155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0" h="2570" extrusionOk="0">
                        <a:moveTo>
                          <a:pt x="1285" y="0"/>
                        </a:moveTo>
                        <a:cubicBezTo>
                          <a:pt x="577" y="0"/>
                          <a:pt x="0" y="576"/>
                          <a:pt x="0" y="1285"/>
                        </a:cubicBezTo>
                        <a:cubicBezTo>
                          <a:pt x="0" y="1993"/>
                          <a:pt x="577" y="2570"/>
                          <a:pt x="1285" y="2570"/>
                        </a:cubicBezTo>
                        <a:cubicBezTo>
                          <a:pt x="1993" y="2570"/>
                          <a:pt x="2570" y="1993"/>
                          <a:pt x="2570" y="1285"/>
                        </a:cubicBezTo>
                        <a:cubicBezTo>
                          <a:pt x="2570" y="576"/>
                          <a:pt x="1993" y="0"/>
                          <a:pt x="128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" name="Google Shape;449;p32">
                    <a:extLst>
                      <a:ext uri="{FF2B5EF4-FFF2-40B4-BE49-F238E27FC236}">
                        <a16:creationId xmlns:a16="http://schemas.microsoft.com/office/drawing/2014/main" id="{DCE51AB2-5B49-F8FA-4527-9D76CE349304}"/>
                      </a:ext>
                    </a:extLst>
                  </p:cNvPr>
                  <p:cNvSpPr/>
                  <p:nvPr/>
                </p:nvSpPr>
                <p:spPr>
                  <a:xfrm>
                    <a:off x="2771936" y="3741399"/>
                    <a:ext cx="358074" cy="25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2" h="426" extrusionOk="0">
                        <a:moveTo>
                          <a:pt x="215" y="1"/>
                        </a:moveTo>
                        <a:cubicBezTo>
                          <a:pt x="97" y="1"/>
                          <a:pt x="1" y="97"/>
                          <a:pt x="1" y="214"/>
                        </a:cubicBezTo>
                        <a:cubicBezTo>
                          <a:pt x="1" y="330"/>
                          <a:pt x="97" y="426"/>
                          <a:pt x="215" y="426"/>
                        </a:cubicBezTo>
                        <a:lnTo>
                          <a:pt x="5690" y="426"/>
                        </a:lnTo>
                        <a:cubicBezTo>
                          <a:pt x="5805" y="426"/>
                          <a:pt x="5899" y="330"/>
                          <a:pt x="5901" y="214"/>
                        </a:cubicBezTo>
                        <a:cubicBezTo>
                          <a:pt x="5901" y="97"/>
                          <a:pt x="5805" y="1"/>
                          <a:pt x="569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" name="Google Shape;450;p32">
                    <a:extLst>
                      <a:ext uri="{FF2B5EF4-FFF2-40B4-BE49-F238E27FC236}">
                        <a16:creationId xmlns:a16="http://schemas.microsoft.com/office/drawing/2014/main" id="{54FD832D-957E-8F94-14FF-EDA8EFAB6772}"/>
                      </a:ext>
                    </a:extLst>
                  </p:cNvPr>
                  <p:cNvSpPr/>
                  <p:nvPr/>
                </p:nvSpPr>
                <p:spPr>
                  <a:xfrm>
                    <a:off x="2771814" y="3782352"/>
                    <a:ext cx="236067" cy="25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1" h="428" extrusionOk="0">
                        <a:moveTo>
                          <a:pt x="212" y="1"/>
                        </a:moveTo>
                        <a:cubicBezTo>
                          <a:pt x="96" y="1"/>
                          <a:pt x="0" y="97"/>
                          <a:pt x="0" y="214"/>
                        </a:cubicBezTo>
                        <a:cubicBezTo>
                          <a:pt x="0" y="332"/>
                          <a:pt x="96" y="428"/>
                          <a:pt x="212" y="428"/>
                        </a:cubicBezTo>
                        <a:lnTo>
                          <a:pt x="3677" y="428"/>
                        </a:lnTo>
                        <a:cubicBezTo>
                          <a:pt x="3795" y="428"/>
                          <a:pt x="3891" y="334"/>
                          <a:pt x="3891" y="214"/>
                        </a:cubicBezTo>
                        <a:cubicBezTo>
                          <a:pt x="3891" y="97"/>
                          <a:pt x="3795" y="1"/>
                          <a:pt x="3677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1" name="Google Shape;451;p32">
                    <a:extLst>
                      <a:ext uri="{FF2B5EF4-FFF2-40B4-BE49-F238E27FC236}">
                        <a16:creationId xmlns:a16="http://schemas.microsoft.com/office/drawing/2014/main" id="{811320E3-C05A-92B9-D13C-B066D8C0D5E9}"/>
                      </a:ext>
                    </a:extLst>
                  </p:cNvPr>
                  <p:cNvSpPr/>
                  <p:nvPr/>
                </p:nvSpPr>
                <p:spPr>
                  <a:xfrm>
                    <a:off x="2572511" y="3957327"/>
                    <a:ext cx="155922" cy="155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0" h="2571" extrusionOk="0">
                        <a:moveTo>
                          <a:pt x="1285" y="1"/>
                        </a:moveTo>
                        <a:cubicBezTo>
                          <a:pt x="577" y="1"/>
                          <a:pt x="0" y="577"/>
                          <a:pt x="0" y="1286"/>
                        </a:cubicBezTo>
                        <a:cubicBezTo>
                          <a:pt x="0" y="1996"/>
                          <a:pt x="577" y="2570"/>
                          <a:pt x="1285" y="2570"/>
                        </a:cubicBezTo>
                        <a:cubicBezTo>
                          <a:pt x="1993" y="2570"/>
                          <a:pt x="2570" y="1996"/>
                          <a:pt x="2570" y="1286"/>
                        </a:cubicBezTo>
                        <a:cubicBezTo>
                          <a:pt x="2570" y="577"/>
                          <a:pt x="1993" y="1"/>
                          <a:pt x="1285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2" name="Google Shape;452;p32">
                    <a:extLst>
                      <a:ext uri="{FF2B5EF4-FFF2-40B4-BE49-F238E27FC236}">
                        <a16:creationId xmlns:a16="http://schemas.microsoft.com/office/drawing/2014/main" id="{CE346046-C1DB-CEF9-8522-1A817AC0D708}"/>
                      </a:ext>
                    </a:extLst>
                  </p:cNvPr>
                  <p:cNvSpPr/>
                  <p:nvPr/>
                </p:nvSpPr>
                <p:spPr>
                  <a:xfrm>
                    <a:off x="2771936" y="3957206"/>
                    <a:ext cx="358074" cy="25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2" h="428" extrusionOk="0">
                        <a:moveTo>
                          <a:pt x="215" y="0"/>
                        </a:moveTo>
                        <a:cubicBezTo>
                          <a:pt x="97" y="0"/>
                          <a:pt x="1" y="96"/>
                          <a:pt x="1" y="214"/>
                        </a:cubicBezTo>
                        <a:cubicBezTo>
                          <a:pt x="1" y="332"/>
                          <a:pt x="97" y="428"/>
                          <a:pt x="215" y="428"/>
                        </a:cubicBezTo>
                        <a:lnTo>
                          <a:pt x="5690" y="428"/>
                        </a:lnTo>
                        <a:cubicBezTo>
                          <a:pt x="5805" y="428"/>
                          <a:pt x="5899" y="332"/>
                          <a:pt x="5901" y="214"/>
                        </a:cubicBezTo>
                        <a:cubicBezTo>
                          <a:pt x="5901" y="96"/>
                          <a:pt x="5805" y="0"/>
                          <a:pt x="5690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" name="Google Shape;453;p32">
                    <a:extLst>
                      <a:ext uri="{FF2B5EF4-FFF2-40B4-BE49-F238E27FC236}">
                        <a16:creationId xmlns:a16="http://schemas.microsoft.com/office/drawing/2014/main" id="{DC8674E2-52E8-3457-1A40-379D816E1185}"/>
                      </a:ext>
                    </a:extLst>
                  </p:cNvPr>
                  <p:cNvSpPr/>
                  <p:nvPr/>
                </p:nvSpPr>
                <p:spPr>
                  <a:xfrm>
                    <a:off x="2771814" y="3998159"/>
                    <a:ext cx="236067" cy="25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1" h="428" extrusionOk="0">
                        <a:moveTo>
                          <a:pt x="212" y="0"/>
                        </a:moveTo>
                        <a:cubicBezTo>
                          <a:pt x="96" y="0"/>
                          <a:pt x="0" y="96"/>
                          <a:pt x="0" y="214"/>
                        </a:cubicBezTo>
                        <a:cubicBezTo>
                          <a:pt x="0" y="332"/>
                          <a:pt x="96" y="428"/>
                          <a:pt x="212" y="428"/>
                        </a:cubicBezTo>
                        <a:lnTo>
                          <a:pt x="3677" y="428"/>
                        </a:lnTo>
                        <a:cubicBezTo>
                          <a:pt x="3795" y="428"/>
                          <a:pt x="3891" y="332"/>
                          <a:pt x="3891" y="214"/>
                        </a:cubicBezTo>
                        <a:cubicBezTo>
                          <a:pt x="3891" y="96"/>
                          <a:pt x="3795" y="0"/>
                          <a:pt x="3677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" name="Google Shape;454;p32">
                    <a:extLst>
                      <a:ext uri="{FF2B5EF4-FFF2-40B4-BE49-F238E27FC236}">
                        <a16:creationId xmlns:a16="http://schemas.microsoft.com/office/drawing/2014/main" id="{A09C833D-A68F-9AF8-06C9-95A17D7E0A2A}"/>
                      </a:ext>
                    </a:extLst>
                  </p:cNvPr>
                  <p:cNvSpPr/>
                  <p:nvPr/>
                </p:nvSpPr>
                <p:spPr>
                  <a:xfrm>
                    <a:off x="2572511" y="4173134"/>
                    <a:ext cx="155922" cy="155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0" h="2570" extrusionOk="0">
                        <a:moveTo>
                          <a:pt x="1285" y="0"/>
                        </a:moveTo>
                        <a:cubicBezTo>
                          <a:pt x="577" y="0"/>
                          <a:pt x="0" y="577"/>
                          <a:pt x="0" y="1285"/>
                        </a:cubicBezTo>
                        <a:cubicBezTo>
                          <a:pt x="0" y="1996"/>
                          <a:pt x="577" y="2570"/>
                          <a:pt x="1285" y="2570"/>
                        </a:cubicBezTo>
                        <a:cubicBezTo>
                          <a:pt x="1993" y="2570"/>
                          <a:pt x="2570" y="1996"/>
                          <a:pt x="2570" y="1285"/>
                        </a:cubicBezTo>
                        <a:cubicBezTo>
                          <a:pt x="2570" y="577"/>
                          <a:pt x="1993" y="0"/>
                          <a:pt x="128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" name="Google Shape;455;p32">
                    <a:extLst>
                      <a:ext uri="{FF2B5EF4-FFF2-40B4-BE49-F238E27FC236}">
                        <a16:creationId xmlns:a16="http://schemas.microsoft.com/office/drawing/2014/main" id="{6D93D488-48DF-4BDD-A66D-AD92D4E479B8}"/>
                      </a:ext>
                    </a:extLst>
                  </p:cNvPr>
                  <p:cNvSpPr/>
                  <p:nvPr/>
                </p:nvSpPr>
                <p:spPr>
                  <a:xfrm>
                    <a:off x="2771936" y="4172952"/>
                    <a:ext cx="358074" cy="26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2" h="429" extrusionOk="0">
                        <a:moveTo>
                          <a:pt x="215" y="1"/>
                        </a:moveTo>
                        <a:cubicBezTo>
                          <a:pt x="97" y="1"/>
                          <a:pt x="1" y="97"/>
                          <a:pt x="1" y="215"/>
                        </a:cubicBezTo>
                        <a:cubicBezTo>
                          <a:pt x="1" y="332"/>
                          <a:pt x="97" y="428"/>
                          <a:pt x="215" y="428"/>
                        </a:cubicBezTo>
                        <a:lnTo>
                          <a:pt x="5690" y="428"/>
                        </a:lnTo>
                        <a:cubicBezTo>
                          <a:pt x="5805" y="428"/>
                          <a:pt x="5899" y="332"/>
                          <a:pt x="5901" y="215"/>
                        </a:cubicBezTo>
                        <a:cubicBezTo>
                          <a:pt x="5901" y="97"/>
                          <a:pt x="5805" y="1"/>
                          <a:pt x="569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" name="Google Shape;456;p32">
                    <a:extLst>
                      <a:ext uri="{FF2B5EF4-FFF2-40B4-BE49-F238E27FC236}">
                        <a16:creationId xmlns:a16="http://schemas.microsoft.com/office/drawing/2014/main" id="{E95EBB7C-96E0-B955-EAD1-C67AD073D476}"/>
                      </a:ext>
                    </a:extLst>
                  </p:cNvPr>
                  <p:cNvSpPr/>
                  <p:nvPr/>
                </p:nvSpPr>
                <p:spPr>
                  <a:xfrm>
                    <a:off x="2771814" y="4214087"/>
                    <a:ext cx="236067" cy="25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1" h="426" extrusionOk="0">
                        <a:moveTo>
                          <a:pt x="212" y="0"/>
                        </a:moveTo>
                        <a:cubicBezTo>
                          <a:pt x="96" y="0"/>
                          <a:pt x="0" y="96"/>
                          <a:pt x="0" y="211"/>
                        </a:cubicBezTo>
                        <a:cubicBezTo>
                          <a:pt x="0" y="329"/>
                          <a:pt x="96" y="425"/>
                          <a:pt x="212" y="425"/>
                        </a:cubicBezTo>
                        <a:lnTo>
                          <a:pt x="3677" y="425"/>
                        </a:lnTo>
                        <a:cubicBezTo>
                          <a:pt x="3795" y="425"/>
                          <a:pt x="3891" y="329"/>
                          <a:pt x="3891" y="211"/>
                        </a:cubicBezTo>
                        <a:cubicBezTo>
                          <a:pt x="3891" y="96"/>
                          <a:pt x="3795" y="0"/>
                          <a:pt x="3677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" name="Google Shape;457;p32">
                    <a:extLst>
                      <a:ext uri="{FF2B5EF4-FFF2-40B4-BE49-F238E27FC236}">
                        <a16:creationId xmlns:a16="http://schemas.microsoft.com/office/drawing/2014/main" id="{768AD021-FD15-B13E-4CAB-640AD9D2E3DF}"/>
                      </a:ext>
                    </a:extLst>
                  </p:cNvPr>
                  <p:cNvSpPr/>
                  <p:nvPr/>
                </p:nvSpPr>
                <p:spPr>
                  <a:xfrm>
                    <a:off x="2572511" y="4389062"/>
                    <a:ext cx="155922" cy="155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0" h="2570" extrusionOk="0">
                        <a:moveTo>
                          <a:pt x="1285" y="0"/>
                        </a:moveTo>
                        <a:cubicBezTo>
                          <a:pt x="577" y="0"/>
                          <a:pt x="0" y="574"/>
                          <a:pt x="0" y="1285"/>
                        </a:cubicBezTo>
                        <a:cubicBezTo>
                          <a:pt x="0" y="1994"/>
                          <a:pt x="577" y="2570"/>
                          <a:pt x="1285" y="2570"/>
                        </a:cubicBezTo>
                        <a:cubicBezTo>
                          <a:pt x="1993" y="2570"/>
                          <a:pt x="2570" y="1994"/>
                          <a:pt x="2570" y="1285"/>
                        </a:cubicBezTo>
                        <a:cubicBezTo>
                          <a:pt x="2570" y="574"/>
                          <a:pt x="1993" y="0"/>
                          <a:pt x="128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32">
                    <a:extLst>
                      <a:ext uri="{FF2B5EF4-FFF2-40B4-BE49-F238E27FC236}">
                        <a16:creationId xmlns:a16="http://schemas.microsoft.com/office/drawing/2014/main" id="{61EA37F2-44E7-63EF-1106-4D283354EC7D}"/>
                      </a:ext>
                    </a:extLst>
                  </p:cNvPr>
                  <p:cNvSpPr/>
                  <p:nvPr/>
                </p:nvSpPr>
                <p:spPr>
                  <a:xfrm>
                    <a:off x="2771936" y="4388880"/>
                    <a:ext cx="358074" cy="25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2" h="426" extrusionOk="0">
                        <a:moveTo>
                          <a:pt x="215" y="1"/>
                        </a:moveTo>
                        <a:cubicBezTo>
                          <a:pt x="97" y="1"/>
                          <a:pt x="1" y="97"/>
                          <a:pt x="1" y="212"/>
                        </a:cubicBezTo>
                        <a:cubicBezTo>
                          <a:pt x="1" y="330"/>
                          <a:pt x="97" y="426"/>
                          <a:pt x="215" y="426"/>
                        </a:cubicBezTo>
                        <a:lnTo>
                          <a:pt x="5690" y="426"/>
                        </a:lnTo>
                        <a:cubicBezTo>
                          <a:pt x="5805" y="426"/>
                          <a:pt x="5899" y="330"/>
                          <a:pt x="5901" y="212"/>
                        </a:cubicBezTo>
                        <a:cubicBezTo>
                          <a:pt x="5901" y="97"/>
                          <a:pt x="5805" y="1"/>
                          <a:pt x="569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32">
                    <a:extLst>
                      <a:ext uri="{FF2B5EF4-FFF2-40B4-BE49-F238E27FC236}">
                        <a16:creationId xmlns:a16="http://schemas.microsoft.com/office/drawing/2014/main" id="{D4CA3AF9-D3EA-D484-C8FB-7FA329517167}"/>
                      </a:ext>
                    </a:extLst>
                  </p:cNvPr>
                  <p:cNvSpPr/>
                  <p:nvPr/>
                </p:nvSpPr>
                <p:spPr>
                  <a:xfrm>
                    <a:off x="2771814" y="4429833"/>
                    <a:ext cx="236067" cy="25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1" h="426" extrusionOk="0">
                        <a:moveTo>
                          <a:pt x="212" y="1"/>
                        </a:moveTo>
                        <a:cubicBezTo>
                          <a:pt x="96" y="1"/>
                          <a:pt x="0" y="97"/>
                          <a:pt x="0" y="214"/>
                        </a:cubicBezTo>
                        <a:cubicBezTo>
                          <a:pt x="0" y="330"/>
                          <a:pt x="96" y="426"/>
                          <a:pt x="212" y="426"/>
                        </a:cubicBezTo>
                        <a:lnTo>
                          <a:pt x="3677" y="426"/>
                        </a:lnTo>
                        <a:cubicBezTo>
                          <a:pt x="3795" y="426"/>
                          <a:pt x="3891" y="330"/>
                          <a:pt x="3891" y="214"/>
                        </a:cubicBezTo>
                        <a:cubicBezTo>
                          <a:pt x="3891" y="97"/>
                          <a:pt x="3795" y="1"/>
                          <a:pt x="3677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32">
                    <a:extLst>
                      <a:ext uri="{FF2B5EF4-FFF2-40B4-BE49-F238E27FC236}">
                        <a16:creationId xmlns:a16="http://schemas.microsoft.com/office/drawing/2014/main" id="{733C4D2C-9381-C3DC-EC31-848DA381BA30}"/>
                      </a:ext>
                    </a:extLst>
                  </p:cNvPr>
                  <p:cNvSpPr/>
                  <p:nvPr/>
                </p:nvSpPr>
                <p:spPr>
                  <a:xfrm>
                    <a:off x="2572511" y="4604809"/>
                    <a:ext cx="155922" cy="155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0" h="2571" extrusionOk="0">
                        <a:moveTo>
                          <a:pt x="1285" y="1"/>
                        </a:moveTo>
                        <a:cubicBezTo>
                          <a:pt x="577" y="1"/>
                          <a:pt x="0" y="577"/>
                          <a:pt x="0" y="1286"/>
                        </a:cubicBezTo>
                        <a:cubicBezTo>
                          <a:pt x="0" y="1994"/>
                          <a:pt x="577" y="2571"/>
                          <a:pt x="1285" y="2571"/>
                        </a:cubicBezTo>
                        <a:cubicBezTo>
                          <a:pt x="1993" y="2571"/>
                          <a:pt x="2570" y="1994"/>
                          <a:pt x="2570" y="1286"/>
                        </a:cubicBezTo>
                        <a:cubicBezTo>
                          <a:pt x="2570" y="577"/>
                          <a:pt x="1993" y="1"/>
                          <a:pt x="1285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32">
                    <a:extLst>
                      <a:ext uri="{FF2B5EF4-FFF2-40B4-BE49-F238E27FC236}">
                        <a16:creationId xmlns:a16="http://schemas.microsoft.com/office/drawing/2014/main" id="{93D79C22-3C20-6A7C-84A2-BB6C1FADF6DB}"/>
                      </a:ext>
                    </a:extLst>
                  </p:cNvPr>
                  <p:cNvSpPr/>
                  <p:nvPr/>
                </p:nvSpPr>
                <p:spPr>
                  <a:xfrm>
                    <a:off x="2771936" y="4604687"/>
                    <a:ext cx="358074" cy="25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2" h="426" extrusionOk="0">
                        <a:moveTo>
                          <a:pt x="215" y="1"/>
                        </a:moveTo>
                        <a:cubicBezTo>
                          <a:pt x="97" y="1"/>
                          <a:pt x="1" y="97"/>
                          <a:pt x="1" y="214"/>
                        </a:cubicBezTo>
                        <a:cubicBezTo>
                          <a:pt x="1" y="330"/>
                          <a:pt x="97" y="426"/>
                          <a:pt x="215" y="426"/>
                        </a:cubicBezTo>
                        <a:lnTo>
                          <a:pt x="5690" y="426"/>
                        </a:lnTo>
                        <a:cubicBezTo>
                          <a:pt x="5805" y="426"/>
                          <a:pt x="5899" y="330"/>
                          <a:pt x="5901" y="214"/>
                        </a:cubicBezTo>
                        <a:cubicBezTo>
                          <a:pt x="5901" y="97"/>
                          <a:pt x="5805" y="1"/>
                          <a:pt x="569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" name="Google Shape;462;p32">
                    <a:extLst>
                      <a:ext uri="{FF2B5EF4-FFF2-40B4-BE49-F238E27FC236}">
                        <a16:creationId xmlns:a16="http://schemas.microsoft.com/office/drawing/2014/main" id="{F5073B86-1E7B-8A46-38FE-0F68ADB53434}"/>
                      </a:ext>
                    </a:extLst>
                  </p:cNvPr>
                  <p:cNvSpPr/>
                  <p:nvPr/>
                </p:nvSpPr>
                <p:spPr>
                  <a:xfrm>
                    <a:off x="2771814" y="4645640"/>
                    <a:ext cx="236067" cy="25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1" h="428" extrusionOk="0">
                        <a:moveTo>
                          <a:pt x="212" y="0"/>
                        </a:moveTo>
                        <a:cubicBezTo>
                          <a:pt x="96" y="0"/>
                          <a:pt x="0" y="96"/>
                          <a:pt x="0" y="214"/>
                        </a:cubicBezTo>
                        <a:cubicBezTo>
                          <a:pt x="0" y="332"/>
                          <a:pt x="96" y="428"/>
                          <a:pt x="212" y="428"/>
                        </a:cubicBezTo>
                        <a:lnTo>
                          <a:pt x="3677" y="428"/>
                        </a:lnTo>
                        <a:cubicBezTo>
                          <a:pt x="3795" y="428"/>
                          <a:pt x="3891" y="332"/>
                          <a:pt x="3891" y="214"/>
                        </a:cubicBezTo>
                        <a:cubicBezTo>
                          <a:pt x="3891" y="96"/>
                          <a:pt x="3795" y="0"/>
                          <a:pt x="3677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63" name="Google Shape;463;p32">
                  <a:extLst>
                    <a:ext uri="{FF2B5EF4-FFF2-40B4-BE49-F238E27FC236}">
                      <a16:creationId xmlns:a16="http://schemas.microsoft.com/office/drawing/2014/main" id="{45993504-833F-0C3B-6AA7-3E1367FF446C}"/>
                    </a:ext>
                  </a:extLst>
                </p:cNvPr>
                <p:cNvSpPr/>
                <p:nvPr/>
              </p:nvSpPr>
              <p:spPr>
                <a:xfrm>
                  <a:off x="2771936" y="4705098"/>
                  <a:ext cx="171393" cy="55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" h="918" extrusionOk="0">
                      <a:moveTo>
                        <a:pt x="460" y="0"/>
                      </a:moveTo>
                      <a:cubicBezTo>
                        <a:pt x="207" y="0"/>
                        <a:pt x="1" y="204"/>
                        <a:pt x="1" y="459"/>
                      </a:cubicBezTo>
                      <a:cubicBezTo>
                        <a:pt x="1" y="711"/>
                        <a:pt x="205" y="918"/>
                        <a:pt x="460" y="918"/>
                      </a:cubicBezTo>
                      <a:lnTo>
                        <a:pt x="2366" y="918"/>
                      </a:lnTo>
                      <a:cubicBezTo>
                        <a:pt x="2618" y="918"/>
                        <a:pt x="2825" y="713"/>
                        <a:pt x="2825" y="459"/>
                      </a:cubicBezTo>
                      <a:cubicBezTo>
                        <a:pt x="2823" y="207"/>
                        <a:pt x="2618" y="0"/>
                        <a:pt x="236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4" name="Google Shape;464;p32">
                <a:extLst>
                  <a:ext uri="{FF2B5EF4-FFF2-40B4-BE49-F238E27FC236}">
                    <a16:creationId xmlns:a16="http://schemas.microsoft.com/office/drawing/2014/main" id="{31BF7770-BA26-51C8-75E9-C58086715702}"/>
                  </a:ext>
                </a:extLst>
              </p:cNvPr>
              <p:cNvGrpSpPr/>
              <p:nvPr/>
            </p:nvGrpSpPr>
            <p:grpSpPr>
              <a:xfrm>
                <a:off x="2395474" y="3333447"/>
                <a:ext cx="880635" cy="343961"/>
                <a:chOff x="2395474" y="3333447"/>
                <a:chExt cx="880635" cy="343961"/>
              </a:xfrm>
            </p:grpSpPr>
            <p:grpSp>
              <p:nvGrpSpPr>
                <p:cNvPr id="465" name="Google Shape;465;p32">
                  <a:extLst>
                    <a:ext uri="{FF2B5EF4-FFF2-40B4-BE49-F238E27FC236}">
                      <a16:creationId xmlns:a16="http://schemas.microsoft.com/office/drawing/2014/main" id="{FE76804E-5628-6E74-E9FB-77853C10D20E}"/>
                    </a:ext>
                  </a:extLst>
                </p:cNvPr>
                <p:cNvGrpSpPr/>
                <p:nvPr/>
              </p:nvGrpSpPr>
              <p:grpSpPr>
                <a:xfrm>
                  <a:off x="2478957" y="3333447"/>
                  <a:ext cx="722284" cy="343961"/>
                  <a:chOff x="2478957" y="3333447"/>
                  <a:chExt cx="722284" cy="343961"/>
                </a:xfrm>
              </p:grpSpPr>
              <p:sp>
                <p:nvSpPr>
                  <p:cNvPr id="466" name="Google Shape;466;p32">
                    <a:extLst>
                      <a:ext uri="{FF2B5EF4-FFF2-40B4-BE49-F238E27FC236}">
                        <a16:creationId xmlns:a16="http://schemas.microsoft.com/office/drawing/2014/main" id="{63F41776-0E7B-359F-399B-23223C1802B4}"/>
                      </a:ext>
                    </a:extLst>
                  </p:cNvPr>
                  <p:cNvSpPr/>
                  <p:nvPr/>
                </p:nvSpPr>
                <p:spPr>
                  <a:xfrm>
                    <a:off x="2479078" y="3333447"/>
                    <a:ext cx="163384" cy="2611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3" h="4304" extrusionOk="0">
                        <a:moveTo>
                          <a:pt x="1864" y="0"/>
                        </a:moveTo>
                        <a:cubicBezTo>
                          <a:pt x="1756" y="0"/>
                          <a:pt x="1651" y="5"/>
                          <a:pt x="1547" y="22"/>
                        </a:cubicBezTo>
                        <a:lnTo>
                          <a:pt x="1" y="4304"/>
                        </a:lnTo>
                        <a:lnTo>
                          <a:pt x="1699" y="4304"/>
                        </a:lnTo>
                        <a:lnTo>
                          <a:pt x="2693" y="454"/>
                        </a:lnTo>
                        <a:cubicBezTo>
                          <a:pt x="2592" y="327"/>
                          <a:pt x="2532" y="171"/>
                          <a:pt x="253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32">
                    <a:extLst>
                      <a:ext uri="{FF2B5EF4-FFF2-40B4-BE49-F238E27FC236}">
                        <a16:creationId xmlns:a16="http://schemas.microsoft.com/office/drawing/2014/main" id="{7A7D38C8-D3B7-E59B-E9BF-9CEDB90D08D0}"/>
                      </a:ext>
                    </a:extLst>
                  </p:cNvPr>
                  <p:cNvSpPr/>
                  <p:nvPr/>
                </p:nvSpPr>
                <p:spPr>
                  <a:xfrm>
                    <a:off x="2685237" y="3377737"/>
                    <a:ext cx="114606" cy="2168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9" h="3574" extrusionOk="0">
                        <a:moveTo>
                          <a:pt x="553" y="1"/>
                        </a:moveTo>
                        <a:lnTo>
                          <a:pt x="1" y="3574"/>
                        </a:lnTo>
                        <a:lnTo>
                          <a:pt x="1704" y="3574"/>
                        </a:lnTo>
                        <a:lnTo>
                          <a:pt x="188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32">
                    <a:extLst>
                      <a:ext uri="{FF2B5EF4-FFF2-40B4-BE49-F238E27FC236}">
                        <a16:creationId xmlns:a16="http://schemas.microsoft.com/office/drawing/2014/main" id="{B66DAD11-F5DE-1E76-A1F5-41537012F3F5}"/>
                      </a:ext>
                    </a:extLst>
                  </p:cNvPr>
                  <p:cNvSpPr/>
                  <p:nvPr/>
                </p:nvSpPr>
                <p:spPr>
                  <a:xfrm>
                    <a:off x="2880476" y="3377737"/>
                    <a:ext cx="114484" cy="2168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7" h="3574" extrusionOk="0">
                        <a:moveTo>
                          <a:pt x="1" y="1"/>
                        </a:moveTo>
                        <a:lnTo>
                          <a:pt x="183" y="3574"/>
                        </a:lnTo>
                        <a:lnTo>
                          <a:pt x="1886" y="3574"/>
                        </a:lnTo>
                        <a:lnTo>
                          <a:pt x="133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32">
                    <a:extLst>
                      <a:ext uri="{FF2B5EF4-FFF2-40B4-BE49-F238E27FC236}">
                        <a16:creationId xmlns:a16="http://schemas.microsoft.com/office/drawing/2014/main" id="{DA20346A-237D-3214-4822-CF15C69D6BF9}"/>
                      </a:ext>
                    </a:extLst>
                  </p:cNvPr>
                  <p:cNvSpPr/>
                  <p:nvPr/>
                </p:nvSpPr>
                <p:spPr>
                  <a:xfrm>
                    <a:off x="3035247" y="3333447"/>
                    <a:ext cx="165993" cy="2611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36" h="4304" extrusionOk="0">
                        <a:moveTo>
                          <a:pt x="68" y="0"/>
                        </a:moveTo>
                        <a:cubicBezTo>
                          <a:pt x="65" y="101"/>
                          <a:pt x="44" y="202"/>
                          <a:pt x="0" y="291"/>
                        </a:cubicBezTo>
                        <a:lnTo>
                          <a:pt x="1038" y="4304"/>
                        </a:lnTo>
                        <a:lnTo>
                          <a:pt x="2736" y="4304"/>
                        </a:lnTo>
                        <a:lnTo>
                          <a:pt x="1199" y="46"/>
                        </a:lnTo>
                        <a:cubicBezTo>
                          <a:pt x="1047" y="15"/>
                          <a:pt x="894" y="0"/>
                          <a:pt x="73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" name="Google Shape;470;p32">
                    <a:extLst>
                      <a:ext uri="{FF2B5EF4-FFF2-40B4-BE49-F238E27FC236}">
                        <a16:creationId xmlns:a16="http://schemas.microsoft.com/office/drawing/2014/main" id="{026CB7D9-AF4B-98D7-7059-E3FA19BAB32F}"/>
                      </a:ext>
                    </a:extLst>
                  </p:cNvPr>
                  <p:cNvSpPr/>
                  <p:nvPr/>
                </p:nvSpPr>
                <p:spPr>
                  <a:xfrm>
                    <a:off x="2685419" y="3591499"/>
                    <a:ext cx="103200" cy="85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1" h="1416" extrusionOk="0">
                        <a:moveTo>
                          <a:pt x="0" y="1"/>
                        </a:moveTo>
                        <a:lnTo>
                          <a:pt x="0" y="565"/>
                        </a:lnTo>
                        <a:cubicBezTo>
                          <a:pt x="0" y="1034"/>
                          <a:pt x="382" y="1415"/>
                          <a:pt x="850" y="1415"/>
                        </a:cubicBezTo>
                        <a:cubicBezTo>
                          <a:pt x="1319" y="1415"/>
                          <a:pt x="1701" y="1034"/>
                          <a:pt x="1701" y="565"/>
                        </a:cubicBezTo>
                        <a:lnTo>
                          <a:pt x="170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" name="Google Shape;471;p32">
                    <a:extLst>
                      <a:ext uri="{FF2B5EF4-FFF2-40B4-BE49-F238E27FC236}">
                        <a16:creationId xmlns:a16="http://schemas.microsoft.com/office/drawing/2014/main" id="{EBED964B-CE4A-E7DC-AEFF-3BC1F68D0518}"/>
                      </a:ext>
                    </a:extLst>
                  </p:cNvPr>
                  <p:cNvSpPr/>
                  <p:nvPr/>
                </p:nvSpPr>
                <p:spPr>
                  <a:xfrm>
                    <a:off x="2891578" y="3591499"/>
                    <a:ext cx="103382" cy="85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4" h="1416" extrusionOk="0">
                        <a:moveTo>
                          <a:pt x="0" y="1"/>
                        </a:moveTo>
                        <a:lnTo>
                          <a:pt x="0" y="565"/>
                        </a:lnTo>
                        <a:cubicBezTo>
                          <a:pt x="0" y="1034"/>
                          <a:pt x="382" y="1415"/>
                          <a:pt x="851" y="1415"/>
                        </a:cubicBezTo>
                        <a:cubicBezTo>
                          <a:pt x="1321" y="1415"/>
                          <a:pt x="1703" y="1034"/>
                          <a:pt x="1701" y="565"/>
                        </a:cubicBezTo>
                        <a:lnTo>
                          <a:pt x="170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" name="Google Shape;472;p32">
                    <a:extLst>
                      <a:ext uri="{FF2B5EF4-FFF2-40B4-BE49-F238E27FC236}">
                        <a16:creationId xmlns:a16="http://schemas.microsoft.com/office/drawing/2014/main" id="{65F959D1-1665-96A3-DA32-481989FC8F92}"/>
                      </a:ext>
                    </a:extLst>
                  </p:cNvPr>
                  <p:cNvSpPr/>
                  <p:nvPr/>
                </p:nvSpPr>
                <p:spPr>
                  <a:xfrm>
                    <a:off x="3098162" y="3591499"/>
                    <a:ext cx="103078" cy="85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9" h="1416" extrusionOk="0">
                        <a:moveTo>
                          <a:pt x="1" y="1"/>
                        </a:moveTo>
                        <a:lnTo>
                          <a:pt x="1" y="565"/>
                        </a:lnTo>
                        <a:cubicBezTo>
                          <a:pt x="1" y="1034"/>
                          <a:pt x="380" y="1415"/>
                          <a:pt x="848" y="1415"/>
                        </a:cubicBezTo>
                        <a:cubicBezTo>
                          <a:pt x="1317" y="1415"/>
                          <a:pt x="1699" y="1034"/>
                          <a:pt x="1699" y="565"/>
                        </a:cubicBezTo>
                        <a:lnTo>
                          <a:pt x="169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32">
                    <a:extLst>
                      <a:ext uri="{FF2B5EF4-FFF2-40B4-BE49-F238E27FC236}">
                        <a16:creationId xmlns:a16="http://schemas.microsoft.com/office/drawing/2014/main" id="{5077D198-9B96-3809-9EBF-0F23E542BD8F}"/>
                      </a:ext>
                    </a:extLst>
                  </p:cNvPr>
                  <p:cNvSpPr/>
                  <p:nvPr/>
                </p:nvSpPr>
                <p:spPr>
                  <a:xfrm>
                    <a:off x="2478957" y="3591499"/>
                    <a:ext cx="103200" cy="85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1" h="1416" extrusionOk="0">
                        <a:moveTo>
                          <a:pt x="0" y="1"/>
                        </a:moveTo>
                        <a:lnTo>
                          <a:pt x="0" y="565"/>
                        </a:lnTo>
                        <a:cubicBezTo>
                          <a:pt x="0" y="1034"/>
                          <a:pt x="380" y="1415"/>
                          <a:pt x="848" y="1415"/>
                        </a:cubicBezTo>
                        <a:cubicBezTo>
                          <a:pt x="1321" y="1415"/>
                          <a:pt x="1701" y="1034"/>
                          <a:pt x="1698" y="565"/>
                        </a:cubicBezTo>
                        <a:lnTo>
                          <a:pt x="169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74" name="Google Shape;474;p32">
                  <a:extLst>
                    <a:ext uri="{FF2B5EF4-FFF2-40B4-BE49-F238E27FC236}">
                      <a16:creationId xmlns:a16="http://schemas.microsoft.com/office/drawing/2014/main" id="{A86FDC37-0205-AA2B-C95C-0A949E0FCBF6}"/>
                    </a:ext>
                  </a:extLst>
                </p:cNvPr>
                <p:cNvGrpSpPr/>
                <p:nvPr/>
              </p:nvGrpSpPr>
              <p:grpSpPr>
                <a:xfrm>
                  <a:off x="2395474" y="3334781"/>
                  <a:ext cx="880635" cy="342627"/>
                  <a:chOff x="2395474" y="3334781"/>
                  <a:chExt cx="880635" cy="342627"/>
                </a:xfrm>
              </p:grpSpPr>
              <p:sp>
                <p:nvSpPr>
                  <p:cNvPr id="475" name="Google Shape;475;p32">
                    <a:extLst>
                      <a:ext uri="{FF2B5EF4-FFF2-40B4-BE49-F238E27FC236}">
                        <a16:creationId xmlns:a16="http://schemas.microsoft.com/office/drawing/2014/main" id="{DCAE9D3C-5C5C-ADE7-A75C-50ACB017D1FA}"/>
                      </a:ext>
                    </a:extLst>
                  </p:cNvPr>
                  <p:cNvSpPr/>
                  <p:nvPr/>
                </p:nvSpPr>
                <p:spPr>
                  <a:xfrm>
                    <a:off x="2395474" y="3334781"/>
                    <a:ext cx="177217" cy="2597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21" h="4282" extrusionOk="0">
                        <a:moveTo>
                          <a:pt x="2921" y="0"/>
                        </a:moveTo>
                        <a:cubicBezTo>
                          <a:pt x="2044" y="115"/>
                          <a:pt x="1292" y="711"/>
                          <a:pt x="983" y="1561"/>
                        </a:cubicBezTo>
                        <a:lnTo>
                          <a:pt x="0" y="4282"/>
                        </a:lnTo>
                        <a:lnTo>
                          <a:pt x="1376" y="4282"/>
                        </a:lnTo>
                        <a:lnTo>
                          <a:pt x="2921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32">
                    <a:extLst>
                      <a:ext uri="{FF2B5EF4-FFF2-40B4-BE49-F238E27FC236}">
                        <a16:creationId xmlns:a16="http://schemas.microsoft.com/office/drawing/2014/main" id="{1E0CF1BC-9F3C-EE68-6719-22EF2040ACE6}"/>
                      </a:ext>
                    </a:extLst>
                  </p:cNvPr>
                  <p:cNvSpPr/>
                  <p:nvPr/>
                </p:nvSpPr>
                <p:spPr>
                  <a:xfrm>
                    <a:off x="2581975" y="3360809"/>
                    <a:ext cx="136872" cy="2337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6" h="3853" extrusionOk="0">
                        <a:moveTo>
                          <a:pt x="2255" y="280"/>
                        </a:moveTo>
                        <a:lnTo>
                          <a:pt x="2255" y="282"/>
                        </a:lnTo>
                        <a:lnTo>
                          <a:pt x="2255" y="282"/>
                        </a:lnTo>
                        <a:lnTo>
                          <a:pt x="2255" y="280"/>
                        </a:lnTo>
                        <a:close/>
                        <a:moveTo>
                          <a:pt x="994" y="1"/>
                        </a:moveTo>
                        <a:lnTo>
                          <a:pt x="0" y="3853"/>
                        </a:lnTo>
                        <a:lnTo>
                          <a:pt x="1703" y="3853"/>
                        </a:lnTo>
                        <a:lnTo>
                          <a:pt x="2255" y="282"/>
                        </a:lnTo>
                        <a:lnTo>
                          <a:pt x="1573" y="282"/>
                        </a:lnTo>
                        <a:cubicBezTo>
                          <a:pt x="1340" y="282"/>
                          <a:pt x="1129" y="174"/>
                          <a:pt x="99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32">
                    <a:extLst>
                      <a:ext uri="{FF2B5EF4-FFF2-40B4-BE49-F238E27FC236}">
                        <a16:creationId xmlns:a16="http://schemas.microsoft.com/office/drawing/2014/main" id="{FDA90090-14E8-FE05-150D-572607E1F569}"/>
                      </a:ext>
                    </a:extLst>
                  </p:cNvPr>
                  <p:cNvSpPr/>
                  <p:nvPr/>
                </p:nvSpPr>
                <p:spPr>
                  <a:xfrm>
                    <a:off x="2788559" y="3377737"/>
                    <a:ext cx="103078" cy="2168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9" h="3574" extrusionOk="0">
                        <a:moveTo>
                          <a:pt x="186" y="1"/>
                        </a:moveTo>
                        <a:lnTo>
                          <a:pt x="1" y="3574"/>
                        </a:lnTo>
                        <a:lnTo>
                          <a:pt x="1698" y="3574"/>
                        </a:lnTo>
                        <a:lnTo>
                          <a:pt x="1516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" name="Google Shape;478;p32">
                    <a:extLst>
                      <a:ext uri="{FF2B5EF4-FFF2-40B4-BE49-F238E27FC236}">
                        <a16:creationId xmlns:a16="http://schemas.microsoft.com/office/drawing/2014/main" id="{162CFD0D-1066-2451-E350-344584E37FD3}"/>
                      </a:ext>
                    </a:extLst>
                  </p:cNvPr>
                  <p:cNvSpPr/>
                  <p:nvPr/>
                </p:nvSpPr>
                <p:spPr>
                  <a:xfrm>
                    <a:off x="2961350" y="3351102"/>
                    <a:ext cx="136568" cy="2434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1" h="4013" extrusionOk="0">
                        <a:moveTo>
                          <a:pt x="1218" y="0"/>
                        </a:moveTo>
                        <a:cubicBezTo>
                          <a:pt x="1103" y="259"/>
                          <a:pt x="841" y="440"/>
                          <a:pt x="541" y="440"/>
                        </a:cubicBezTo>
                        <a:lnTo>
                          <a:pt x="1" y="440"/>
                        </a:lnTo>
                        <a:lnTo>
                          <a:pt x="553" y="4013"/>
                        </a:lnTo>
                        <a:lnTo>
                          <a:pt x="2251" y="4013"/>
                        </a:lnTo>
                        <a:lnTo>
                          <a:pt x="1218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" name="Google Shape;479;p32">
                    <a:extLst>
                      <a:ext uri="{FF2B5EF4-FFF2-40B4-BE49-F238E27FC236}">
                        <a16:creationId xmlns:a16="http://schemas.microsoft.com/office/drawing/2014/main" id="{98B35FCE-C3E2-F972-D596-B58E513C19F4}"/>
                      </a:ext>
                    </a:extLst>
                  </p:cNvPr>
                  <p:cNvSpPr/>
                  <p:nvPr/>
                </p:nvSpPr>
                <p:spPr>
                  <a:xfrm>
                    <a:off x="3107930" y="3336056"/>
                    <a:ext cx="168177" cy="2585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2" h="4261" extrusionOk="0">
                        <a:moveTo>
                          <a:pt x="1" y="1"/>
                        </a:moveTo>
                        <a:lnTo>
                          <a:pt x="1538" y="4261"/>
                        </a:lnTo>
                        <a:lnTo>
                          <a:pt x="2772" y="4261"/>
                        </a:lnTo>
                        <a:lnTo>
                          <a:pt x="1790" y="1538"/>
                        </a:lnTo>
                        <a:cubicBezTo>
                          <a:pt x="1499" y="738"/>
                          <a:pt x="812" y="164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" name="Google Shape;480;p32">
                    <a:extLst>
                      <a:ext uri="{FF2B5EF4-FFF2-40B4-BE49-F238E27FC236}">
                        <a16:creationId xmlns:a16="http://schemas.microsoft.com/office/drawing/2014/main" id="{3CE46136-D54D-602E-61A2-4363B0A13BAF}"/>
                      </a:ext>
                    </a:extLst>
                  </p:cNvPr>
                  <p:cNvSpPr/>
                  <p:nvPr/>
                </p:nvSpPr>
                <p:spPr>
                  <a:xfrm>
                    <a:off x="2788559" y="3591499"/>
                    <a:ext cx="103078" cy="85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9" h="1416" extrusionOk="0">
                        <a:moveTo>
                          <a:pt x="1" y="1"/>
                        </a:moveTo>
                        <a:lnTo>
                          <a:pt x="1" y="565"/>
                        </a:lnTo>
                        <a:cubicBezTo>
                          <a:pt x="1" y="1034"/>
                          <a:pt x="380" y="1415"/>
                          <a:pt x="848" y="1415"/>
                        </a:cubicBezTo>
                        <a:cubicBezTo>
                          <a:pt x="1317" y="1415"/>
                          <a:pt x="1698" y="1034"/>
                          <a:pt x="1698" y="565"/>
                        </a:cubicBezTo>
                        <a:lnTo>
                          <a:pt x="1698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" name="Google Shape;481;p32">
                    <a:extLst>
                      <a:ext uri="{FF2B5EF4-FFF2-40B4-BE49-F238E27FC236}">
                        <a16:creationId xmlns:a16="http://schemas.microsoft.com/office/drawing/2014/main" id="{E29D7E13-50CD-6318-07C0-3FF589C87FEA}"/>
                      </a:ext>
                    </a:extLst>
                  </p:cNvPr>
                  <p:cNvSpPr/>
                  <p:nvPr/>
                </p:nvSpPr>
                <p:spPr>
                  <a:xfrm>
                    <a:off x="2994901" y="3591499"/>
                    <a:ext cx="103018" cy="85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8" h="1416" extrusionOk="0">
                        <a:moveTo>
                          <a:pt x="0" y="1"/>
                        </a:moveTo>
                        <a:lnTo>
                          <a:pt x="0" y="565"/>
                        </a:lnTo>
                        <a:cubicBezTo>
                          <a:pt x="0" y="1034"/>
                          <a:pt x="382" y="1415"/>
                          <a:pt x="850" y="1415"/>
                        </a:cubicBezTo>
                        <a:cubicBezTo>
                          <a:pt x="1321" y="1415"/>
                          <a:pt x="1698" y="1034"/>
                          <a:pt x="1698" y="565"/>
                        </a:cubicBezTo>
                        <a:lnTo>
                          <a:pt x="1698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32">
                    <a:extLst>
                      <a:ext uri="{FF2B5EF4-FFF2-40B4-BE49-F238E27FC236}">
                        <a16:creationId xmlns:a16="http://schemas.microsoft.com/office/drawing/2014/main" id="{8B53B0F8-2C23-DD7C-7064-85CE385E535A}"/>
                      </a:ext>
                    </a:extLst>
                  </p:cNvPr>
                  <p:cNvSpPr/>
                  <p:nvPr/>
                </p:nvSpPr>
                <p:spPr>
                  <a:xfrm>
                    <a:off x="3201181" y="3591378"/>
                    <a:ext cx="74927" cy="86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5" h="1418" extrusionOk="0">
                        <a:moveTo>
                          <a:pt x="1" y="1"/>
                        </a:moveTo>
                        <a:lnTo>
                          <a:pt x="1" y="800"/>
                        </a:lnTo>
                        <a:cubicBezTo>
                          <a:pt x="1" y="1141"/>
                          <a:pt x="277" y="1417"/>
                          <a:pt x="620" y="1417"/>
                        </a:cubicBezTo>
                        <a:cubicBezTo>
                          <a:pt x="959" y="1417"/>
                          <a:pt x="1235" y="1141"/>
                          <a:pt x="1235" y="800"/>
                        </a:cubicBezTo>
                        <a:lnTo>
                          <a:pt x="1235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32">
                    <a:extLst>
                      <a:ext uri="{FF2B5EF4-FFF2-40B4-BE49-F238E27FC236}">
                        <a16:creationId xmlns:a16="http://schemas.microsoft.com/office/drawing/2014/main" id="{EF64C98F-A018-AA59-8217-D71458FF7A5E}"/>
                      </a:ext>
                    </a:extLst>
                  </p:cNvPr>
                  <p:cNvSpPr/>
                  <p:nvPr/>
                </p:nvSpPr>
                <p:spPr>
                  <a:xfrm>
                    <a:off x="2582097" y="3591499"/>
                    <a:ext cx="103200" cy="85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1" h="1416" extrusionOk="0">
                        <a:moveTo>
                          <a:pt x="1" y="1"/>
                        </a:moveTo>
                        <a:lnTo>
                          <a:pt x="1" y="565"/>
                        </a:lnTo>
                        <a:cubicBezTo>
                          <a:pt x="1" y="1034"/>
                          <a:pt x="383" y="1415"/>
                          <a:pt x="851" y="1415"/>
                        </a:cubicBezTo>
                        <a:cubicBezTo>
                          <a:pt x="1319" y="1415"/>
                          <a:pt x="1701" y="1034"/>
                          <a:pt x="1701" y="565"/>
                        </a:cubicBezTo>
                        <a:lnTo>
                          <a:pt x="170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32">
                    <a:extLst>
                      <a:ext uri="{FF2B5EF4-FFF2-40B4-BE49-F238E27FC236}">
                        <a16:creationId xmlns:a16="http://schemas.microsoft.com/office/drawing/2014/main" id="{7109EB59-E735-AD20-204E-4B651AA963A7}"/>
                      </a:ext>
                    </a:extLst>
                  </p:cNvPr>
                  <p:cNvSpPr/>
                  <p:nvPr/>
                </p:nvSpPr>
                <p:spPr>
                  <a:xfrm>
                    <a:off x="2395474" y="3591378"/>
                    <a:ext cx="83543" cy="86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" h="1418" extrusionOk="0">
                        <a:moveTo>
                          <a:pt x="0" y="1"/>
                        </a:moveTo>
                        <a:lnTo>
                          <a:pt x="0" y="731"/>
                        </a:lnTo>
                        <a:cubicBezTo>
                          <a:pt x="0" y="1112"/>
                          <a:pt x="310" y="1417"/>
                          <a:pt x="687" y="1417"/>
                        </a:cubicBezTo>
                        <a:cubicBezTo>
                          <a:pt x="1069" y="1417"/>
                          <a:pt x="1376" y="1112"/>
                          <a:pt x="1376" y="731"/>
                        </a:cubicBezTo>
                        <a:lnTo>
                          <a:pt x="1376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485" name="Google Shape;485;p32">
              <a:extLst>
                <a:ext uri="{FF2B5EF4-FFF2-40B4-BE49-F238E27FC236}">
                  <a16:creationId xmlns:a16="http://schemas.microsoft.com/office/drawing/2014/main" id="{B79AB2DC-0B61-6F74-F9F2-91830C64BE6B}"/>
                </a:ext>
              </a:extLst>
            </p:cNvPr>
            <p:cNvSpPr/>
            <p:nvPr/>
          </p:nvSpPr>
          <p:spPr>
            <a:xfrm>
              <a:off x="2989926" y="3794789"/>
              <a:ext cx="249354" cy="1100736"/>
            </a:xfrm>
            <a:custGeom>
              <a:avLst/>
              <a:gdLst/>
              <a:ahLst/>
              <a:cxnLst/>
              <a:rect l="l" t="t" r="r" b="b"/>
              <a:pathLst>
                <a:path w="4110" h="18143" extrusionOk="0">
                  <a:moveTo>
                    <a:pt x="2152" y="0"/>
                  </a:moveTo>
                  <a:cubicBezTo>
                    <a:pt x="2015" y="0"/>
                    <a:pt x="1877" y="51"/>
                    <a:pt x="1768" y="153"/>
                  </a:cubicBezTo>
                  <a:cubicBezTo>
                    <a:pt x="891" y="972"/>
                    <a:pt x="0" y="2992"/>
                    <a:pt x="3351" y="7826"/>
                  </a:cubicBezTo>
                  <a:cubicBezTo>
                    <a:pt x="3413" y="7913"/>
                    <a:pt x="3473" y="8004"/>
                    <a:pt x="3540" y="8093"/>
                  </a:cubicBezTo>
                  <a:cubicBezTo>
                    <a:pt x="3540" y="8093"/>
                    <a:pt x="3466" y="8225"/>
                    <a:pt x="3351" y="8465"/>
                  </a:cubicBezTo>
                  <a:cubicBezTo>
                    <a:pt x="2777" y="9673"/>
                    <a:pt x="1204" y="13614"/>
                    <a:pt x="2942" y="17394"/>
                  </a:cubicBezTo>
                  <a:cubicBezTo>
                    <a:pt x="3058" y="17646"/>
                    <a:pt x="3185" y="17893"/>
                    <a:pt x="3334" y="18143"/>
                  </a:cubicBezTo>
                  <a:cubicBezTo>
                    <a:pt x="3807" y="17744"/>
                    <a:pt x="4109" y="17146"/>
                    <a:pt x="4109" y="16476"/>
                  </a:cubicBezTo>
                  <a:lnTo>
                    <a:pt x="4109" y="2216"/>
                  </a:lnTo>
                  <a:lnTo>
                    <a:pt x="3351" y="1217"/>
                  </a:lnTo>
                  <a:lnTo>
                    <a:pt x="2589" y="218"/>
                  </a:lnTo>
                  <a:cubicBezTo>
                    <a:pt x="2480" y="74"/>
                    <a:pt x="2317" y="0"/>
                    <a:pt x="2152" y="0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2">
              <a:extLst>
                <a:ext uri="{FF2B5EF4-FFF2-40B4-BE49-F238E27FC236}">
                  <a16:creationId xmlns:a16="http://schemas.microsoft.com/office/drawing/2014/main" id="{FD0223E9-BE0D-F9CF-CCDF-BEAFD4C36863}"/>
                </a:ext>
              </a:extLst>
            </p:cNvPr>
            <p:cNvSpPr/>
            <p:nvPr/>
          </p:nvSpPr>
          <p:spPr>
            <a:xfrm>
              <a:off x="3018926" y="3794789"/>
              <a:ext cx="568296" cy="1162559"/>
            </a:xfrm>
            <a:custGeom>
              <a:avLst/>
              <a:gdLst/>
              <a:ahLst/>
              <a:cxnLst/>
              <a:rect l="l" t="t" r="r" b="b"/>
              <a:pathLst>
                <a:path w="9367" h="19162" extrusionOk="0">
                  <a:moveTo>
                    <a:pt x="2182" y="0"/>
                  </a:moveTo>
                  <a:cubicBezTo>
                    <a:pt x="2046" y="0"/>
                    <a:pt x="1908" y="51"/>
                    <a:pt x="1799" y="153"/>
                  </a:cubicBezTo>
                  <a:cubicBezTo>
                    <a:pt x="906" y="987"/>
                    <a:pt x="0" y="3066"/>
                    <a:pt x="3569" y="8093"/>
                  </a:cubicBezTo>
                  <a:cubicBezTo>
                    <a:pt x="3569" y="8093"/>
                    <a:pt x="137" y="14202"/>
                    <a:pt x="4064" y="19161"/>
                  </a:cubicBezTo>
                  <a:lnTo>
                    <a:pt x="7870" y="10785"/>
                  </a:lnTo>
                  <a:lnTo>
                    <a:pt x="9366" y="9051"/>
                  </a:lnTo>
                  <a:lnTo>
                    <a:pt x="2620" y="216"/>
                  </a:lnTo>
                  <a:cubicBezTo>
                    <a:pt x="2509" y="73"/>
                    <a:pt x="2346" y="0"/>
                    <a:pt x="2182" y="0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7917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>
          <a:extLst>
            <a:ext uri="{FF2B5EF4-FFF2-40B4-BE49-F238E27FC236}">
              <a16:creationId xmlns:a16="http://schemas.microsoft.com/office/drawing/2014/main" id="{50D27418-1E27-3E18-87A8-AEDA6C702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E7181B9-BB1A-0E67-AE8F-5046F4E05425}"/>
              </a:ext>
            </a:extLst>
          </p:cNvPr>
          <p:cNvGrpSpPr/>
          <p:nvPr/>
        </p:nvGrpSpPr>
        <p:grpSpPr>
          <a:xfrm>
            <a:off x="263380" y="93494"/>
            <a:ext cx="3467698" cy="646331"/>
            <a:chOff x="263380" y="232286"/>
            <a:chExt cx="3467698" cy="64633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8764317-4AB1-2465-C58A-1A9A797C3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380" y="332320"/>
              <a:ext cx="506012" cy="506012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C0AE7A8-BCBE-DD43-09F6-A7EBB89AACAF}"/>
                </a:ext>
              </a:extLst>
            </p:cNvPr>
            <p:cNvSpPr txBox="1"/>
            <p:nvPr/>
          </p:nvSpPr>
          <p:spPr>
            <a:xfrm>
              <a:off x="870997" y="232286"/>
              <a:ext cx="28600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solidFill>
                    <a:schemeClr val="dk1"/>
                  </a:solidFill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  <a:sym typeface="Crete Round"/>
                </a:rPr>
                <a:t>性別分布圖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4401B3D-9E91-727C-81BA-4A0EEF081B4A}"/>
              </a:ext>
            </a:extLst>
          </p:cNvPr>
          <p:cNvGrpSpPr/>
          <p:nvPr/>
        </p:nvGrpSpPr>
        <p:grpSpPr>
          <a:xfrm>
            <a:off x="391626" y="38407"/>
            <a:ext cx="8264683" cy="4579025"/>
            <a:chOff x="391626" y="332320"/>
            <a:chExt cx="8264683" cy="4579025"/>
          </a:xfrm>
        </p:grpSpPr>
        <p:cxnSp>
          <p:nvCxnSpPr>
            <p:cNvPr id="9" name="Google Shape;961;p41">
              <a:extLst>
                <a:ext uri="{FF2B5EF4-FFF2-40B4-BE49-F238E27FC236}">
                  <a16:creationId xmlns:a16="http://schemas.microsoft.com/office/drawing/2014/main" id="{F61DAB82-0E68-61BF-B1F4-F1E4969FDCE1}"/>
                </a:ext>
              </a:extLst>
            </p:cNvPr>
            <p:cNvCxnSpPr>
              <a:cxnSpLocks/>
            </p:cNvCxnSpPr>
            <p:nvPr/>
          </p:nvCxnSpPr>
          <p:spPr>
            <a:xfrm>
              <a:off x="5851072" y="2404524"/>
              <a:ext cx="1423957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961;p41">
              <a:extLst>
                <a:ext uri="{FF2B5EF4-FFF2-40B4-BE49-F238E27FC236}">
                  <a16:creationId xmlns:a16="http://schemas.microsoft.com/office/drawing/2014/main" id="{616D2D3C-D2DA-1F0E-B053-9AFE45190FDB}"/>
                </a:ext>
              </a:extLst>
            </p:cNvPr>
            <p:cNvCxnSpPr>
              <a:cxnSpLocks/>
            </p:cNvCxnSpPr>
            <p:nvPr/>
          </p:nvCxnSpPr>
          <p:spPr>
            <a:xfrm>
              <a:off x="1934937" y="3027731"/>
              <a:ext cx="1423957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3" name="圖片 2" descr="一張含有 文字, 螢幕擷取畫面, 圓形, 字型 的圖片&#10;&#10;自動產生的描述">
              <a:extLst>
                <a:ext uri="{FF2B5EF4-FFF2-40B4-BE49-F238E27FC236}">
                  <a16:creationId xmlns:a16="http://schemas.microsoft.com/office/drawing/2014/main" id="{BE615895-E77B-DBC4-05FA-9EE45EB6E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639" b="89960" l="2165" r="93074">
                          <a14:foregroundMark x1="24675" y1="25301" x2="15584" y2="44578"/>
                          <a14:foregroundMark x1="15584" y1="44578" x2="14719" y2="59438"/>
                          <a14:foregroundMark x1="14719" y1="59438" x2="22078" y2="75100"/>
                          <a14:foregroundMark x1="30287" y1="81928" x2="34632" y2="85542"/>
                          <a14:foregroundMark x1="29804" y1="81526" x2="30287" y2="81928"/>
                          <a14:foregroundMark x1="29320" y1="81124" x2="29804" y2="81526"/>
                          <a14:foregroundMark x1="28838" y1="80723" x2="29320" y2="81124"/>
                          <a14:foregroundMark x1="22078" y1="75100" x2="28838" y2="80723"/>
                          <a14:foregroundMark x1="34632" y1="85542" x2="58442" y2="85542"/>
                          <a14:foregroundMark x1="58442" y1="85542" x2="81818" y2="69880"/>
                          <a14:foregroundMark x1="81818" y1="69880" x2="93074" y2="54217"/>
                          <a14:foregroundMark x1="89156" y1="42100" x2="87879" y2="38153"/>
                          <a14:foregroundMark x1="93074" y1="54217" x2="92729" y2="53150"/>
                          <a14:foregroundMark x1="87879" y1="38153" x2="69264" y2="20482"/>
                          <a14:foregroundMark x1="69264" y1="20482" x2="44156" y2="19679"/>
                          <a14:foregroundMark x1="44156" y1="19679" x2="23377" y2="24498"/>
                          <a14:foregroundMark x1="19481" y1="30522" x2="2165" y2="46988"/>
                          <a14:foregroundMark x1="9957" y1="38956" x2="12554" y2="52209"/>
                          <a14:foregroundMark x1="10823" y1="58233" x2="18615" y2="71084"/>
                          <a14:foregroundMark x1="18615" y1="71084" x2="19048" y2="71084"/>
                          <a14:foregroundMark x1="13853" y1="50602" x2="15152" y2="65060"/>
                          <a14:foregroundMark x1="15152" y1="65060" x2="15152" y2="64659"/>
                          <a14:foregroundMark x1="13420" y1="50602" x2="12554" y2="65863"/>
                          <a14:foregroundMark x1="11255" y1="51807" x2="13420" y2="61044"/>
                          <a14:foregroundMark x1="14286" y1="66265" x2="14286" y2="66265"/>
                          <a14:foregroundMark x1="31473" y1="81928" x2="34632" y2="84739"/>
                          <a14:foregroundMark x1="31022" y1="81526" x2="31473" y2="81928"/>
                          <a14:foregroundMark x1="30570" y1="81124" x2="31022" y2="81526"/>
                          <a14:foregroundMark x1="30119" y1="80723" x2="30570" y2="81124"/>
                          <a14:foregroundMark x1="13420" y1="65863" x2="30119" y2="80723"/>
                          <a14:foregroundMark x1="34632" y1="84739" x2="46320" y2="87952"/>
                          <a14:foregroundMark x1="46320" y1="87952" x2="60173" y2="88353"/>
                          <a14:foregroundMark x1="60173" y1="88353" x2="64935" y2="87952"/>
                          <a14:foregroundMark x1="13420" y1="66265" x2="21645" y2="77912"/>
                          <a14:foregroundMark x1="27778" y1="81928" x2="36364" y2="87550"/>
                          <a14:foregroundMark x1="27164" y1="81526" x2="27778" y2="81928"/>
                          <a14:foregroundMark x1="26550" y1="81124" x2="27164" y2="81526"/>
                          <a14:foregroundMark x1="25938" y1="80723" x2="26550" y2="81124"/>
                          <a14:foregroundMark x1="21645" y1="77912" x2="25938" y2="80723"/>
                          <a14:foregroundMark x1="36364" y1="87550" x2="38528" y2="88353"/>
                          <a14:foregroundMark x1="64935" y1="87149" x2="89610" y2="70281"/>
                          <a14:foregroundMark x1="89610" y1="70281" x2="90909" y2="58635"/>
                          <a14:foregroundMark x1="35065" y1="18876" x2="35065" y2="18876"/>
                          <a14:foregroundMark x1="33766" y1="21285" x2="59740" y2="19277"/>
                          <a14:foregroundMark x1="33766" y1="20884" x2="59307" y2="18876"/>
                          <a14:foregroundMark x1="37229" y1="18876" x2="54545" y2="18072"/>
                          <a14:foregroundMark x1="54545" y1="18072" x2="54545" y2="18072"/>
                          <a14:foregroundMark x1="55411" y1="18474" x2="55411" y2="18474"/>
                          <a14:foregroundMark x1="56710" y1="19277" x2="56710" y2="19277"/>
                          <a14:foregroundMark x1="87013" y1="43373" x2="87446" y2="47791"/>
                          <a14:foregroundMark x1="87879" y1="49398" x2="87879" y2="50602"/>
                          <a14:foregroundMark x1="87446" y1="53012" x2="87446" y2="53012"/>
                          <a14:backgroundMark x1="94654" y1="42731" x2="94805" y2="40161"/>
                          <a14:backgroundMark x1="94311" y1="48559" x2="94391" y2="47207"/>
                          <a14:backgroundMark x1="94049" y1="53012" x2="94125" y2="51727"/>
                          <a14:backgroundMark x1="93921" y1="55198" x2="94049" y2="53012"/>
                          <a14:backgroundMark x1="93558" y1="61368" x2="93857" y2="56288"/>
                          <a14:backgroundMark x1="84939" y1="30703" x2="84138" y2="29935"/>
                          <a14:backgroundMark x1="94805" y1="40161" x2="85130" y2="30886"/>
                          <a14:backgroundMark x1="22246" y1="23107" x2="21645" y2="23293"/>
                          <a14:backgroundMark x1="21645" y1="23293" x2="21428" y2="24059"/>
                          <a14:backgroundMark x1="21645" y1="81124" x2="21645" y2="81124"/>
                          <a14:backgroundMark x1="22944" y1="80723" x2="22944" y2="80723"/>
                          <a14:backgroundMark x1="24242" y1="81928" x2="24242" y2="81928"/>
                          <a14:backgroundMark x1="24675" y1="81526" x2="24675" y2="8152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447995" y="332320"/>
              <a:ext cx="4248010" cy="4579025"/>
            </a:xfrm>
            <a:prstGeom prst="rect">
              <a:avLst/>
            </a:prstGeom>
          </p:spPr>
        </p:pic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306C29A6-CECE-7CC8-DF63-7A62A58A9000}"/>
                </a:ext>
              </a:extLst>
            </p:cNvPr>
            <p:cNvSpPr/>
            <p:nvPr/>
          </p:nvSpPr>
          <p:spPr>
            <a:xfrm>
              <a:off x="1724597" y="2883357"/>
              <a:ext cx="288747" cy="288747"/>
            </a:xfrm>
            <a:prstGeom prst="ellipse">
              <a:avLst/>
            </a:prstGeom>
            <a:solidFill>
              <a:srgbClr val="008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3816A31C-D20F-B622-D26A-A3B9FDD3D51E}"/>
                </a:ext>
              </a:extLst>
            </p:cNvPr>
            <p:cNvSpPr/>
            <p:nvPr/>
          </p:nvSpPr>
          <p:spPr>
            <a:xfrm>
              <a:off x="7130655" y="2260150"/>
              <a:ext cx="288747" cy="288747"/>
            </a:xfrm>
            <a:prstGeom prst="ellipse">
              <a:avLst/>
            </a:prstGeom>
            <a:solidFill>
              <a:srgbClr val="FF85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3199C50-828A-DA5A-576C-D577FDBCD4DC}"/>
                </a:ext>
              </a:extLst>
            </p:cNvPr>
            <p:cNvSpPr txBox="1"/>
            <p:nvPr/>
          </p:nvSpPr>
          <p:spPr>
            <a:xfrm>
              <a:off x="391626" y="2648884"/>
              <a:ext cx="12369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800" dirty="0"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</a:rPr>
                <a:t>男</a:t>
              </a:r>
              <a:endParaRPr lang="en-US" altLang="zh-TW" sz="18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endParaRPr>
            </a:p>
            <a:p>
              <a:pPr algn="ctr"/>
              <a:r>
                <a:rPr lang="en-US" altLang="zh-TW" sz="1800" dirty="0"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</a:rPr>
                <a:t>(125676)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D365919-AC07-CC1E-69D1-54008A9FA04A}"/>
                </a:ext>
              </a:extLst>
            </p:cNvPr>
            <p:cNvSpPr txBox="1"/>
            <p:nvPr/>
          </p:nvSpPr>
          <p:spPr>
            <a:xfrm>
              <a:off x="7419402" y="2002553"/>
              <a:ext cx="12369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800"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</a:defRPr>
              </a:lvl1pPr>
            </a:lstStyle>
            <a:p>
              <a:r>
                <a:rPr lang="zh-TW" altLang="en-US" dirty="0"/>
                <a:t>女</a:t>
              </a:r>
              <a:endParaRPr lang="en-US" altLang="zh-TW" dirty="0"/>
            </a:p>
            <a:p>
              <a:r>
                <a:rPr lang="en-US" altLang="zh-TW" dirty="0"/>
                <a:t>(124324)</a:t>
              </a: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E62B53B8-B7EC-B9AC-67A5-831B5529E0CE}"/>
              </a:ext>
            </a:extLst>
          </p:cNvPr>
          <p:cNvGrpSpPr/>
          <p:nvPr/>
        </p:nvGrpSpPr>
        <p:grpSpPr>
          <a:xfrm>
            <a:off x="1551214" y="4483618"/>
            <a:ext cx="7494814" cy="573516"/>
            <a:chOff x="1543050" y="4569985"/>
            <a:chExt cx="7494814" cy="573516"/>
          </a:xfrm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3A41531B-A8AF-0F2A-3444-6E47DB34DBAE}"/>
                </a:ext>
              </a:extLst>
            </p:cNvPr>
            <p:cNvSpPr/>
            <p:nvPr/>
          </p:nvSpPr>
          <p:spPr>
            <a:xfrm>
              <a:off x="1543050" y="4569985"/>
              <a:ext cx="7494814" cy="5735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C64C2A4-FA59-8C3C-3ACF-BA27114F415B}"/>
                </a:ext>
              </a:extLst>
            </p:cNvPr>
            <p:cNvSpPr txBox="1"/>
            <p:nvPr/>
          </p:nvSpPr>
          <p:spPr>
            <a:xfrm>
              <a:off x="2220685" y="4623232"/>
              <a:ext cx="65069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</a:rPr>
                <a:t>男女比例差異不大，男性顧客稍微多出</a:t>
              </a:r>
              <a:r>
                <a:rPr lang="en-US" altLang="zh-TW" sz="2400" dirty="0"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</a:rPr>
                <a:t>1300</a:t>
              </a:r>
              <a:r>
                <a:rPr lang="zh-TW" altLang="en-US" sz="2400" dirty="0"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</a:rPr>
                <a:t>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706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>
          <a:extLst>
            <a:ext uri="{FF2B5EF4-FFF2-40B4-BE49-F238E27FC236}">
              <a16:creationId xmlns:a16="http://schemas.microsoft.com/office/drawing/2014/main" id="{D5BC2701-CE71-0D14-3911-372B98071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1E82F5A7-1B17-2773-1B15-8260C60F262A}"/>
              </a:ext>
            </a:extLst>
          </p:cNvPr>
          <p:cNvGrpSpPr/>
          <p:nvPr/>
        </p:nvGrpSpPr>
        <p:grpSpPr>
          <a:xfrm>
            <a:off x="263380" y="93493"/>
            <a:ext cx="5500338" cy="646331"/>
            <a:chOff x="263380" y="232286"/>
            <a:chExt cx="5500338" cy="64633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20B11DA-E6DB-1C7E-5BE6-9003EADCA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380" y="332320"/>
              <a:ext cx="506012" cy="506012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CE6B0F2-DC28-9C6A-98DB-29C20B0F4805}"/>
                </a:ext>
              </a:extLst>
            </p:cNvPr>
            <p:cNvSpPr txBox="1"/>
            <p:nvPr/>
          </p:nvSpPr>
          <p:spPr>
            <a:xfrm>
              <a:off x="870997" y="232286"/>
              <a:ext cx="4892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solidFill>
                    <a:schemeClr val="dk1"/>
                  </a:solidFill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  <a:sym typeface="Crete Round"/>
                </a:rPr>
                <a:t>性別及各年齡層分布圖</a:t>
              </a:r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CA8934D4-D281-5245-9A6D-86615BA7D6B0}"/>
              </a:ext>
            </a:extLst>
          </p:cNvPr>
          <p:cNvGrpSpPr/>
          <p:nvPr/>
        </p:nvGrpSpPr>
        <p:grpSpPr>
          <a:xfrm>
            <a:off x="1551214" y="4483618"/>
            <a:ext cx="7494814" cy="573516"/>
            <a:chOff x="1551214" y="4483618"/>
            <a:chExt cx="7494814" cy="573516"/>
          </a:xfrm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B8E61C90-0A45-A1C4-BB5C-B63A6AA59E65}"/>
                </a:ext>
              </a:extLst>
            </p:cNvPr>
            <p:cNvSpPr/>
            <p:nvPr/>
          </p:nvSpPr>
          <p:spPr>
            <a:xfrm>
              <a:off x="1551214" y="4483618"/>
              <a:ext cx="7494814" cy="5735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C6B2DB3-0876-C081-BBEB-7D89F83CF594}"/>
                </a:ext>
              </a:extLst>
            </p:cNvPr>
            <p:cNvSpPr txBox="1"/>
            <p:nvPr/>
          </p:nvSpPr>
          <p:spPr>
            <a:xfrm>
              <a:off x="2834570" y="4539544"/>
              <a:ext cx="4928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</a:rPr>
                <a:t>顧客年齡層大多集中在</a:t>
              </a:r>
              <a:r>
                <a:rPr lang="en-US" altLang="zh-TW" sz="2400" dirty="0"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</a:rPr>
                <a:t>20-69</a:t>
              </a:r>
              <a:r>
                <a:rPr lang="zh-TW" altLang="en-US" sz="2400" dirty="0"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</a:rPr>
                <a:t>歲之間</a:t>
              </a:r>
            </a:p>
          </p:txBody>
        </p:sp>
      </p:grpSp>
      <p:pic>
        <p:nvPicPr>
          <p:cNvPr id="8" name="圖片 7" descr="一張含有 文字, 螢幕擷取畫面, 繪圖, 圖表 的圖片&#10;&#10;自動產生的描述">
            <a:extLst>
              <a:ext uri="{FF2B5EF4-FFF2-40B4-BE49-F238E27FC236}">
                <a16:creationId xmlns:a16="http://schemas.microsoft.com/office/drawing/2014/main" id="{9FEEFE68-1431-EAC8-B491-6C9C3068DC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05" t="7685" b="1964"/>
          <a:stretch/>
        </p:blipFill>
        <p:spPr>
          <a:xfrm>
            <a:off x="1424066" y="1019033"/>
            <a:ext cx="5075804" cy="3283144"/>
          </a:xfrm>
          <a:prstGeom prst="rect">
            <a:avLst/>
          </a:prstGeom>
        </p:spPr>
      </p:pic>
      <p:grpSp>
        <p:nvGrpSpPr>
          <p:cNvPr id="24" name="群組 23">
            <a:extLst>
              <a:ext uri="{FF2B5EF4-FFF2-40B4-BE49-F238E27FC236}">
                <a16:creationId xmlns:a16="http://schemas.microsoft.com/office/drawing/2014/main" id="{692067DD-DE00-55B7-1535-608354CCEB0B}"/>
              </a:ext>
            </a:extLst>
          </p:cNvPr>
          <p:cNvGrpSpPr/>
          <p:nvPr/>
        </p:nvGrpSpPr>
        <p:grpSpPr>
          <a:xfrm>
            <a:off x="6959653" y="1172912"/>
            <a:ext cx="648917" cy="800220"/>
            <a:chOff x="6959653" y="1172912"/>
            <a:chExt cx="648917" cy="800220"/>
          </a:xfrm>
        </p:grpSpPr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16C4ED51-649E-3937-F28E-C93410CF0637}"/>
                </a:ext>
              </a:extLst>
            </p:cNvPr>
            <p:cNvSpPr/>
            <p:nvPr/>
          </p:nvSpPr>
          <p:spPr>
            <a:xfrm>
              <a:off x="6967817" y="1704834"/>
              <a:ext cx="189134" cy="189134"/>
            </a:xfrm>
            <a:prstGeom prst="ellipse">
              <a:avLst/>
            </a:prstGeom>
            <a:solidFill>
              <a:srgbClr val="FF85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1B5520A4-0AD9-A6E4-AD4D-869FFC2CA73A}"/>
                </a:ext>
              </a:extLst>
            </p:cNvPr>
            <p:cNvSpPr/>
            <p:nvPr/>
          </p:nvSpPr>
          <p:spPr>
            <a:xfrm>
              <a:off x="6959653" y="1315819"/>
              <a:ext cx="189134" cy="189134"/>
            </a:xfrm>
            <a:prstGeom prst="ellipse">
              <a:avLst/>
            </a:prstGeom>
            <a:solidFill>
              <a:srgbClr val="008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AD3EF7E-08F4-A72F-0105-F51AD24D4BE7}"/>
                </a:ext>
              </a:extLst>
            </p:cNvPr>
            <p:cNvSpPr txBox="1"/>
            <p:nvPr/>
          </p:nvSpPr>
          <p:spPr>
            <a:xfrm>
              <a:off x="7233012" y="1172912"/>
              <a:ext cx="3755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</a:rPr>
                <a:t>男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CDBF41C-E2A0-13EE-FE0D-1429E4277690}"/>
                </a:ext>
              </a:extLst>
            </p:cNvPr>
            <p:cNvSpPr txBox="1"/>
            <p:nvPr/>
          </p:nvSpPr>
          <p:spPr>
            <a:xfrm>
              <a:off x="7233012" y="1573022"/>
              <a:ext cx="3755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</a:rPr>
                <a:t>女</a:t>
              </a:r>
            </a:p>
          </p:txBody>
        </p:sp>
      </p:grp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31CEC235-E9B2-E9E9-C637-1FC105598687}"/>
              </a:ext>
            </a:extLst>
          </p:cNvPr>
          <p:cNvSpPr/>
          <p:nvPr/>
        </p:nvSpPr>
        <p:spPr>
          <a:xfrm>
            <a:off x="6743700" y="1061358"/>
            <a:ext cx="1069521" cy="1094014"/>
          </a:xfrm>
          <a:prstGeom prst="roundRect">
            <a:avLst>
              <a:gd name="adj" fmla="val 11681"/>
            </a:avLst>
          </a:prstGeom>
          <a:noFill/>
          <a:ln>
            <a:solidFill>
              <a:schemeClr val="accent6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09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>
          <a:extLst>
            <a:ext uri="{FF2B5EF4-FFF2-40B4-BE49-F238E27FC236}">
              <a16:creationId xmlns:a16="http://schemas.microsoft.com/office/drawing/2014/main" id="{DF27147B-93B8-21D3-D7C7-1F9406836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E5F24928-B7B4-B105-D5E5-13188B9611D0}"/>
              </a:ext>
            </a:extLst>
          </p:cNvPr>
          <p:cNvGrpSpPr/>
          <p:nvPr/>
        </p:nvGrpSpPr>
        <p:grpSpPr>
          <a:xfrm>
            <a:off x="263380" y="93493"/>
            <a:ext cx="6969374" cy="646331"/>
            <a:chOff x="263380" y="232286"/>
            <a:chExt cx="6969374" cy="64633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E75461E-438C-48C1-D34E-3D9FB57FD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380" y="332320"/>
              <a:ext cx="506012" cy="506012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3FCC244-8E36-C69E-91B8-DD0871C4E245}"/>
                </a:ext>
              </a:extLst>
            </p:cNvPr>
            <p:cNvSpPr txBox="1"/>
            <p:nvPr/>
          </p:nvSpPr>
          <p:spPr>
            <a:xfrm>
              <a:off x="870997" y="232286"/>
              <a:ext cx="63617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solidFill>
                    <a:schemeClr val="dk1"/>
                  </a:solidFill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  <a:sym typeface="Crete Round"/>
                </a:rPr>
                <a:t>產品類別之銷售量與銷售額</a:t>
              </a:r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9C9EE798-F0A1-4251-F190-82CB9CD318F2}"/>
              </a:ext>
            </a:extLst>
          </p:cNvPr>
          <p:cNvGrpSpPr/>
          <p:nvPr/>
        </p:nvGrpSpPr>
        <p:grpSpPr>
          <a:xfrm>
            <a:off x="5598523" y="1176729"/>
            <a:ext cx="3364756" cy="3162924"/>
            <a:chOff x="5598523" y="1176729"/>
            <a:chExt cx="3364756" cy="3162924"/>
          </a:xfrm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380CDCB4-AE66-A597-213F-80E56D1E418F}"/>
                </a:ext>
              </a:extLst>
            </p:cNvPr>
            <p:cNvSpPr/>
            <p:nvPr/>
          </p:nvSpPr>
          <p:spPr>
            <a:xfrm>
              <a:off x="5598523" y="1176729"/>
              <a:ext cx="3364756" cy="3162924"/>
            </a:xfrm>
            <a:prstGeom prst="roundRect">
              <a:avLst>
                <a:gd name="adj" fmla="val 2856"/>
              </a:avLst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07BCBA28-E15A-9FD9-045B-37218E6E05BC}"/>
                </a:ext>
              </a:extLst>
            </p:cNvPr>
            <p:cNvSpPr txBox="1"/>
            <p:nvPr/>
          </p:nvSpPr>
          <p:spPr>
            <a:xfrm>
              <a:off x="5711253" y="1286678"/>
              <a:ext cx="3107284" cy="2926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TW" sz="2400" dirty="0"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</a:rPr>
                <a:t>1.</a:t>
              </a:r>
              <a:r>
                <a:rPr lang="zh-TW" altLang="en-US" sz="2400" dirty="0"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</a:rPr>
                <a:t>銷售量最多的類別為電子產品</a:t>
              </a:r>
              <a:r>
                <a:rPr lang="en-US" altLang="zh-TW" sz="2000" dirty="0"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</a:rPr>
                <a:t>(</a:t>
              </a:r>
              <a:r>
                <a:rPr lang="en-US" altLang="zh-TW" sz="2000" dirty="0" err="1"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</a:rPr>
                <a:t>Eletronics</a:t>
              </a:r>
              <a:r>
                <a:rPr lang="en-US" altLang="zh-TW" sz="2000" dirty="0"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</a:rPr>
                <a:t>)</a:t>
              </a:r>
            </a:p>
            <a:p>
              <a:pPr>
                <a:lnSpc>
                  <a:spcPct val="130000"/>
                </a:lnSpc>
              </a:pPr>
              <a:r>
                <a:rPr lang="en-US" altLang="zh-TW" sz="2400" dirty="0"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</a:rPr>
                <a:t>2.</a:t>
              </a:r>
              <a:r>
                <a:rPr lang="zh-TW" altLang="en-US" sz="2400" dirty="0"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</a:rPr>
                <a:t>銷售額最高之類別為家用品</a:t>
              </a:r>
              <a:r>
                <a:rPr lang="en-US" altLang="zh-TW" sz="2000" dirty="0"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</a:rPr>
                <a:t>(Home)</a:t>
              </a:r>
              <a:endParaRPr lang="en-US" altLang="zh-TW" sz="24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TW" sz="2400" dirty="0"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</a:rPr>
                <a:t>3.</a:t>
              </a:r>
              <a:r>
                <a:rPr lang="zh-TW" altLang="en-US" sz="2400" dirty="0">
                  <a:latin typeface="華康中黑體" panose="020B0509000000000000" pitchFamily="49" charset="-120"/>
                  <a:ea typeface="華康中黑體" panose="020B0509000000000000" pitchFamily="49" charset="-120"/>
                  <a:cs typeface="華康中黑體" panose="020B0509000000000000" pitchFamily="49" charset="-120"/>
                </a:rPr>
                <a:t>書籍類的銷售量及銷售額偏低</a:t>
              </a:r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E7C5756A-5FE2-E924-5C1E-9BF6CFC5F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721" y="1081020"/>
            <a:ext cx="5200033" cy="336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89595"/>
      </p:ext>
    </p:extLst>
  </p:cSld>
  <p:clrMapOvr>
    <a:masterClrMapping/>
  </p:clrMapOvr>
</p:sld>
</file>

<file path=ppt/theme/theme1.xml><?xml version="1.0" encoding="utf-8"?>
<a:theme xmlns:a="http://schemas.openxmlformats.org/drawingml/2006/main" name="Online Marketplace Business Plan">
  <a:themeElements>
    <a:clrScheme name="Simple Light">
      <a:dk1>
        <a:srgbClr val="2F3352"/>
      </a:dk1>
      <a:lt1>
        <a:srgbClr val="F5F9FF"/>
      </a:lt1>
      <a:dk2>
        <a:srgbClr val="EB5C5C"/>
      </a:dk2>
      <a:lt2>
        <a:srgbClr val="363DCC"/>
      </a:lt2>
      <a:accent1>
        <a:srgbClr val="4E63D9"/>
      </a:accent1>
      <a:accent2>
        <a:srgbClr val="76B8F4"/>
      </a:accent2>
      <a:accent3>
        <a:srgbClr val="99BF18"/>
      </a:accent3>
      <a:accent4>
        <a:srgbClr val="F3E400"/>
      </a:accent4>
      <a:accent5>
        <a:srgbClr val="FFFFFF"/>
      </a:accent5>
      <a:accent6>
        <a:srgbClr val="FFFFFF"/>
      </a:accent6>
      <a:hlink>
        <a:srgbClr val="2F33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1058</Words>
  <Application>Microsoft Office PowerPoint</Application>
  <PresentationFormat>如螢幕大小 (16:9)</PresentationFormat>
  <Paragraphs>140</Paragraphs>
  <Slides>23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Crete Round</vt:lpstr>
      <vt:lpstr>華康中黑體</vt:lpstr>
      <vt:lpstr>Arimo</vt:lpstr>
      <vt:lpstr>Wingdings</vt:lpstr>
      <vt:lpstr>Abadi</vt:lpstr>
      <vt:lpstr>Arial</vt:lpstr>
      <vt:lpstr>Online Marketplace Business Plan</vt:lpstr>
      <vt:lpstr>電商平台之RFM分析</vt:lpstr>
      <vt:lpstr>專案概述</vt:lpstr>
      <vt:lpstr>PowerPoint 簡報</vt:lpstr>
      <vt:lpstr>PowerPoint 簡報</vt:lpstr>
      <vt:lpstr>PowerPoint 簡報</vt:lpstr>
      <vt:lpstr>圖表說明</vt:lpstr>
      <vt:lpstr>PowerPoint 簡報</vt:lpstr>
      <vt:lpstr>PowerPoint 簡報</vt:lpstr>
      <vt:lpstr>PowerPoint 簡報</vt:lpstr>
      <vt:lpstr>PowerPoint 簡報</vt:lpstr>
      <vt:lpstr>RFM分析及行銷建議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顧客流失預測模型</vt:lpstr>
      <vt:lpstr>PowerPoint 簡報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Benson yan</cp:lastModifiedBy>
  <cp:revision>13</cp:revision>
  <dcterms:modified xsi:type="dcterms:W3CDTF">2024-10-19T10:36:17Z</dcterms:modified>
</cp:coreProperties>
</file>