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72" r:id="rId7"/>
    <p:sldId id="260" r:id="rId8"/>
    <p:sldId id="273" r:id="rId9"/>
    <p:sldId id="271" r:id="rId10"/>
    <p:sldId id="274" r:id="rId11"/>
    <p:sldId id="276" r:id="rId12"/>
    <p:sldId id="277" r:id="rId13"/>
    <p:sldId id="278" r:id="rId14"/>
    <p:sldId id="275" r:id="rId15"/>
    <p:sldId id="259" r:id="rId16"/>
    <p:sldId id="262" r:id="rId17"/>
    <p:sldId id="261" r:id="rId18"/>
    <p:sldId id="263" r:id="rId19"/>
    <p:sldId id="264" r:id="rId20"/>
    <p:sldId id="265" r:id="rId21"/>
    <p:sldId id="266" r:id="rId22"/>
    <p:sldId id="267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64F2-27CB-4C8A-96E5-4347638D3F9B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0FC5-9AE2-4802-B2FD-492F8DAC7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61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64F2-27CB-4C8A-96E5-4347638D3F9B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0FC5-9AE2-4802-B2FD-492F8DAC7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26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64F2-27CB-4C8A-96E5-4347638D3F9B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0FC5-9AE2-4802-B2FD-492F8DAC7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55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64F2-27CB-4C8A-96E5-4347638D3F9B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0FC5-9AE2-4802-B2FD-492F8DAC7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184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64F2-27CB-4C8A-96E5-4347638D3F9B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0FC5-9AE2-4802-B2FD-492F8DAC7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736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64F2-27CB-4C8A-96E5-4347638D3F9B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0FC5-9AE2-4802-B2FD-492F8DAC7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95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64F2-27CB-4C8A-96E5-4347638D3F9B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0FC5-9AE2-4802-B2FD-492F8DAC7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25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64F2-27CB-4C8A-96E5-4347638D3F9B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0FC5-9AE2-4802-B2FD-492F8DAC7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25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64F2-27CB-4C8A-96E5-4347638D3F9B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0FC5-9AE2-4802-B2FD-492F8DAC7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07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64F2-27CB-4C8A-96E5-4347638D3F9B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0FC5-9AE2-4802-B2FD-492F8DAC7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11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64F2-27CB-4C8A-96E5-4347638D3F9B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0FC5-9AE2-4802-B2FD-492F8DAC7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3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864F2-27CB-4C8A-96E5-4347638D3F9B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A0FC5-9AE2-4802-B2FD-492F8DAC7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21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011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PCF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Based on DCF</a:t>
            </a:r>
            <a:endParaRPr lang="zh-TW" altLang="en-US" dirty="0"/>
          </a:p>
        </p:txBody>
      </p:sp>
      <p:pic>
        <p:nvPicPr>
          <p:cNvPr id="4098" name="Picture 2" descr="https://pic1.zhimg.com/80/404a7ab9cdc69aebd7de4b4fb774bdbc_720w.webp">
            <a:extLst>
              <a:ext uri="{FF2B5EF4-FFF2-40B4-BE49-F238E27FC236}">
                <a16:creationId xmlns:a16="http://schemas.microsoft.com/office/drawing/2014/main" id="{178B9A6B-0C05-4120-A99C-C92506184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035" y="222114"/>
            <a:ext cx="4354821" cy="185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pic1.zhimg.com/885ed0c706e60e0f552e085912afc010_r.jpg">
            <a:extLst>
              <a:ext uri="{FF2B5EF4-FFF2-40B4-BE49-F238E27FC236}">
                <a16:creationId xmlns:a16="http://schemas.microsoft.com/office/drawing/2014/main" id="{51844326-EF1B-4DF5-9DD9-1586FB0CA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43" y="2481431"/>
            <a:ext cx="7707990" cy="135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pic2.zhimg.com/48fcca57fcf61f7b9af51bdd20f01a5d_r.jpg">
            <a:extLst>
              <a:ext uri="{FF2B5EF4-FFF2-40B4-BE49-F238E27FC236}">
                <a16:creationId xmlns:a16="http://schemas.microsoft.com/office/drawing/2014/main" id="{9867BA25-D88B-4DB4-9459-556A53E13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347" y="4001294"/>
            <a:ext cx="768667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pic1.zhimg.com/cf0cf4365d9ea33e5d842824a2a5c69c_r.jpg">
            <a:extLst>
              <a:ext uri="{FF2B5EF4-FFF2-40B4-BE49-F238E27FC236}">
                <a16:creationId xmlns:a16="http://schemas.microsoft.com/office/drawing/2014/main" id="{CD96E38D-18FD-44AA-B5DC-B10D7C223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43" y="5348333"/>
            <a:ext cx="7686675" cy="133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805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TXOP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9444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EDCA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DCF + TXOP</a:t>
            </a:r>
          </a:p>
          <a:p>
            <a:r>
              <a:rPr lang="en-US" altLang="zh-TW" dirty="0"/>
              <a:t>CW, AIFS </a:t>
            </a:r>
            <a:r>
              <a:rPr lang="zh-TW" altLang="en-US" dirty="0"/>
              <a:t>根據 </a:t>
            </a:r>
            <a:r>
              <a:rPr lang="en-US" altLang="zh-TW" dirty="0"/>
              <a:t>QoS </a:t>
            </a:r>
            <a:r>
              <a:rPr lang="zh-TW" altLang="en-US" dirty="0"/>
              <a:t>調整</a:t>
            </a:r>
          </a:p>
          <a:p>
            <a:endParaRPr lang="zh-TW" altLang="en-US" dirty="0"/>
          </a:p>
        </p:txBody>
      </p:sp>
      <p:pic>
        <p:nvPicPr>
          <p:cNvPr id="5124" name="Picture 4" descr="https://hackmd-prod-images.s3-ap-northeast-1.amazonaws.com/uploads/upload_ace7fd4f35c3654aa84f2e88be88766e.png?AWSAccessKeyId=AKIA3XSAAW6AWSKNINWO&amp;Expires=1701711144&amp;Signature=r49Nvxc0PJ2XHmnYD0ni%2Bm4R%2F8w%3D">
            <a:extLst>
              <a:ext uri="{FF2B5EF4-FFF2-40B4-BE49-F238E27FC236}">
                <a16:creationId xmlns:a16="http://schemas.microsoft.com/office/drawing/2014/main" id="{A53A1553-04FC-42D6-B9FC-5AE481AC9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247" y="1522204"/>
            <a:ext cx="7275440" cy="495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127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HCCA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PCF + TXOP</a:t>
            </a:r>
          </a:p>
          <a:p>
            <a:r>
              <a:rPr lang="zh-TW" altLang="en-US" dirty="0"/>
              <a:t>不同處是可以在 </a:t>
            </a:r>
            <a:r>
              <a:rPr lang="en-US" altLang="zh-TW" dirty="0"/>
              <a:t>CFP </a:t>
            </a:r>
            <a:r>
              <a:rPr lang="zh-TW" altLang="en-US" dirty="0"/>
              <a:t>內發起 </a:t>
            </a:r>
            <a:r>
              <a:rPr lang="en-US" altLang="zh-TW" dirty="0"/>
              <a:t>CAP</a:t>
            </a:r>
          </a:p>
          <a:p>
            <a:r>
              <a:rPr lang="en-US" altLang="zh-TW" dirty="0"/>
              <a:t>How to start a CAP</a:t>
            </a:r>
          </a:p>
          <a:p>
            <a:pPr lvl="1"/>
            <a:r>
              <a:rPr lang="en-US" altLang="zh-TW" dirty="0"/>
              <a:t>HC </a:t>
            </a:r>
            <a:r>
              <a:rPr lang="zh-TW" altLang="en-US" dirty="0"/>
              <a:t>用 </a:t>
            </a:r>
            <a:r>
              <a:rPr lang="en-US" altLang="zh-TW" dirty="0"/>
              <a:t>duration field </a:t>
            </a:r>
            <a:r>
              <a:rPr lang="zh-TW" altLang="en-US" dirty="0"/>
              <a:t>開啟</a:t>
            </a:r>
            <a:endParaRPr lang="en-US" altLang="zh-TW" dirty="0"/>
          </a:p>
          <a:p>
            <a:pPr lvl="1"/>
            <a:r>
              <a:rPr lang="en-US" altLang="zh-TW" dirty="0"/>
              <a:t>(RTS/CTS</a:t>
            </a:r>
            <a:r>
              <a:rPr lang="zh-TW" altLang="en-US" dirty="0"/>
              <a:t>、</a:t>
            </a:r>
            <a:r>
              <a:rPr lang="en-US" altLang="zh-TW" dirty="0"/>
              <a:t>CTS</a:t>
            </a:r>
            <a:r>
              <a:rPr lang="zh-TW" altLang="en-US" dirty="0"/>
              <a:t>、</a:t>
            </a:r>
            <a:r>
              <a:rPr lang="en-US" altLang="zh-TW" dirty="0"/>
              <a:t>QoS-Data)</a:t>
            </a:r>
            <a:endParaRPr lang="zh-TW" altLang="en-US" dirty="0"/>
          </a:p>
        </p:txBody>
      </p:sp>
      <p:pic>
        <p:nvPicPr>
          <p:cNvPr id="6146" name="Picture 2" descr="https://hackmd-prod-images.s3-ap-northeast-1.amazonaws.com/uploads/upload_938d8eacd89132f427fd3f2bd27d20e4.png?AWSAccessKeyId=AKIA3XSAAW6AWSKNINWO&amp;Expires=1701711369&amp;Signature=jvIwGo37kfazEREJpyMVFjUR6Ag%3D">
            <a:extLst>
              <a:ext uri="{FF2B5EF4-FFF2-40B4-BE49-F238E27FC236}">
                <a16:creationId xmlns:a16="http://schemas.microsoft.com/office/drawing/2014/main" id="{8699C5B3-FD51-4C17-9100-E6C18EB69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871" y="1690688"/>
            <a:ext cx="5654026" cy="438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564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Frame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2691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Fragmentation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6552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Frame Aggregation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A-MSDU</a:t>
            </a:r>
          </a:p>
          <a:p>
            <a:r>
              <a:rPr lang="en-US" altLang="zh-TW" dirty="0"/>
              <a:t>A-MPDU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1631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Management 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4104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Scanning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1493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Authentication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53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 Architecture</a:t>
            </a:r>
            <a:endParaRPr lang="zh-TW" altLang="en-US" dirty="0"/>
          </a:p>
        </p:txBody>
      </p:sp>
      <p:sp>
        <p:nvSpPr>
          <p:cNvPr id="5" name="AutoShape 4" descr="image"/>
          <p:cNvSpPr>
            <a:spLocks noChangeAspect="1" noChangeArrowheads="1"/>
          </p:cNvSpPr>
          <p:nvPr/>
        </p:nvSpPr>
        <p:spPr bwMode="auto">
          <a:xfrm>
            <a:off x="163888" y="-152401"/>
            <a:ext cx="304800" cy="51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591" y="1552933"/>
            <a:ext cx="6930276" cy="471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87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Association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0143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Power Saving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7211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 Syncing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413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Carrier Sense Multiple Access with Collision Avoidance (CSMA/CA)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avoid packet collision</a:t>
            </a:r>
          </a:p>
          <a:p>
            <a:r>
              <a:rPr lang="en-US" altLang="zh-TW" dirty="0"/>
              <a:t>Transmitter uses a carrier-sense (CS)</a:t>
            </a:r>
            <a:r>
              <a:rPr lang="zh-TW" altLang="en-US" dirty="0"/>
              <a:t> </a:t>
            </a:r>
            <a:r>
              <a:rPr lang="en-US" altLang="zh-TW" dirty="0"/>
              <a:t>mechanism to determine whether another transmission is in progress before initiating a transmission</a:t>
            </a:r>
          </a:p>
          <a:p>
            <a:r>
              <a:rPr lang="en-US" altLang="zh-TW" dirty="0"/>
              <a:t>CS function</a:t>
            </a:r>
          </a:p>
          <a:p>
            <a:pPr lvl="1"/>
            <a:r>
              <a:rPr lang="en-US" altLang="zh-TW" dirty="0"/>
              <a:t>Physical</a:t>
            </a:r>
          </a:p>
          <a:p>
            <a:pPr lvl="1"/>
            <a:r>
              <a:rPr lang="en-US" altLang="zh-TW" dirty="0"/>
              <a:t>Virtual (NAV)</a:t>
            </a:r>
            <a:endParaRPr lang="zh-TW" altLang="en-US" dirty="0"/>
          </a:p>
        </p:txBody>
      </p:sp>
      <p:pic>
        <p:nvPicPr>
          <p:cNvPr id="2050" name="Picture 2" descr="https://pic4.zhimg.com/80/ed2e0d4d2791107140999bb15f800e63_720w.web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068" y="3507823"/>
            <a:ext cx="2679966" cy="213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613068" y="5654429"/>
            <a:ext cx="242245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50" dirty="0"/>
              <a:t>https://zhuanlan.zhihu.com/p/20721272</a:t>
            </a:r>
          </a:p>
        </p:txBody>
      </p:sp>
    </p:spTree>
    <p:extLst>
      <p:ext uri="{BB962C8B-B14F-4D97-AF65-F5344CB8AC3E}">
        <p14:creationId xmlns:p14="http://schemas.microsoft.com/office/powerpoint/2010/main" val="857943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Inter-frame Spacing (IFS)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Time interval between frames</a:t>
            </a:r>
          </a:p>
          <a:p>
            <a:r>
              <a:rPr lang="en-US" altLang="zh-TW" dirty="0"/>
              <a:t>STA shall use CS function to determine whether the WM is idle </a:t>
            </a:r>
          </a:p>
          <a:p>
            <a:r>
              <a:rPr lang="en-US" altLang="zh-TW" dirty="0"/>
              <a:t>Ten different IFSs are defined to provide priority levels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33354"/>
            <a:ext cx="6773333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5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Inter-frame Spacing (IFS)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/>
              <a:t>aSlotTime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aCCATime</a:t>
            </a:r>
            <a:r>
              <a:rPr lang="en-US" altLang="zh-TW" sz="2000" dirty="0"/>
              <a:t> + </a:t>
            </a:r>
            <a:r>
              <a:rPr lang="en-US" altLang="zh-TW" sz="2000" dirty="0" err="1"/>
              <a:t>aMACProcessingDelay</a:t>
            </a:r>
            <a:r>
              <a:rPr lang="en-US" altLang="zh-TW" sz="2000" dirty="0"/>
              <a:t> + </a:t>
            </a:r>
            <a:r>
              <a:rPr lang="en-US" altLang="zh-TW" sz="2000" dirty="0" err="1"/>
              <a:t>aRxTxTurnaroundTime</a:t>
            </a:r>
            <a:r>
              <a:rPr lang="en-US" altLang="zh-TW" sz="2000" dirty="0"/>
              <a:t> +</a:t>
            </a:r>
            <a:r>
              <a:rPr lang="zh-TW" altLang="en-US" sz="2000" dirty="0"/>
              <a:t> </a:t>
            </a:r>
            <a:r>
              <a:rPr lang="en-US" altLang="zh-TW" sz="2000" dirty="0" err="1"/>
              <a:t>aAirPropagationTime</a:t>
            </a:r>
            <a:endParaRPr lang="en-US" altLang="zh-TW" sz="2000" dirty="0"/>
          </a:p>
          <a:p>
            <a:r>
              <a:rPr lang="en-US" altLang="zh-TW" sz="2000" dirty="0" err="1"/>
              <a:t>aSIFSTime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aRxPHYDelay</a:t>
            </a:r>
            <a:r>
              <a:rPr lang="en-US" altLang="zh-TW" sz="2000" dirty="0"/>
              <a:t> + </a:t>
            </a:r>
            <a:r>
              <a:rPr lang="en-US" altLang="zh-TW" sz="2000" dirty="0" err="1"/>
              <a:t>aMACProcessingDelay</a:t>
            </a:r>
            <a:r>
              <a:rPr lang="en-US" altLang="zh-TW" sz="2000" dirty="0"/>
              <a:t> + </a:t>
            </a:r>
            <a:r>
              <a:rPr lang="en-US" altLang="zh-TW" sz="2000" dirty="0" err="1"/>
              <a:t>aRxTxTurnaroundTime</a:t>
            </a:r>
            <a:endParaRPr lang="en-US" altLang="zh-TW" sz="2000" dirty="0"/>
          </a:p>
          <a:p>
            <a:r>
              <a:rPr lang="en-US" altLang="zh-TW" sz="2000" dirty="0"/>
              <a:t>PIFS = </a:t>
            </a:r>
            <a:r>
              <a:rPr lang="en-US" altLang="zh-TW" sz="2000" dirty="0" err="1"/>
              <a:t>aSIFSTime</a:t>
            </a:r>
            <a:r>
              <a:rPr lang="en-US" altLang="zh-TW" sz="2000" dirty="0"/>
              <a:t> + </a:t>
            </a:r>
            <a:r>
              <a:rPr lang="en-US" altLang="zh-TW" sz="2000" dirty="0" err="1"/>
              <a:t>aSlotTime</a:t>
            </a:r>
            <a:endParaRPr lang="en-US" altLang="zh-TW" sz="2000" dirty="0"/>
          </a:p>
          <a:p>
            <a:r>
              <a:rPr lang="en-US" altLang="zh-TW" sz="2000" dirty="0"/>
              <a:t>DIFS = </a:t>
            </a:r>
            <a:r>
              <a:rPr lang="en-US" altLang="zh-TW" sz="2000" dirty="0" err="1"/>
              <a:t>aSIFSTime</a:t>
            </a:r>
            <a:r>
              <a:rPr lang="en-US" altLang="zh-TW" sz="2000" dirty="0"/>
              <a:t> + 2 </a:t>
            </a:r>
            <a:r>
              <a:rPr lang="zh-TW" altLang="en-US" sz="2000" dirty="0"/>
              <a:t>*</a:t>
            </a:r>
            <a:r>
              <a:rPr lang="en-US" altLang="zh-TW" sz="2000" dirty="0"/>
              <a:t> </a:t>
            </a:r>
            <a:r>
              <a:rPr lang="en-US" altLang="zh-TW" sz="2000" dirty="0" err="1"/>
              <a:t>aSlotTime</a:t>
            </a:r>
            <a:endParaRPr lang="en-US" altLang="zh-TW" sz="2000" dirty="0"/>
          </a:p>
          <a:p>
            <a:r>
              <a:rPr lang="en-US" altLang="zh-TW" sz="2000" dirty="0"/>
              <a:t>EIFS = </a:t>
            </a:r>
            <a:r>
              <a:rPr lang="en-US" altLang="zh-TW" sz="2000" dirty="0" err="1"/>
              <a:t>aSIFSTime</a:t>
            </a:r>
            <a:r>
              <a:rPr lang="en-US" altLang="zh-TW" sz="2000" dirty="0"/>
              <a:t> + </a:t>
            </a:r>
            <a:r>
              <a:rPr lang="en-US" altLang="zh-TW" sz="2000" dirty="0" err="1"/>
              <a:t>AckTxTime</a:t>
            </a:r>
            <a:r>
              <a:rPr lang="en-US" altLang="zh-TW" sz="2000" dirty="0"/>
              <a:t> + DIFS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398245C-801D-4966-A899-1862B75A0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997" y="3045041"/>
            <a:ext cx="5803070" cy="31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Inter-frame Spacing (IFS)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4D1CB32-3050-409A-825F-771A27C67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634" y="1280464"/>
            <a:ext cx="7802732" cy="483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</a:t>
            </a:r>
            <a:r>
              <a:rPr lang="en-US" altLang="zh-TW" dirty="0" err="1"/>
              <a:t>Backoff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44E84ED-4867-4BBE-8273-19FB68F83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976" y="1690688"/>
            <a:ext cx="4653518" cy="42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9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DCF</a:t>
            </a:r>
            <a:endParaRPr lang="zh-TW" altLang="en-US" dirty="0"/>
          </a:p>
        </p:txBody>
      </p:sp>
      <p:pic>
        <p:nvPicPr>
          <p:cNvPr id="3" name="Picture 2" descr="https://pic3.zhimg.com/v2-182e898a9d6b719f6d4c926b1e3282d6_r.jpg">
            <a:extLst>
              <a:ext uri="{FF2B5EF4-FFF2-40B4-BE49-F238E27FC236}">
                <a16:creationId xmlns:a16="http://schemas.microsoft.com/office/drawing/2014/main" id="{468B04CC-DB1C-4688-ABA9-D808CC1DD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515" y="3820772"/>
            <a:ext cx="7044203" cy="252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2318E64-683E-4B33-AC52-D6B2D0489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898" y="250317"/>
            <a:ext cx="7044204" cy="345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RTS/CTS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To deal with hidden node </a:t>
            </a:r>
          </a:p>
          <a:p>
            <a:r>
              <a:rPr lang="en-US" altLang="zh-TW" dirty="0" err="1"/>
              <a:t>RTSThreshold</a:t>
            </a:r>
            <a:r>
              <a:rPr lang="en-US" altLang="zh-TW" dirty="0"/>
              <a:t> (wasted for small frame)</a:t>
            </a:r>
          </a:p>
          <a:p>
            <a:endParaRPr lang="en-US" altLang="zh-TW" dirty="0"/>
          </a:p>
        </p:txBody>
      </p:sp>
      <p:pic>
        <p:nvPicPr>
          <p:cNvPr id="2052" name="Picture 4" descr="https://hackmd-prod-images.s3-ap-northeast-1.amazonaws.com/uploads/upload_57ec1556f054847b00d7a1b2e748a3ca.png?AWSAccessKeyId=AKIA3XSAAW6AWSKNINWO&amp;Expires=1701710466&amp;Signature=KY13q0fbUGfFxbqF51A4IuzmaqI%3D">
            <a:extLst>
              <a:ext uri="{FF2B5EF4-FFF2-40B4-BE49-F238E27FC236}">
                <a16:creationId xmlns:a16="http://schemas.microsoft.com/office/drawing/2014/main" id="{A1346DEE-2A28-41C5-9BA4-92BFF13D2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279" y="550475"/>
            <a:ext cx="5725542" cy="176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pic1.zhimg.com/af08da7eb6245fb0ca718462525f2f7c_r.jpg">
            <a:extLst>
              <a:ext uri="{FF2B5EF4-FFF2-40B4-BE49-F238E27FC236}">
                <a16:creationId xmlns:a16="http://schemas.microsoft.com/office/drawing/2014/main" id="{44C542D7-20D2-4EBA-9708-90D4C6B34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16" y="3572523"/>
            <a:ext cx="89439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20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222</Words>
  <Application>Microsoft Office PowerPoint</Application>
  <PresentationFormat>寬螢幕</PresentationFormat>
  <Paragraphs>47</Paragraphs>
  <Slides>22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Office 佈景主題</vt:lpstr>
      <vt:lpstr>PowerPoint 簡報</vt:lpstr>
      <vt:lpstr>Mac Architecture</vt:lpstr>
      <vt:lpstr>Carrier Sense Multiple Access with Collision Avoidance (CSMA/CA)</vt:lpstr>
      <vt:lpstr>Inter-frame Spacing (IFS)</vt:lpstr>
      <vt:lpstr>Inter-frame Spacing (IFS)</vt:lpstr>
      <vt:lpstr>Inter-frame Spacing (IFS)</vt:lpstr>
      <vt:lpstr>Random Backoff</vt:lpstr>
      <vt:lpstr>DCF</vt:lpstr>
      <vt:lpstr>RTS/CTS</vt:lpstr>
      <vt:lpstr>PCF</vt:lpstr>
      <vt:lpstr>TXOP</vt:lpstr>
      <vt:lpstr>EDCA</vt:lpstr>
      <vt:lpstr>HCCA</vt:lpstr>
      <vt:lpstr>Frame Format</vt:lpstr>
      <vt:lpstr>Fragmentation</vt:lpstr>
      <vt:lpstr>Frame Aggregation</vt:lpstr>
      <vt:lpstr>Management Frame</vt:lpstr>
      <vt:lpstr>Scanning</vt:lpstr>
      <vt:lpstr>Authentication</vt:lpstr>
      <vt:lpstr>Association</vt:lpstr>
      <vt:lpstr>Power Saving</vt:lpstr>
      <vt:lpstr>Time Syncing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lai8928</cp:lastModifiedBy>
  <cp:revision>11</cp:revision>
  <dcterms:created xsi:type="dcterms:W3CDTF">2023-12-04T15:09:41Z</dcterms:created>
  <dcterms:modified xsi:type="dcterms:W3CDTF">2023-12-04T17:32:53Z</dcterms:modified>
</cp:coreProperties>
</file>