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>
        <p:scale>
          <a:sx n="75" d="100"/>
          <a:sy n="75" d="100"/>
        </p:scale>
        <p:origin x="189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8524F-569A-4915-8201-30D78B7CEE5B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65179-4EDF-4A0D-921A-5813014224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437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65179-4EDF-4A0D-921A-5813014224C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9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9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7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70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51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655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990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877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5433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570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71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33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80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702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52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18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03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827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9263D3-D5B1-493F-8B10-1C8D37F71312}" type="datetimeFigureOut">
              <a:rPr lang="hu-HU" smtClean="0"/>
              <a:t>2022. 05. 30.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6AD623-6CA3-4658-879D-6705507A13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7131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DD685B-4A62-4B80-B3C5-F74231426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did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6C0A05-3C6F-45F4-A4A3-1B9203584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Step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step</a:t>
            </a:r>
            <a:r>
              <a:rPr lang="hu-HU" dirty="0"/>
              <a:t>!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E2B6064-5F5D-4903-8328-319833B3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67" y="1773200"/>
            <a:ext cx="4720205" cy="33115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2424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19EB8C-2DE8-42C2-A0A5-C3A742E5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042333"/>
          </a:xfrm>
        </p:spPr>
        <p:txBody>
          <a:bodyPr/>
          <a:lstStyle/>
          <a:p>
            <a:r>
              <a:rPr lang="hu-HU" dirty="0"/>
              <a:t>FIGMA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C9924B-1E0E-4AD3-A39B-CD0BEBF43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939566"/>
            <a:ext cx="6400800" cy="2657601"/>
          </a:xfrm>
        </p:spPr>
        <p:txBody>
          <a:bodyPr/>
          <a:lstStyle/>
          <a:p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desing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FIGMA, </a:t>
            </a:r>
            <a:r>
              <a:rPr lang="hu-HU" dirty="0" err="1"/>
              <a:t>its</a:t>
            </a:r>
            <a:r>
              <a:rPr lang="hu-HU" dirty="0"/>
              <a:t> a website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help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desing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website</a:t>
            </a:r>
          </a:p>
          <a:p>
            <a:endParaRPr lang="hu-HU" dirty="0"/>
          </a:p>
          <a:p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register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a </a:t>
            </a:r>
            <a:r>
              <a:rPr lang="hu-HU" dirty="0" err="1"/>
              <a:t>template</a:t>
            </a:r>
            <a:r>
              <a:rPr lang="hu-HU" dirty="0"/>
              <a:t> and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start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figma</a:t>
            </a:r>
            <a:r>
              <a:rPr lang="hu-HU" dirty="0"/>
              <a:t>!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9807839-30B1-4505-A9DA-B5D22720C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96" y="2484808"/>
            <a:ext cx="5423176" cy="41131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AC652A5-CBA6-4319-8BEF-5A7A32CCE15B}"/>
              </a:ext>
            </a:extLst>
          </p:cNvPr>
          <p:cNvSpPr/>
          <p:nvPr/>
        </p:nvSpPr>
        <p:spPr>
          <a:xfrm>
            <a:off x="275953" y="6228592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https://www.figma.com/</a:t>
            </a:r>
          </a:p>
        </p:txBody>
      </p:sp>
    </p:spTree>
    <p:extLst>
      <p:ext uri="{BB962C8B-B14F-4D97-AF65-F5344CB8AC3E}">
        <p14:creationId xmlns:p14="http://schemas.microsoft.com/office/powerpoint/2010/main" val="24885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8 -0.32084 L -0.00886 0.01435 L -0.00951 0.01435 " pathEditMode="relative" ptsTypes="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8E857D-87EC-479F-8F92-84967FA01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91331"/>
          </a:xfrm>
        </p:spPr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04C8D92-021E-4EE2-BCDB-FB6E9416C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771786"/>
            <a:ext cx="5583817" cy="4400415"/>
          </a:xfrm>
        </p:spPr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program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website!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a </a:t>
            </a:r>
            <a:r>
              <a:rPr lang="hu-HU" dirty="0" err="1"/>
              <a:t>lot</a:t>
            </a:r>
            <a:r>
              <a:rPr lang="hu-HU" dirty="0"/>
              <a:t> of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things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like „</a:t>
            </a:r>
            <a:r>
              <a:rPr lang="hu-HU" dirty="0" err="1"/>
              <a:t>pyhton</a:t>
            </a:r>
            <a:r>
              <a:rPr lang="hu-HU" dirty="0"/>
              <a:t> and </a:t>
            </a:r>
            <a:r>
              <a:rPr lang="hu-HU" dirty="0" err="1"/>
              <a:t>javascript</a:t>
            </a:r>
            <a:r>
              <a:rPr lang="hu-HU" dirty="0"/>
              <a:t>” </a:t>
            </a:r>
          </a:p>
          <a:p>
            <a:endParaRPr lang="hu-HU" dirty="0"/>
          </a:p>
          <a:p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website and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css</a:t>
            </a:r>
            <a:r>
              <a:rPr lang="hu-HU" dirty="0"/>
              <a:t> and </a:t>
            </a:r>
            <a:r>
              <a:rPr lang="hu-HU" dirty="0" err="1"/>
              <a:t>bootstrap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28C1DF2-6DF8-4FD7-9B44-BFCBCF16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271" y="1320800"/>
            <a:ext cx="5583817" cy="3803469"/>
          </a:xfrm>
          <a:prstGeom prst="snip2DiagRect">
            <a:avLst>
              <a:gd name="adj1" fmla="val 2545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5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55 -0.30857 L -0.62201 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29" y="2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B6F5EF-7EC0-453F-B3F1-AF58F0199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38201"/>
          </a:xfrm>
        </p:spPr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did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3CFD30B-F25F-46F3-8FF5-5D44E4B0D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012" y="-1261534"/>
            <a:ext cx="6400800" cy="1947333"/>
          </a:xfrm>
        </p:spPr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css</a:t>
            </a:r>
            <a:r>
              <a:rPr lang="hu-HU" dirty="0"/>
              <a:t> </a:t>
            </a:r>
            <a:r>
              <a:rPr lang="hu-HU" dirty="0" err="1"/>
              <a:t>coding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7D5B355-18EC-4AA2-9E09-EDFF33C0E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739900"/>
            <a:ext cx="4798974" cy="476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C362A09-2053-4E21-A1D7-C9F992299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572" y="2830186"/>
            <a:ext cx="7075182" cy="3672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84CE4FC-57D4-4CF4-8078-B8455B52E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421" y="647699"/>
            <a:ext cx="4009031" cy="600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91396A1-0E6A-49E6-8B7C-9FA30B1B2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2734" y="538658"/>
            <a:ext cx="4529356" cy="6225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F72FBADA-991C-4188-B1CC-52FA7CA47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8850" y="1946177"/>
            <a:ext cx="5801535" cy="46107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395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113</Words>
  <Application>Microsoft Office PowerPoint</Application>
  <PresentationFormat>Szélesvásznú</PresentationFormat>
  <Paragraphs>17</Paragraphs>
  <Slides>4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Szelet</vt:lpstr>
      <vt:lpstr>How did we make it!</vt:lpstr>
      <vt:lpstr>FIGMA</vt:lpstr>
      <vt:lpstr>Visual studio code</vt:lpstr>
      <vt:lpstr>What did we make!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did we make it!</dc:title>
  <dc:creator>Bence Kovács..</dc:creator>
  <cp:lastModifiedBy>Bence Kovács..</cp:lastModifiedBy>
  <cp:revision>3</cp:revision>
  <dcterms:created xsi:type="dcterms:W3CDTF">2022-05-30T12:08:18Z</dcterms:created>
  <dcterms:modified xsi:type="dcterms:W3CDTF">2022-05-30T12:33:17Z</dcterms:modified>
</cp:coreProperties>
</file>