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8" r:id="rId3"/>
    <p:sldId id="262" r:id="rId4"/>
    <p:sldId id="261" r:id="rId5"/>
    <p:sldId id="265" r:id="rId6"/>
    <p:sldId id="259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9083-FAC4-4A23-9053-48680E260BEE}" type="datetimeFigureOut">
              <a:rPr lang="fr-CA" smtClean="0"/>
              <a:t>2021-12-06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B2F30-18DA-4104-B33F-3D699F48D27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909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B2F30-18DA-4104-B33F-3D699F48D278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567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Objectif du projet -&gt; Implémentation d’un keylogger en python qui envoie les touches à une adresse courriel ou un serveur ftp externe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B2F30-18DA-4104-B33F-3D699F48D278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155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Objectif du projet -&gt; Implémentation d’un keylogger en python qui envoie les touches à une adresse courriel ou un serveur ftp externe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B2F30-18DA-4104-B33F-3D699F48D278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195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55-6BF5-4D64-AD64-D07835796897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15D-5724-42C6-8008-FA2F4C596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78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55-6BF5-4D64-AD64-D07835796897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15D-5724-42C6-8008-FA2F4C596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5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55-6BF5-4D64-AD64-D07835796897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15D-5724-42C6-8008-FA2F4C596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97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55-6BF5-4D64-AD64-D07835796897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15D-5724-42C6-8008-FA2F4C596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28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55-6BF5-4D64-AD64-D07835796897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15D-5724-42C6-8008-FA2F4C596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30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55-6BF5-4D64-AD64-D07835796897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15D-5724-42C6-8008-FA2F4C596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53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55-6BF5-4D64-AD64-D07835796897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15D-5724-42C6-8008-FA2F4C596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6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55-6BF5-4D64-AD64-D07835796897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15D-5724-42C6-8008-FA2F4C596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7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55-6BF5-4D64-AD64-D07835796897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15D-5724-42C6-8008-FA2F4C596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05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55-6BF5-4D64-AD64-D07835796897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15D-5724-42C6-8008-FA2F4C596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676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55-6BF5-4D64-AD64-D07835796897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15D-5724-42C6-8008-FA2F4C596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68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B8A55-6BF5-4D64-AD64-D07835796897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AB15D-5724-42C6-8008-FA2F4C596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35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7362-E7D3-49DF-9263-1381C7C25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823107"/>
            <a:ext cx="6430784" cy="3431023"/>
          </a:xfrm>
        </p:spPr>
        <p:txBody>
          <a:bodyPr anchor="ctr">
            <a:normAutofit/>
          </a:bodyPr>
          <a:lstStyle/>
          <a:p>
            <a:pPr algn="l"/>
            <a:r>
              <a:rPr lang="fr-CA" dirty="0">
                <a:solidFill>
                  <a:schemeClr val="bg1"/>
                </a:solidFill>
              </a:rPr>
              <a:t>Présentation du projet de session dans le cadre du cours IFT511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63025-955A-40DB-A243-24307B07F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3744" y="2710737"/>
            <a:ext cx="2163584" cy="1655762"/>
          </a:xfrm>
        </p:spPr>
        <p:txBody>
          <a:bodyPr anchor="ctr">
            <a:normAutofit/>
          </a:bodyPr>
          <a:lstStyle/>
          <a:p>
            <a:pPr algn="r"/>
            <a:r>
              <a:rPr lang="en-CA" sz="2000">
                <a:solidFill>
                  <a:srgbClr val="FFFFFF"/>
                </a:solidFill>
              </a:rPr>
              <a:t>Par Benjamin Provost</a:t>
            </a:r>
          </a:p>
        </p:txBody>
      </p:sp>
    </p:spTree>
    <p:extLst>
      <p:ext uri="{BB962C8B-B14F-4D97-AF65-F5344CB8AC3E}">
        <p14:creationId xmlns:p14="http://schemas.microsoft.com/office/powerpoint/2010/main" val="24533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2460D-198A-432B-AD93-770E2D1D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Objectif du travail 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40F3-C31E-4C5A-B91A-3E14D31B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575733"/>
            <a:ext cx="5996871" cy="56012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sz="2400" dirty="0">
                <a:solidFill>
                  <a:srgbClr val="FFFFFF"/>
                </a:solidFill>
              </a:rPr>
              <a:t>Implémentation d’un keylogger en python sur Windows</a:t>
            </a:r>
          </a:p>
          <a:p>
            <a:endParaRPr lang="fr-C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214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2460D-198A-432B-AD93-770E2D1D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État de l’art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ACE3E9-612B-40CE-9C22-7D1B679B1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285499"/>
              </p:ext>
            </p:extLst>
          </p:nvPr>
        </p:nvGraphicFramePr>
        <p:xfrm>
          <a:off x="2216151" y="1625599"/>
          <a:ext cx="9645648" cy="5177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7608">
                  <a:extLst>
                    <a:ext uri="{9D8B030D-6E8A-4147-A177-3AD203B41FA5}">
                      <a16:colId xmlns:a16="http://schemas.microsoft.com/office/drawing/2014/main" val="1261596043"/>
                    </a:ext>
                  </a:extLst>
                </a:gridCol>
                <a:gridCol w="1607608">
                  <a:extLst>
                    <a:ext uri="{9D8B030D-6E8A-4147-A177-3AD203B41FA5}">
                      <a16:colId xmlns:a16="http://schemas.microsoft.com/office/drawing/2014/main" val="636336910"/>
                    </a:ext>
                  </a:extLst>
                </a:gridCol>
                <a:gridCol w="1607608">
                  <a:extLst>
                    <a:ext uri="{9D8B030D-6E8A-4147-A177-3AD203B41FA5}">
                      <a16:colId xmlns:a16="http://schemas.microsoft.com/office/drawing/2014/main" val="3591073110"/>
                    </a:ext>
                  </a:extLst>
                </a:gridCol>
                <a:gridCol w="1607608">
                  <a:extLst>
                    <a:ext uri="{9D8B030D-6E8A-4147-A177-3AD203B41FA5}">
                      <a16:colId xmlns:a16="http://schemas.microsoft.com/office/drawing/2014/main" val="1950693928"/>
                    </a:ext>
                  </a:extLst>
                </a:gridCol>
                <a:gridCol w="1607608">
                  <a:extLst>
                    <a:ext uri="{9D8B030D-6E8A-4147-A177-3AD203B41FA5}">
                      <a16:colId xmlns:a16="http://schemas.microsoft.com/office/drawing/2014/main" val="3335028848"/>
                    </a:ext>
                  </a:extLst>
                </a:gridCol>
                <a:gridCol w="1607608">
                  <a:extLst>
                    <a:ext uri="{9D8B030D-6E8A-4147-A177-3AD203B41FA5}">
                      <a16:colId xmlns:a16="http://schemas.microsoft.com/office/drawing/2014/main" val="2803699472"/>
                    </a:ext>
                  </a:extLst>
                </a:gridCol>
              </a:tblGrid>
              <a:tr h="1067689">
                <a:tc>
                  <a:txBody>
                    <a:bodyPr/>
                    <a:lstStyle/>
                    <a:p>
                      <a:r>
                        <a:rPr lang="fr-CA" dirty="0"/>
                        <a:t>mehulj94/</a:t>
                      </a:r>
                    </a:p>
                    <a:p>
                      <a:r>
                        <a:rPr lang="fr-CA" dirty="0"/>
                        <a:t>Radium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D4Vinci/</a:t>
                      </a:r>
                    </a:p>
                    <a:p>
                      <a:r>
                        <a:rPr lang="fr-CA" dirty="0" err="1"/>
                        <a:t>PyLoggy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Sh4rk0-666/</a:t>
                      </a:r>
                    </a:p>
                    <a:p>
                      <a:r>
                        <a:rPr lang="fr-CA" dirty="0" err="1"/>
                        <a:t>Spykeyboard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PushpenderIndia</a:t>
                      </a:r>
                      <a:r>
                        <a:rPr lang="fr-CA" dirty="0"/>
                        <a:t>/</a:t>
                      </a:r>
                    </a:p>
                    <a:p>
                      <a:r>
                        <a:rPr lang="fr-CA" dirty="0" err="1"/>
                        <a:t>technowlogger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DarkSecDevelopers</a:t>
                      </a:r>
                      <a:r>
                        <a:rPr lang="fr-CA" dirty="0"/>
                        <a:t>/</a:t>
                      </a:r>
                    </a:p>
                    <a:p>
                      <a:r>
                        <a:rPr lang="fr-CA" dirty="0"/>
                        <a:t>Absorber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aydinnyunus</a:t>
                      </a:r>
                      <a:r>
                        <a:rPr lang="fr-CA" dirty="0"/>
                        <a:t>/</a:t>
                      </a:r>
                    </a:p>
                    <a:p>
                      <a:r>
                        <a:rPr lang="fr-CA" dirty="0"/>
                        <a:t>Keylogger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92495"/>
                  </a:ext>
                </a:extLst>
              </a:tr>
              <a:tr h="657430">
                <a:tc>
                  <a:txBody>
                    <a:bodyPr/>
                    <a:lstStyle/>
                    <a:p>
                      <a:r>
                        <a:rPr lang="fr-CA" sz="1100" dirty="0" err="1"/>
                        <a:t>pyHook.HookKeyboard</a:t>
                      </a:r>
                      <a:r>
                        <a:rPr lang="fr-CA" sz="11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dirty="0" err="1"/>
                        <a:t>pyHook.HookKeyboard</a:t>
                      </a:r>
                      <a:r>
                        <a:rPr lang="fr-CA" sz="1100" dirty="0"/>
                        <a:t>()</a:t>
                      </a:r>
                    </a:p>
                    <a:p>
                      <a:r>
                        <a:rPr lang="fr-CA" sz="1200" dirty="0"/>
                        <a:t>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dirty="0" err="1"/>
                        <a:t>pyHook</a:t>
                      </a:r>
                      <a:r>
                        <a:rPr lang="fr-CA" sz="1100" dirty="0"/>
                        <a:t>. </a:t>
                      </a:r>
                      <a:r>
                        <a:rPr lang="fr-CA" sz="1100" dirty="0" err="1"/>
                        <a:t>HookMouse</a:t>
                      </a:r>
                      <a:r>
                        <a:rPr lang="fr-CA" sz="11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 err="1"/>
                        <a:t>pynput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 err="1"/>
                        <a:t>pynput</a:t>
                      </a:r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64980"/>
                  </a:ext>
                </a:extLst>
              </a:tr>
              <a:tr h="657430">
                <a:tc>
                  <a:txBody>
                    <a:bodyPr/>
                    <a:lstStyle/>
                    <a:p>
                      <a:r>
                        <a:rPr lang="fr-CA" sz="1200" dirty="0"/>
                        <a:t>Camouflé en tant que AdobePush.exe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Fenêtre de console cachée en arrière-plan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Aucune, outil pédagogique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Aucune, outil de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Camouflage en .exe de</a:t>
                      </a:r>
                      <a:br>
                        <a:rPr lang="fr-CA" sz="1200" dirty="0"/>
                      </a:br>
                      <a:r>
                        <a:rPr lang="fr-CA" sz="1200" dirty="0"/>
                        <a:t>flash update, </a:t>
                      </a:r>
                      <a:r>
                        <a:rPr lang="fr-CA" sz="1200" dirty="0" err="1"/>
                        <a:t>word</a:t>
                      </a:r>
                      <a:r>
                        <a:rPr lang="fr-CA" sz="1200" dirty="0"/>
                        <a:t>, </a:t>
                      </a:r>
                      <a:r>
                        <a:rPr lang="fr-CA" sz="1200" dirty="0" err="1"/>
                        <a:t>powerpoint</a:t>
                      </a:r>
                      <a:r>
                        <a:rPr lang="fr-CA" sz="1200" dirty="0"/>
                        <a:t>, </a:t>
                      </a:r>
                      <a:r>
                        <a:rPr lang="fr-CA" sz="1200" dirty="0" err="1"/>
                        <a:t>excel</a:t>
                      </a:r>
                      <a:r>
                        <a:rPr lang="fr-CA" sz="1200" dirty="0"/>
                        <a:t>, </a:t>
                      </a:r>
                      <a:r>
                        <a:rPr lang="fr-CA" sz="1200" dirty="0" err="1"/>
                        <a:t>pdf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Suppression du fichier à l’ouverture si trouvé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220803"/>
                  </a:ext>
                </a:extLst>
              </a:tr>
              <a:tr h="657430">
                <a:tc>
                  <a:txBody>
                    <a:bodyPr/>
                    <a:lstStyle/>
                    <a:p>
                      <a:r>
                        <a:rPr lang="fr-CA" sz="1200" dirty="0"/>
                        <a:t>Courriel avec </a:t>
                      </a:r>
                      <a:r>
                        <a:rPr lang="fr-CA" sz="1200" dirty="0" err="1"/>
                        <a:t>smtplib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Courriel avec </a:t>
                      </a:r>
                      <a:r>
                        <a:rPr lang="fr-CA" sz="1200" dirty="0" err="1"/>
                        <a:t>smtplib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/>
                        <a:t>Courriel avec </a:t>
                      </a:r>
                      <a:r>
                        <a:rPr lang="fr-CA" sz="1200" dirty="0" err="1"/>
                        <a:t>smtplib</a:t>
                      </a:r>
                      <a:endParaRPr lang="fr-CA" sz="1200" dirty="0"/>
                    </a:p>
                    <a:p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Courriel avec </a:t>
                      </a:r>
                      <a:r>
                        <a:rPr lang="fr-CA" sz="1200" dirty="0" err="1"/>
                        <a:t>smtplib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Courriel avec </a:t>
                      </a:r>
                      <a:r>
                        <a:rPr lang="fr-CA" sz="1200" dirty="0" err="1"/>
                        <a:t>smtplib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Courriel avec </a:t>
                      </a:r>
                      <a:r>
                        <a:rPr lang="fr-CA" sz="1200" dirty="0" err="1"/>
                        <a:t>smtplib</a:t>
                      </a:r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34433"/>
                  </a:ext>
                </a:extLst>
              </a:tr>
              <a:tr h="657430">
                <a:tc>
                  <a:txBody>
                    <a:bodyPr/>
                    <a:lstStyle/>
                    <a:p>
                      <a:r>
                        <a:rPr lang="fr-CA" sz="1200" dirty="0"/>
                        <a:t>Touches, captures d’écran, ouverture d’applications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Touches, captures d’écran, clics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Touches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Touches et application associée, captures d’écran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Touche et application associée, captures d’écran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Touches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86124"/>
                  </a:ext>
                </a:extLst>
              </a:tr>
              <a:tr h="657430">
                <a:tc>
                  <a:txBody>
                    <a:bodyPr/>
                    <a:lstStyle/>
                    <a:p>
                      <a:r>
                        <a:rPr lang="fr-CA" sz="1200" dirty="0"/>
                        <a:t>Ajout au dossier Startup du Start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Ajout de </a:t>
                      </a:r>
                      <a:r>
                        <a:rPr lang="fr-CA" sz="1200" dirty="0" err="1"/>
                        <a:t>Registry</a:t>
                      </a:r>
                      <a:r>
                        <a:rPr lang="fr-CA" sz="1200" dirty="0"/>
                        <a:t>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Aucun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Ajout de </a:t>
                      </a:r>
                      <a:r>
                        <a:rPr lang="fr-CA" sz="1200" dirty="0" err="1"/>
                        <a:t>Registry</a:t>
                      </a:r>
                      <a:r>
                        <a:rPr lang="fr-CA" sz="1200" dirty="0"/>
                        <a:t>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Ajout de </a:t>
                      </a:r>
                      <a:r>
                        <a:rPr lang="fr-CA" sz="1200" dirty="0" err="1"/>
                        <a:t>Registry</a:t>
                      </a:r>
                      <a:r>
                        <a:rPr lang="fr-CA" sz="1200" dirty="0"/>
                        <a:t>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Aucun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595842"/>
                  </a:ext>
                </a:extLst>
              </a:tr>
              <a:tr h="657430">
                <a:tc>
                  <a:txBody>
                    <a:bodyPr/>
                    <a:lstStyle/>
                    <a:p>
                      <a:r>
                        <a:rPr lang="fr-CA" sz="1200" dirty="0"/>
                        <a:t>Cookies, informations système, ipconfig, hiérarchie fichiers, mots de passe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Aucunes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Aucunes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Linux, mots de passe, cookies, adresse IP, </a:t>
                      </a:r>
                      <a:r>
                        <a:rPr lang="fr-CA" sz="1200" dirty="0" err="1"/>
                        <a:t>encryption</a:t>
                      </a:r>
                      <a:r>
                        <a:rPr lang="fr-CA" sz="1200" dirty="0"/>
                        <a:t> du code, désactivation d’AV/SC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 err="1"/>
                        <a:t>Auto-destruction</a:t>
                      </a:r>
                      <a:r>
                        <a:rPr lang="fr-CA" sz="1200" dirty="0"/>
                        <a:t> après délai de temps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Informations système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931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8442C4-29D9-487F-9D74-1352A3FE38F7}"/>
              </a:ext>
            </a:extLst>
          </p:cNvPr>
          <p:cNvSpPr txBox="1"/>
          <p:nvPr/>
        </p:nvSpPr>
        <p:spPr>
          <a:xfrm>
            <a:off x="307975" y="1860550"/>
            <a:ext cx="190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Projets</a:t>
            </a:r>
          </a:p>
          <a:p>
            <a:endParaRPr lang="fr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BB796-14CF-4EAC-8719-36BFAE54563B}"/>
              </a:ext>
            </a:extLst>
          </p:cNvPr>
          <p:cNvSpPr txBox="1"/>
          <p:nvPr/>
        </p:nvSpPr>
        <p:spPr>
          <a:xfrm>
            <a:off x="307965" y="2839349"/>
            <a:ext cx="190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dirty="0"/>
              <a:t>Binding au clavier</a:t>
            </a:r>
            <a:endParaRPr lang="fr-CA" dirty="0"/>
          </a:p>
          <a:p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CE369-78FA-4453-A557-E9A79FD3604D}"/>
              </a:ext>
            </a:extLst>
          </p:cNvPr>
          <p:cNvSpPr txBox="1"/>
          <p:nvPr/>
        </p:nvSpPr>
        <p:spPr>
          <a:xfrm>
            <a:off x="307954" y="3327727"/>
            <a:ext cx="190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dirty="0"/>
              <a:t>Gestion de la visibilité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5395C-929B-46AF-B39A-5B55E5344F99}"/>
              </a:ext>
            </a:extLst>
          </p:cNvPr>
          <p:cNvSpPr txBox="1"/>
          <p:nvPr/>
        </p:nvSpPr>
        <p:spPr>
          <a:xfrm>
            <a:off x="307966" y="4005385"/>
            <a:ext cx="190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Méthode d’e</a:t>
            </a:r>
            <a:r>
              <a:rPr lang="fr-CA" sz="1800" dirty="0"/>
              <a:t>xportation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9D28FF-367E-4807-A0EB-BEEF20881BD9}"/>
              </a:ext>
            </a:extLst>
          </p:cNvPr>
          <p:cNvSpPr txBox="1"/>
          <p:nvPr/>
        </p:nvSpPr>
        <p:spPr>
          <a:xfrm>
            <a:off x="307971" y="4654410"/>
            <a:ext cx="190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Données </a:t>
            </a:r>
            <a:r>
              <a:rPr lang="fr-CA" sz="1800" dirty="0"/>
              <a:t>exportées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40EFD-6AAB-417C-B29D-D27F5F7FD017}"/>
              </a:ext>
            </a:extLst>
          </p:cNvPr>
          <p:cNvSpPr txBox="1"/>
          <p:nvPr/>
        </p:nvSpPr>
        <p:spPr>
          <a:xfrm>
            <a:off x="330201" y="6123543"/>
            <a:ext cx="190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dirty="0"/>
              <a:t>Autres utilités / </a:t>
            </a:r>
          </a:p>
          <a:p>
            <a:r>
              <a:rPr lang="fr-CA" dirty="0" err="1"/>
              <a:t>features</a:t>
            </a:r>
            <a:endParaRPr lang="fr-CA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34A7F-33BB-4691-A2BB-4A32117CF3E6}"/>
              </a:ext>
            </a:extLst>
          </p:cNvPr>
          <p:cNvSpPr txBox="1"/>
          <p:nvPr/>
        </p:nvSpPr>
        <p:spPr>
          <a:xfrm>
            <a:off x="307971" y="5332068"/>
            <a:ext cx="190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dirty="0"/>
              <a:t>Démarrage automatique	</a:t>
            </a:r>
          </a:p>
        </p:txBody>
      </p:sp>
    </p:spTree>
    <p:extLst>
      <p:ext uri="{BB962C8B-B14F-4D97-AF65-F5344CB8AC3E}">
        <p14:creationId xmlns:p14="http://schemas.microsoft.com/office/powerpoint/2010/main" val="2851305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2460D-198A-432B-AD93-770E2D1D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Positionnement de mon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40F3-C31E-4C5A-B91A-3E14D31B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CA" sz="2000" dirty="0">
              <a:solidFill>
                <a:srgbClr val="FFFFFF"/>
              </a:solidFill>
            </a:endParaRPr>
          </a:p>
          <a:p>
            <a:endParaRPr lang="fr-CA" sz="20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876CD-B713-4D87-BB63-8878D9C3E1AD}"/>
              </a:ext>
            </a:extLst>
          </p:cNvPr>
          <p:cNvSpPr txBox="1"/>
          <p:nvPr/>
        </p:nvSpPr>
        <p:spPr>
          <a:xfrm>
            <a:off x="5617421" y="2121816"/>
            <a:ext cx="190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dirty="0"/>
              <a:t>Binding au clavier</a:t>
            </a:r>
            <a:endParaRPr lang="fr-CA" dirty="0"/>
          </a:p>
          <a:p>
            <a:endParaRPr lang="fr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F0940-8180-4A1E-A960-B2B683D183E1}"/>
              </a:ext>
            </a:extLst>
          </p:cNvPr>
          <p:cNvSpPr txBox="1"/>
          <p:nvPr/>
        </p:nvSpPr>
        <p:spPr>
          <a:xfrm>
            <a:off x="5639667" y="2661417"/>
            <a:ext cx="190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dirty="0"/>
              <a:t>Gestion de la visibilité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AC4C2-73EF-409E-98FE-E94925CBD786}"/>
              </a:ext>
            </a:extLst>
          </p:cNvPr>
          <p:cNvSpPr txBox="1"/>
          <p:nvPr/>
        </p:nvSpPr>
        <p:spPr>
          <a:xfrm>
            <a:off x="5639668" y="3359822"/>
            <a:ext cx="190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Méthode d’e</a:t>
            </a:r>
            <a:r>
              <a:rPr lang="fr-CA" sz="1800" dirty="0"/>
              <a:t>xportation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5BA9F6-7495-42A7-AAF1-FBCD18B9F98F}"/>
              </a:ext>
            </a:extLst>
          </p:cNvPr>
          <p:cNvSpPr txBox="1"/>
          <p:nvPr/>
        </p:nvSpPr>
        <p:spPr>
          <a:xfrm>
            <a:off x="5639669" y="4026102"/>
            <a:ext cx="190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Données </a:t>
            </a:r>
            <a:r>
              <a:rPr lang="fr-CA" sz="1800" dirty="0"/>
              <a:t>exportées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E522AC-3F3F-4B1B-96C9-B83174AF6FF1}"/>
              </a:ext>
            </a:extLst>
          </p:cNvPr>
          <p:cNvSpPr txBox="1"/>
          <p:nvPr/>
        </p:nvSpPr>
        <p:spPr>
          <a:xfrm>
            <a:off x="5639671" y="5510682"/>
            <a:ext cx="190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dirty="0"/>
              <a:t>Autres utilités / </a:t>
            </a:r>
          </a:p>
          <a:p>
            <a:r>
              <a:rPr lang="fr-CA" dirty="0" err="1"/>
              <a:t>features</a:t>
            </a:r>
            <a:endParaRPr lang="fr-CA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C4FA5D-B113-40C8-9BEE-115E3C922DEE}"/>
              </a:ext>
            </a:extLst>
          </p:cNvPr>
          <p:cNvSpPr txBox="1"/>
          <p:nvPr/>
        </p:nvSpPr>
        <p:spPr>
          <a:xfrm>
            <a:off x="5639669" y="4768392"/>
            <a:ext cx="190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dirty="0"/>
              <a:t>Démarrage automatique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E42A25-0EA2-478C-8C16-7DFA257CD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29343"/>
              </p:ext>
            </p:extLst>
          </p:nvPr>
        </p:nvGraphicFramePr>
        <p:xfrm>
          <a:off x="7461762" y="1549091"/>
          <a:ext cx="4336115" cy="46278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36115">
                  <a:extLst>
                    <a:ext uri="{9D8B030D-6E8A-4147-A177-3AD203B41FA5}">
                      <a16:colId xmlns:a16="http://schemas.microsoft.com/office/drawing/2014/main" val="1837369595"/>
                    </a:ext>
                  </a:extLst>
                </a:gridCol>
              </a:tblGrid>
              <a:tr h="396371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Projet personnel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76191"/>
                  </a:ext>
                </a:extLst>
              </a:tr>
              <a:tr h="705250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Pynput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2112"/>
                  </a:ext>
                </a:extLst>
              </a:tr>
              <a:tr h="70525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Suppression des fichier si accédés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82147"/>
                  </a:ext>
                </a:extLst>
              </a:tr>
              <a:tr h="70525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Courriel avec </a:t>
                      </a:r>
                      <a:r>
                        <a:rPr lang="fr-CA" dirty="0" err="1"/>
                        <a:t>smtplib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87149"/>
                  </a:ext>
                </a:extLst>
              </a:tr>
              <a:tr h="70525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Touches, captures d’écran </a:t>
                      </a:r>
                    </a:p>
                    <a:p>
                      <a:pPr algn="ctr"/>
                      <a:r>
                        <a:rPr lang="fr-CA" dirty="0"/>
                        <a:t>et clics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842527"/>
                  </a:ext>
                </a:extLst>
              </a:tr>
              <a:tr h="70525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Ajout de </a:t>
                      </a:r>
                      <a:r>
                        <a:rPr lang="fr-CA" dirty="0" err="1"/>
                        <a:t>Registry</a:t>
                      </a:r>
                      <a:r>
                        <a:rPr lang="fr-CA" dirty="0"/>
                        <a:t>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14482"/>
                  </a:ext>
                </a:extLst>
              </a:tr>
              <a:tr h="70525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Extraction des informations du système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5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088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2460D-198A-432B-AD93-770E2D1D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Stratégie du travail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40F3-C31E-4C5A-B91A-3E14D31B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575733"/>
            <a:ext cx="5996871" cy="5601229"/>
          </a:xfrm>
        </p:spPr>
        <p:txBody>
          <a:bodyPr anchor="ctr">
            <a:normAutofit/>
          </a:bodyPr>
          <a:lstStyle/>
          <a:p>
            <a:r>
              <a:rPr lang="fr-CA" sz="2400" dirty="0">
                <a:solidFill>
                  <a:srgbClr val="FFFFFF"/>
                </a:solidFill>
              </a:rPr>
              <a:t>Recherche sur la programmation python</a:t>
            </a:r>
          </a:p>
          <a:p>
            <a:endParaRPr lang="fr-CA" sz="2400" dirty="0">
              <a:solidFill>
                <a:srgbClr val="FFFFFF"/>
              </a:solidFill>
            </a:endParaRPr>
          </a:p>
          <a:p>
            <a:r>
              <a:rPr lang="fr-CA" sz="2400" dirty="0">
                <a:solidFill>
                  <a:srgbClr val="FFFFFF"/>
                </a:solidFill>
              </a:rPr>
              <a:t>Recherche sur l’utilisation des librairies</a:t>
            </a:r>
          </a:p>
          <a:p>
            <a:endParaRPr lang="fr-CA" sz="2400" dirty="0">
              <a:solidFill>
                <a:srgbClr val="FFFFFF"/>
              </a:solidFill>
            </a:endParaRPr>
          </a:p>
          <a:p>
            <a:r>
              <a:rPr lang="fr-CA" sz="2400" dirty="0">
                <a:solidFill>
                  <a:srgbClr val="FFFFFF"/>
                </a:solidFill>
              </a:rPr>
              <a:t>Organisation des différentes étapes à implémenter</a:t>
            </a:r>
          </a:p>
          <a:p>
            <a:endParaRPr lang="fr-CA" sz="2400" dirty="0">
              <a:solidFill>
                <a:srgbClr val="FFFFFF"/>
              </a:solidFill>
            </a:endParaRPr>
          </a:p>
          <a:p>
            <a:r>
              <a:rPr lang="fr-CA" sz="2000" dirty="0">
                <a:solidFill>
                  <a:srgbClr val="FFFFFF"/>
                </a:solidFill>
              </a:rPr>
              <a:t>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1429728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2460D-198A-432B-AD93-770E2D1D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Travail effectué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38AAF8-E7FA-4E00-B44F-7FF30B119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56" y="1388689"/>
            <a:ext cx="8907629" cy="5177739"/>
          </a:xfrm>
        </p:spPr>
      </p:pic>
    </p:spTree>
    <p:extLst>
      <p:ext uri="{BB962C8B-B14F-4D97-AF65-F5344CB8AC3E}">
        <p14:creationId xmlns:p14="http://schemas.microsoft.com/office/powerpoint/2010/main" val="1372158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2460D-198A-432B-AD93-770E2D1D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Travail effectué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74A57B-C46D-43B8-8E2A-92C82EF4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98" y="2227585"/>
            <a:ext cx="6446240" cy="2399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03FF95-B924-4039-AD3A-B3F587667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880" y="1790033"/>
            <a:ext cx="3696424" cy="327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18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2460D-198A-432B-AD93-770E2D1D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40F3-C31E-4C5A-B91A-3E14D31B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fr-CA" sz="2000" dirty="0">
              <a:solidFill>
                <a:srgbClr val="FFFFFF"/>
              </a:solidFill>
            </a:endParaRPr>
          </a:p>
          <a:p>
            <a:endParaRPr lang="fr-CA" sz="2000" dirty="0">
              <a:solidFill>
                <a:srgbClr val="FFFFFF"/>
              </a:solidFill>
            </a:endParaRPr>
          </a:p>
          <a:p>
            <a:r>
              <a:rPr lang="fr-CA" sz="2000" dirty="0">
                <a:solidFill>
                  <a:srgbClr val="FFFFFF"/>
                </a:solidFill>
              </a:rPr>
              <a:t>Excellente introduction à Python</a:t>
            </a:r>
          </a:p>
          <a:p>
            <a:pPr marL="0" indent="0">
              <a:buNone/>
            </a:pPr>
            <a:endParaRPr lang="fr-CA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sz="2000" dirty="0">
              <a:solidFill>
                <a:srgbClr val="FFFFFF"/>
              </a:solidFill>
            </a:endParaRPr>
          </a:p>
          <a:p>
            <a:r>
              <a:rPr lang="fr-CA" sz="2000" dirty="0">
                <a:solidFill>
                  <a:srgbClr val="FFFFFF"/>
                </a:solidFill>
              </a:rPr>
              <a:t>Améliorations futures</a:t>
            </a:r>
          </a:p>
          <a:p>
            <a:pPr lvl="1"/>
            <a:r>
              <a:rPr lang="fr-CA" sz="1600" dirty="0">
                <a:solidFill>
                  <a:srgbClr val="FFFFFF"/>
                </a:solidFill>
              </a:rPr>
              <a:t>Conversion en exécutable</a:t>
            </a:r>
          </a:p>
          <a:p>
            <a:pPr lvl="1"/>
            <a:r>
              <a:rPr lang="fr-CA" sz="1600" dirty="0">
                <a:solidFill>
                  <a:srgbClr val="FFFFFF"/>
                </a:solidFill>
              </a:rPr>
              <a:t>Encryption du code</a:t>
            </a:r>
          </a:p>
          <a:p>
            <a:pPr lvl="1"/>
            <a:r>
              <a:rPr lang="fr-CA" sz="1600" dirty="0">
                <a:solidFill>
                  <a:srgbClr val="FFFFFF"/>
                </a:solidFill>
              </a:rPr>
              <a:t>Détection de la fenêtre associée aux touches</a:t>
            </a:r>
          </a:p>
          <a:p>
            <a:pPr lvl="1"/>
            <a:endParaRPr lang="fr-CA" sz="1600" dirty="0">
              <a:solidFill>
                <a:srgbClr val="FFFFFF"/>
              </a:solidFill>
            </a:endParaRPr>
          </a:p>
          <a:p>
            <a:pPr lvl="1"/>
            <a:endParaRPr lang="fr-CA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98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</TotalTime>
  <Words>376</Words>
  <Application>Microsoft Office PowerPoint</Application>
  <PresentationFormat>Widescreen</PresentationFormat>
  <Paragraphs>105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Présentation du projet de session dans le cadre du cours IFT511 </vt:lpstr>
      <vt:lpstr>Objectif du travail personnel</vt:lpstr>
      <vt:lpstr>État de l’art</vt:lpstr>
      <vt:lpstr>Positionnement de mon projet</vt:lpstr>
      <vt:lpstr>Stratégie du travail</vt:lpstr>
      <vt:lpstr>Travail effectué</vt:lpstr>
      <vt:lpstr>Travail effectué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de session dans le cadre du cours IFT511 </dc:title>
  <dc:creator>Benjamin Provost</dc:creator>
  <cp:lastModifiedBy>Benjamin Provost</cp:lastModifiedBy>
  <cp:revision>14</cp:revision>
  <dcterms:created xsi:type="dcterms:W3CDTF">2021-12-05T20:17:25Z</dcterms:created>
  <dcterms:modified xsi:type="dcterms:W3CDTF">2021-12-06T21:22:18Z</dcterms:modified>
</cp:coreProperties>
</file>