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4"/>
  </p:sldMasterIdLst>
  <p:notesMasterIdLst>
    <p:notesMasterId r:id="rId14"/>
  </p:notesMasterIdLst>
  <p:handoutMasterIdLst>
    <p:handoutMasterId r:id="rId15"/>
  </p:handoutMasterIdLst>
  <p:sldIdLst>
    <p:sldId id="257" r:id="rId5"/>
    <p:sldId id="284" r:id="rId6"/>
    <p:sldId id="261" r:id="rId7"/>
    <p:sldId id="277" r:id="rId8"/>
    <p:sldId id="280" r:id="rId9"/>
    <p:sldId id="281" r:id="rId10"/>
    <p:sldId id="279" r:id="rId11"/>
    <p:sldId id="282" r:id="rId12"/>
    <p:sldId id="283" r:id="rId13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0"/>
  </p:normalViewPr>
  <p:slideViewPr>
    <p:cSldViewPr snapToGrid="0" snapToObjects="1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 custT="1"/>
      <dgm:spPr/>
      <dgm:t>
        <a:bodyPr rtlCol="0" anchor="ctr"/>
        <a:lstStyle/>
        <a:p>
          <a:pPr rtl="0">
            <a:lnSpc>
              <a:spcPct val="100000"/>
            </a:lnSpc>
            <a:defRPr cap="all"/>
          </a:pPr>
          <a:r>
            <a:rPr lang="nl-NL" sz="1600" b="1" kern="1200" noProof="1">
              <a:ln>
                <a:solidFill>
                  <a:schemeClr val="bg1"/>
                </a:solidFill>
              </a:ln>
              <a:solidFill>
                <a:srgbClr val="FEFEFE"/>
              </a:solidFill>
              <a:latin typeface="+mj-lt"/>
              <a:ea typeface="+mj-ea"/>
              <a:cs typeface="+mj-cs"/>
            </a:rPr>
            <a:t>Over mij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nl-NL" noProof="1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>
            <a:lnSpc>
              <a:spcPct val="100000"/>
            </a:lnSpc>
          </a:pPr>
          <a:endParaRPr lang="nl-NL" noProof="1"/>
        </a:p>
      </dgm:t>
    </dgm:pt>
    <dgm:pt modelId="{4D7D34C7-9466-4514-BF51-7396C17436B5}">
      <dgm:prSet custT="1"/>
      <dgm:spPr/>
      <dgm:t>
        <a:bodyPr rtlCol="0" anchor="ctr"/>
        <a:lstStyle/>
        <a:p>
          <a:pPr rtl="0">
            <a:lnSpc>
              <a:spcPct val="100000"/>
            </a:lnSpc>
            <a:defRPr cap="all"/>
          </a:pPr>
          <a:r>
            <a:rPr lang="nl-NL" sz="1600" b="1" kern="1200" cap="all" noProof="1">
              <a:ln>
                <a:solidFill>
                  <a:prstClr val="black"/>
                </a:solidFill>
              </a:ln>
              <a:solidFill>
                <a:srgbClr val="FEFEFE"/>
              </a:solidFill>
              <a:latin typeface="Century Gothic" panose="020B0502020202020204"/>
              <a:ea typeface="+mn-ea"/>
              <a:cs typeface="+mn-cs"/>
            </a:rPr>
            <a:t>DE OPDRACHT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nl-NL" noProof="1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>
            <a:lnSpc>
              <a:spcPct val="100000"/>
            </a:lnSpc>
          </a:pPr>
          <a:endParaRPr lang="nl-NL" noProof="1"/>
        </a:p>
      </dgm:t>
    </dgm:pt>
    <dgm:pt modelId="{8E185869-F0D4-43E2-B08A-2F3E83EE98F3}">
      <dgm:prSet custT="1"/>
      <dgm:spPr/>
      <dgm:t>
        <a:bodyPr rtlCol="0" anchor="ctr"/>
        <a:lstStyle/>
        <a:p>
          <a:pPr rtl="0">
            <a:lnSpc>
              <a:spcPct val="100000"/>
            </a:lnSpc>
            <a:defRPr cap="all"/>
          </a:pPr>
          <a:r>
            <a:rPr lang="nl-NL" sz="1600" b="1" kern="1200" cap="all" noProof="1">
              <a:ln>
                <a:solidFill>
                  <a:prstClr val="black"/>
                </a:solidFill>
              </a:ln>
              <a:solidFill>
                <a:srgbClr val="FEFEFE"/>
              </a:solidFill>
              <a:latin typeface="Century Gothic" panose="020B0502020202020204"/>
              <a:ea typeface="+mn-ea"/>
              <a:cs typeface="+mn-cs"/>
            </a:rPr>
            <a:t>VERHAALLIJN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nl-NL" noProof="1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nl-NL" noProof="1"/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3" custScaleX="154656" custLinFactNeighborX="-2863"/>
      <dgm:spPr>
        <a:prstGeom prst="wedgeRectCallout">
          <a:avLst/>
        </a:prstGeom>
      </dgm:spPr>
    </dgm:pt>
    <dgm:pt modelId="{CEC3BB2D-F9F1-4489-93C4-A156AC3849E7}" type="pres">
      <dgm:prSet presAssocID="{41CDB9B8-E81E-41E7-AE89-8F6EDFC88D92}" presName="iconRect" presStyleLbl="node1" presStyleIdx="0" presStyleCnt="3" custLinFactNeighborY="3006"/>
      <dgm:spPr/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3" custScaleX="124566" custScaleY="112491">
        <dgm:presLayoutVars>
          <dgm:chMax val="1"/>
          <dgm:chPref val="1"/>
        </dgm:presLayoutVars>
      </dgm:prSet>
      <dgm:spPr/>
    </dgm:pt>
    <dgm:pt modelId="{9D599636-89FD-41B5-970D-9F8617BA295C}" type="pres">
      <dgm:prSet presAssocID="{BA791450-8D1E-4A6F-B71D-2984D9E245C4}" presName="sibTrans" presStyleCnt="0"/>
      <dgm:spPr/>
    </dgm:pt>
    <dgm:pt modelId="{E765D845-767A-46E9-BD73-B0B0E82FE9B0}" type="pres">
      <dgm:prSet presAssocID="{4D7D34C7-9466-4514-BF51-7396C17436B5}" presName="compNode" presStyleCnt="0"/>
      <dgm:spPr/>
    </dgm:pt>
    <dgm:pt modelId="{F82A6E7C-4234-4816-9EB8-ED399009E25C}" type="pres">
      <dgm:prSet presAssocID="{4D7D34C7-9466-4514-BF51-7396C17436B5}" presName="iconBgRect" presStyleLbl="bgShp" presStyleIdx="1" presStyleCnt="3" custScaleX="154656"/>
      <dgm:spPr>
        <a:prstGeom prst="wedgeRectCallout">
          <a:avLst/>
        </a:prstGeom>
      </dgm:spPr>
    </dgm:pt>
    <dgm:pt modelId="{8BA5F9BB-3E28-4026-A392-7F4C0A3085E2}" type="pres">
      <dgm:prSet presAssocID="{4D7D34C7-9466-4514-BF51-7396C17436B5}" presName="iconRect" presStyleLbl="node1" presStyleIdx="1" presStyleCnt="3"/>
      <dgm:spPr/>
    </dgm:pt>
    <dgm:pt modelId="{DC8182C7-C8E0-4DAE-B344-FE508B06E860}" type="pres">
      <dgm:prSet presAssocID="{4D7D34C7-9466-4514-BF51-7396C17436B5}" presName="spaceRect" presStyleCnt="0"/>
      <dgm:spPr/>
    </dgm:pt>
    <dgm:pt modelId="{529F61D3-444E-4541-AC4F-326FDA9BEAF3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A999AABC-CAD9-4E1C-B78B-2BECA8D43C27}" type="pres">
      <dgm:prSet presAssocID="{483498F9-A0C2-4668-85AB-D8E6E254F73B}" presName="sibTrans" presStyleCnt="0"/>
      <dgm:spPr/>
    </dgm:pt>
    <dgm:pt modelId="{DB99A9BB-B1B8-433F-A4FA-6F31B826EE48}" type="pres">
      <dgm:prSet presAssocID="{8E185869-F0D4-43E2-B08A-2F3E83EE98F3}" presName="compNode" presStyleCnt="0"/>
      <dgm:spPr/>
    </dgm:pt>
    <dgm:pt modelId="{CA848760-99D5-488A-AFB3-9EA6BD946B87}" type="pres">
      <dgm:prSet presAssocID="{8E185869-F0D4-43E2-B08A-2F3E83EE98F3}" presName="iconBgRect" presStyleLbl="bgShp" presStyleIdx="2" presStyleCnt="3" custScaleX="154656"/>
      <dgm:spPr>
        <a:prstGeom prst="wedgeRectCallout">
          <a:avLst/>
        </a:prstGeom>
      </dgm:spPr>
    </dgm:pt>
    <dgm:pt modelId="{FD5546ED-1D49-469E-BE29-17C87FAFD7C8}" type="pres">
      <dgm:prSet presAssocID="{8E185869-F0D4-43E2-B08A-2F3E83EE98F3}" presName="iconRect" presStyleLbl="node1" presStyleIdx="2" presStyleCnt="3" custLinFactNeighborX="3937"/>
      <dgm:spPr/>
    </dgm:pt>
    <dgm:pt modelId="{408A0B1B-BC17-40DB-A76F-65541C3B4325}" type="pres">
      <dgm:prSet presAssocID="{8E185869-F0D4-43E2-B08A-2F3E83EE98F3}" presName="spaceRect" presStyleCnt="0"/>
      <dgm:spPr/>
    </dgm:pt>
    <dgm:pt modelId="{3360347C-5C69-4C15-9A6A-3E9A9E20C3DA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91A409-310C-49E0-B60C-5810294BA912}" type="presOf" srcId="{4D7D34C7-9466-4514-BF51-7396C17436B5}" destId="{529F61D3-444E-4541-AC4F-326FDA9BEAF3}" srcOrd="0" destOrd="0" presId="urn:microsoft.com/office/officeart/2018/5/layout/IconCircleLabel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AC1BF740-2232-46D7-BB38-FF7E3FE20B80}" type="presOf" srcId="{7B62DEA7-9DCD-4B2E-9DC5-BE121C266AFD}" destId="{87B1B46A-CA1D-4445-8579-F40C78A1880B}" srcOrd="0" destOrd="0" presId="urn:microsoft.com/office/officeart/2018/5/layout/IconCircle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DE161B46-88F8-49B8-9CE9-0A9833EB7E53}" type="presOf" srcId="{41CDB9B8-E81E-41E7-AE89-8F6EDFC88D92}" destId="{7600CD1A-2D28-4054-8809-838E618A0595}" srcOrd="0" destOrd="0" presId="urn:microsoft.com/office/officeart/2018/5/layout/IconCircleLabel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71F4A44F-BE27-4939-A4B4-E1D9A54D7DF2}" type="presOf" srcId="{8E185869-F0D4-43E2-B08A-2F3E83EE98F3}" destId="{3360347C-5C69-4C15-9A6A-3E9A9E20C3DA}" srcOrd="0" destOrd="0" presId="urn:microsoft.com/office/officeart/2018/5/layout/IconCircleLabelList"/>
    <dgm:cxn modelId="{1242334D-5C58-43DF-872B-083EE8D99B1F}" type="presParOf" srcId="{87B1B46A-CA1D-4445-8579-F40C78A1880B}" destId="{B78F77A9-D452-4F3F-ADF1-08124CDCB940}" srcOrd="0" destOrd="0" presId="urn:microsoft.com/office/officeart/2018/5/layout/IconCircleLabelList"/>
    <dgm:cxn modelId="{9F6C9462-B08A-455D-84B1-9EE36B351DCB}" type="presParOf" srcId="{B78F77A9-D452-4F3F-ADF1-08124CDCB940}" destId="{223CEBFB-B6C0-4518-9E76-B1250D3AEE20}" srcOrd="0" destOrd="0" presId="urn:microsoft.com/office/officeart/2018/5/layout/IconCircleLabelList"/>
    <dgm:cxn modelId="{4C244F8E-BABB-40AA-B331-DE232901EEAC}" type="presParOf" srcId="{B78F77A9-D452-4F3F-ADF1-08124CDCB940}" destId="{CEC3BB2D-F9F1-4489-93C4-A156AC3849E7}" srcOrd="1" destOrd="0" presId="urn:microsoft.com/office/officeart/2018/5/layout/IconCircleLabelList"/>
    <dgm:cxn modelId="{A8CCD6E0-DEA6-4192-B9CD-7FF30FEA7CEC}" type="presParOf" srcId="{B78F77A9-D452-4F3F-ADF1-08124CDCB940}" destId="{99D442A7-5D31-4CD1-A931-5F3D628718C8}" srcOrd="2" destOrd="0" presId="urn:microsoft.com/office/officeart/2018/5/layout/IconCircleLabelList"/>
    <dgm:cxn modelId="{03C963C8-D247-405A-9F3C-DEE9A05E4CF4}" type="presParOf" srcId="{B78F77A9-D452-4F3F-ADF1-08124CDCB940}" destId="{7600CD1A-2D28-4054-8809-838E618A0595}" srcOrd="3" destOrd="0" presId="urn:microsoft.com/office/officeart/2018/5/layout/IconCircleLabelList"/>
    <dgm:cxn modelId="{C667BA1C-090B-47E9-B9C3-756EF9A969F0}" type="presParOf" srcId="{87B1B46A-CA1D-4445-8579-F40C78A1880B}" destId="{9D599636-89FD-41B5-970D-9F8617BA295C}" srcOrd="1" destOrd="0" presId="urn:microsoft.com/office/officeart/2018/5/layout/IconCircleLabelList"/>
    <dgm:cxn modelId="{E6C40F1D-2862-4308-A1D0-F26906439CF8}" type="presParOf" srcId="{87B1B46A-CA1D-4445-8579-F40C78A1880B}" destId="{E765D845-767A-46E9-BD73-B0B0E82FE9B0}" srcOrd="2" destOrd="0" presId="urn:microsoft.com/office/officeart/2018/5/layout/IconCircleLabelList"/>
    <dgm:cxn modelId="{092E220E-067B-44BB-91FF-50E149F223BA}" type="presParOf" srcId="{E765D845-767A-46E9-BD73-B0B0E82FE9B0}" destId="{F82A6E7C-4234-4816-9EB8-ED399009E25C}" srcOrd="0" destOrd="0" presId="urn:microsoft.com/office/officeart/2018/5/layout/IconCircleLabelList"/>
    <dgm:cxn modelId="{102E7DF6-BE35-40DB-837C-F70C1653BD35}" type="presParOf" srcId="{E765D845-767A-46E9-BD73-B0B0E82FE9B0}" destId="{8BA5F9BB-3E28-4026-A392-7F4C0A3085E2}" srcOrd="1" destOrd="0" presId="urn:microsoft.com/office/officeart/2018/5/layout/IconCircleLabelList"/>
    <dgm:cxn modelId="{8747FCE9-BB25-4760-9D72-2A10D73A112E}" type="presParOf" srcId="{E765D845-767A-46E9-BD73-B0B0E82FE9B0}" destId="{DC8182C7-C8E0-4DAE-B344-FE508B06E860}" srcOrd="2" destOrd="0" presId="urn:microsoft.com/office/officeart/2018/5/layout/IconCircleLabelList"/>
    <dgm:cxn modelId="{88B40181-DEF3-4859-B808-A9075B358F74}" type="presParOf" srcId="{E765D845-767A-46E9-BD73-B0B0E82FE9B0}" destId="{529F61D3-444E-4541-AC4F-326FDA9BEAF3}" srcOrd="3" destOrd="0" presId="urn:microsoft.com/office/officeart/2018/5/layout/IconCircleLabelList"/>
    <dgm:cxn modelId="{571EF53D-37A7-472E-B153-87B463EC2E6C}" type="presParOf" srcId="{87B1B46A-CA1D-4445-8579-F40C78A1880B}" destId="{A999AABC-CAD9-4E1C-B78B-2BECA8D43C27}" srcOrd="3" destOrd="0" presId="urn:microsoft.com/office/officeart/2018/5/layout/IconCircleLabelList"/>
    <dgm:cxn modelId="{8CE240E0-BFF4-4ABF-9752-B13F43B7FE6E}" type="presParOf" srcId="{87B1B46A-CA1D-4445-8579-F40C78A1880B}" destId="{DB99A9BB-B1B8-433F-A4FA-6F31B826EE48}" srcOrd="4" destOrd="0" presId="urn:microsoft.com/office/officeart/2018/5/layout/IconCircleLabelList"/>
    <dgm:cxn modelId="{674CDD15-206F-4F59-87AE-FCEFB6B6A435}" type="presParOf" srcId="{DB99A9BB-B1B8-433F-A4FA-6F31B826EE48}" destId="{CA848760-99D5-488A-AFB3-9EA6BD946B87}" srcOrd="0" destOrd="0" presId="urn:microsoft.com/office/officeart/2018/5/layout/IconCircleLabelList"/>
    <dgm:cxn modelId="{D3FA9638-7BFE-4932-854C-F579F09AFB10}" type="presParOf" srcId="{DB99A9BB-B1B8-433F-A4FA-6F31B826EE48}" destId="{FD5546ED-1D49-469E-BE29-17C87FAFD7C8}" srcOrd="1" destOrd="0" presId="urn:microsoft.com/office/officeart/2018/5/layout/IconCircleLabelList"/>
    <dgm:cxn modelId="{133FBE96-086B-4082-9A3A-5DCB9061B2EF}" type="presParOf" srcId="{DB99A9BB-B1B8-433F-A4FA-6F31B826EE48}" destId="{408A0B1B-BC17-40DB-A76F-65541C3B4325}" srcOrd="2" destOrd="0" presId="urn:microsoft.com/office/officeart/2018/5/layout/IconCircleLabelList"/>
    <dgm:cxn modelId="{EDADB84F-A314-4B46-B5B2-9FCA3D5415C8}" type="presParOf" srcId="{DB99A9BB-B1B8-433F-A4FA-6F31B826EE48}" destId="{3360347C-5C69-4C15-9A6A-3E9A9E20C3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 custT="1"/>
      <dgm:spPr/>
      <dgm:t>
        <a:bodyPr rtlCol="0" anchor="ctr"/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600" b="1" kern="1200" cap="all" noProof="1">
              <a:ln>
                <a:solidFill>
                  <a:prstClr val="black"/>
                </a:solidFill>
              </a:ln>
              <a:solidFill>
                <a:srgbClr val="FEFEFE"/>
              </a:solidFill>
              <a:latin typeface="Century Gothic" panose="020B0502020202020204"/>
              <a:ea typeface="+mn-ea"/>
              <a:cs typeface="+mn-cs"/>
            </a:rPr>
            <a:t>Obstakels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nl-NL" noProof="1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>
            <a:lnSpc>
              <a:spcPct val="100000"/>
            </a:lnSpc>
          </a:pPr>
          <a:endParaRPr lang="nl-NL" noProof="1"/>
        </a:p>
      </dgm:t>
    </dgm:pt>
    <dgm:pt modelId="{4D7D34C7-9466-4514-BF51-7396C17436B5}">
      <dgm:prSet custT="1"/>
      <dgm:spPr/>
      <dgm:t>
        <a:bodyPr rtlCol="0" anchor="ctr"/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600" b="1" kern="1200" cap="all" noProof="1">
              <a:ln>
                <a:solidFill>
                  <a:prstClr val="black"/>
                </a:solidFill>
              </a:ln>
              <a:solidFill>
                <a:srgbClr val="FEFEFE"/>
              </a:solidFill>
              <a:latin typeface="Century Gothic" panose="020B0502020202020204"/>
              <a:ea typeface="+mn-ea"/>
              <a:cs typeface="+mn-cs"/>
            </a:rPr>
            <a:t>Tevreden?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nl-NL" noProof="1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>
            <a:lnSpc>
              <a:spcPct val="100000"/>
            </a:lnSpc>
          </a:pPr>
          <a:endParaRPr lang="nl-NL" noProof="1"/>
        </a:p>
      </dgm:t>
    </dgm:pt>
    <dgm:pt modelId="{8E185869-F0D4-43E2-B08A-2F3E83EE98F3}">
      <dgm:prSet custT="1"/>
      <dgm:spPr/>
      <dgm:t>
        <a:bodyPr rtlCol="0" anchor="ctr"/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600" b="1" kern="1200" cap="all" noProof="1">
              <a:ln>
                <a:solidFill>
                  <a:prstClr val="black"/>
                </a:solidFill>
              </a:ln>
              <a:solidFill>
                <a:srgbClr val="FEFEFE"/>
              </a:solidFill>
              <a:latin typeface="Century Gothic" panose="020B0502020202020204"/>
              <a:ea typeface="+mn-ea"/>
              <a:cs typeface="+mn-cs"/>
            </a:rPr>
            <a:t>vragen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nl-NL" noProof="1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nl-NL" noProof="1"/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3" custScaleX="154656" custLinFactNeighborX="-2863"/>
      <dgm:spPr>
        <a:prstGeom prst="wedgeRectCallout">
          <a:avLst/>
        </a:prstGeom>
      </dgm:spPr>
    </dgm:pt>
    <dgm:pt modelId="{CEC3BB2D-F9F1-4489-93C4-A156AC3849E7}" type="pres">
      <dgm:prSet presAssocID="{41CDB9B8-E81E-41E7-AE89-8F6EDFC88D92}" presName="iconRect" presStyleLbl="node1" presStyleIdx="0" presStyleCnt="3" custLinFactNeighborY="300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nkwolkje met effen opvulling"/>
        </a:ext>
      </dgm:extLst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9D599636-89FD-41B5-970D-9F8617BA295C}" type="pres">
      <dgm:prSet presAssocID="{BA791450-8D1E-4A6F-B71D-2984D9E245C4}" presName="sibTrans" presStyleCnt="0"/>
      <dgm:spPr/>
    </dgm:pt>
    <dgm:pt modelId="{E765D845-767A-46E9-BD73-B0B0E82FE9B0}" type="pres">
      <dgm:prSet presAssocID="{4D7D34C7-9466-4514-BF51-7396C17436B5}" presName="compNode" presStyleCnt="0"/>
      <dgm:spPr/>
    </dgm:pt>
    <dgm:pt modelId="{F82A6E7C-4234-4816-9EB8-ED399009E25C}" type="pres">
      <dgm:prSet presAssocID="{4D7D34C7-9466-4514-BF51-7396C17436B5}" presName="iconBgRect" presStyleLbl="bgShp" presStyleIdx="1" presStyleCnt="3" custScaleX="154656"/>
      <dgm:spPr>
        <a:prstGeom prst="wedgeRectCallout">
          <a:avLst/>
        </a:prstGeom>
      </dgm:spPr>
    </dgm:pt>
    <dgm:pt modelId="{8BA5F9BB-3E28-4026-A392-7F4C0A3085E2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ïmponeerd gezicht met effen opvulling met effen opvulling"/>
        </a:ext>
      </dgm:extLst>
    </dgm:pt>
    <dgm:pt modelId="{DC8182C7-C8E0-4DAE-B344-FE508B06E860}" type="pres">
      <dgm:prSet presAssocID="{4D7D34C7-9466-4514-BF51-7396C17436B5}" presName="spaceRect" presStyleCnt="0"/>
      <dgm:spPr/>
    </dgm:pt>
    <dgm:pt modelId="{529F61D3-444E-4541-AC4F-326FDA9BEAF3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A999AABC-CAD9-4E1C-B78B-2BECA8D43C27}" type="pres">
      <dgm:prSet presAssocID="{483498F9-A0C2-4668-85AB-D8E6E254F73B}" presName="sibTrans" presStyleCnt="0"/>
      <dgm:spPr/>
    </dgm:pt>
    <dgm:pt modelId="{DB99A9BB-B1B8-433F-A4FA-6F31B826EE48}" type="pres">
      <dgm:prSet presAssocID="{8E185869-F0D4-43E2-B08A-2F3E83EE98F3}" presName="compNode" presStyleCnt="0"/>
      <dgm:spPr/>
    </dgm:pt>
    <dgm:pt modelId="{CA848760-99D5-488A-AFB3-9EA6BD946B87}" type="pres">
      <dgm:prSet presAssocID="{8E185869-F0D4-43E2-B08A-2F3E83EE98F3}" presName="iconBgRect" presStyleLbl="bgShp" presStyleIdx="2" presStyleCnt="3" custScaleX="154656"/>
      <dgm:spPr>
        <a:prstGeom prst="wedgeRectCallout">
          <a:avLst/>
        </a:prstGeom>
      </dgm:spPr>
    </dgm:pt>
    <dgm:pt modelId="{FD5546ED-1D49-469E-BE29-17C87FAFD7C8}" type="pres">
      <dgm:prSet presAssocID="{8E185869-F0D4-43E2-B08A-2F3E83EE98F3}" presName="iconRect" presStyleLbl="node1" presStyleIdx="2" presStyleCnt="3" custLinFactNeighborX="393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ragen met effen opvulling"/>
        </a:ext>
      </dgm:extLst>
    </dgm:pt>
    <dgm:pt modelId="{408A0B1B-BC17-40DB-A76F-65541C3B4325}" type="pres">
      <dgm:prSet presAssocID="{8E185869-F0D4-43E2-B08A-2F3E83EE98F3}" presName="spaceRect" presStyleCnt="0"/>
      <dgm:spPr/>
    </dgm:pt>
    <dgm:pt modelId="{3360347C-5C69-4C15-9A6A-3E9A9E20C3DA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91A409-310C-49E0-B60C-5810294BA912}" type="presOf" srcId="{4D7D34C7-9466-4514-BF51-7396C17436B5}" destId="{529F61D3-444E-4541-AC4F-326FDA9BEAF3}" srcOrd="0" destOrd="0" presId="urn:microsoft.com/office/officeart/2018/5/layout/IconCircleLabel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AC1BF740-2232-46D7-BB38-FF7E3FE20B80}" type="presOf" srcId="{7B62DEA7-9DCD-4B2E-9DC5-BE121C266AFD}" destId="{87B1B46A-CA1D-4445-8579-F40C78A1880B}" srcOrd="0" destOrd="0" presId="urn:microsoft.com/office/officeart/2018/5/layout/IconCircle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DE161B46-88F8-49B8-9CE9-0A9833EB7E53}" type="presOf" srcId="{41CDB9B8-E81E-41E7-AE89-8F6EDFC88D92}" destId="{7600CD1A-2D28-4054-8809-838E618A0595}" srcOrd="0" destOrd="0" presId="urn:microsoft.com/office/officeart/2018/5/layout/IconCircleLabel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71F4A44F-BE27-4939-A4B4-E1D9A54D7DF2}" type="presOf" srcId="{8E185869-F0D4-43E2-B08A-2F3E83EE98F3}" destId="{3360347C-5C69-4C15-9A6A-3E9A9E20C3DA}" srcOrd="0" destOrd="0" presId="urn:microsoft.com/office/officeart/2018/5/layout/IconCircleLabelList"/>
    <dgm:cxn modelId="{1242334D-5C58-43DF-872B-083EE8D99B1F}" type="presParOf" srcId="{87B1B46A-CA1D-4445-8579-F40C78A1880B}" destId="{B78F77A9-D452-4F3F-ADF1-08124CDCB940}" srcOrd="0" destOrd="0" presId="urn:microsoft.com/office/officeart/2018/5/layout/IconCircleLabelList"/>
    <dgm:cxn modelId="{9F6C9462-B08A-455D-84B1-9EE36B351DCB}" type="presParOf" srcId="{B78F77A9-D452-4F3F-ADF1-08124CDCB940}" destId="{223CEBFB-B6C0-4518-9E76-B1250D3AEE20}" srcOrd="0" destOrd="0" presId="urn:microsoft.com/office/officeart/2018/5/layout/IconCircleLabelList"/>
    <dgm:cxn modelId="{4C244F8E-BABB-40AA-B331-DE232901EEAC}" type="presParOf" srcId="{B78F77A9-D452-4F3F-ADF1-08124CDCB940}" destId="{CEC3BB2D-F9F1-4489-93C4-A156AC3849E7}" srcOrd="1" destOrd="0" presId="urn:microsoft.com/office/officeart/2018/5/layout/IconCircleLabelList"/>
    <dgm:cxn modelId="{A8CCD6E0-DEA6-4192-B9CD-7FF30FEA7CEC}" type="presParOf" srcId="{B78F77A9-D452-4F3F-ADF1-08124CDCB940}" destId="{99D442A7-5D31-4CD1-A931-5F3D628718C8}" srcOrd="2" destOrd="0" presId="urn:microsoft.com/office/officeart/2018/5/layout/IconCircleLabelList"/>
    <dgm:cxn modelId="{03C963C8-D247-405A-9F3C-DEE9A05E4CF4}" type="presParOf" srcId="{B78F77A9-D452-4F3F-ADF1-08124CDCB940}" destId="{7600CD1A-2D28-4054-8809-838E618A0595}" srcOrd="3" destOrd="0" presId="urn:microsoft.com/office/officeart/2018/5/layout/IconCircleLabelList"/>
    <dgm:cxn modelId="{C667BA1C-090B-47E9-B9C3-756EF9A969F0}" type="presParOf" srcId="{87B1B46A-CA1D-4445-8579-F40C78A1880B}" destId="{9D599636-89FD-41B5-970D-9F8617BA295C}" srcOrd="1" destOrd="0" presId="urn:microsoft.com/office/officeart/2018/5/layout/IconCircleLabelList"/>
    <dgm:cxn modelId="{E6C40F1D-2862-4308-A1D0-F26906439CF8}" type="presParOf" srcId="{87B1B46A-CA1D-4445-8579-F40C78A1880B}" destId="{E765D845-767A-46E9-BD73-B0B0E82FE9B0}" srcOrd="2" destOrd="0" presId="urn:microsoft.com/office/officeart/2018/5/layout/IconCircleLabelList"/>
    <dgm:cxn modelId="{092E220E-067B-44BB-91FF-50E149F223BA}" type="presParOf" srcId="{E765D845-767A-46E9-BD73-B0B0E82FE9B0}" destId="{F82A6E7C-4234-4816-9EB8-ED399009E25C}" srcOrd="0" destOrd="0" presId="urn:microsoft.com/office/officeart/2018/5/layout/IconCircleLabelList"/>
    <dgm:cxn modelId="{102E7DF6-BE35-40DB-837C-F70C1653BD35}" type="presParOf" srcId="{E765D845-767A-46E9-BD73-B0B0E82FE9B0}" destId="{8BA5F9BB-3E28-4026-A392-7F4C0A3085E2}" srcOrd="1" destOrd="0" presId="urn:microsoft.com/office/officeart/2018/5/layout/IconCircleLabelList"/>
    <dgm:cxn modelId="{8747FCE9-BB25-4760-9D72-2A10D73A112E}" type="presParOf" srcId="{E765D845-767A-46E9-BD73-B0B0E82FE9B0}" destId="{DC8182C7-C8E0-4DAE-B344-FE508B06E860}" srcOrd="2" destOrd="0" presId="urn:microsoft.com/office/officeart/2018/5/layout/IconCircleLabelList"/>
    <dgm:cxn modelId="{88B40181-DEF3-4859-B808-A9075B358F74}" type="presParOf" srcId="{E765D845-767A-46E9-BD73-B0B0E82FE9B0}" destId="{529F61D3-444E-4541-AC4F-326FDA9BEAF3}" srcOrd="3" destOrd="0" presId="urn:microsoft.com/office/officeart/2018/5/layout/IconCircleLabelList"/>
    <dgm:cxn modelId="{571EF53D-37A7-472E-B153-87B463EC2E6C}" type="presParOf" srcId="{87B1B46A-CA1D-4445-8579-F40C78A1880B}" destId="{A999AABC-CAD9-4E1C-B78B-2BECA8D43C27}" srcOrd="3" destOrd="0" presId="urn:microsoft.com/office/officeart/2018/5/layout/IconCircleLabelList"/>
    <dgm:cxn modelId="{8CE240E0-BFF4-4ABF-9752-B13F43B7FE6E}" type="presParOf" srcId="{87B1B46A-CA1D-4445-8579-F40C78A1880B}" destId="{DB99A9BB-B1B8-433F-A4FA-6F31B826EE48}" srcOrd="4" destOrd="0" presId="urn:microsoft.com/office/officeart/2018/5/layout/IconCircleLabelList"/>
    <dgm:cxn modelId="{674CDD15-206F-4F59-87AE-FCEFB6B6A435}" type="presParOf" srcId="{DB99A9BB-B1B8-433F-A4FA-6F31B826EE48}" destId="{CA848760-99D5-488A-AFB3-9EA6BD946B87}" srcOrd="0" destOrd="0" presId="urn:microsoft.com/office/officeart/2018/5/layout/IconCircleLabelList"/>
    <dgm:cxn modelId="{D3FA9638-7BFE-4932-854C-F579F09AFB10}" type="presParOf" srcId="{DB99A9BB-B1B8-433F-A4FA-6F31B826EE48}" destId="{FD5546ED-1D49-469E-BE29-17C87FAFD7C8}" srcOrd="1" destOrd="0" presId="urn:microsoft.com/office/officeart/2018/5/layout/IconCircleLabelList"/>
    <dgm:cxn modelId="{133FBE96-086B-4082-9A3A-5DCB9061B2EF}" type="presParOf" srcId="{DB99A9BB-B1B8-433F-A4FA-6F31B826EE48}" destId="{408A0B1B-BC17-40DB-A76F-65541C3B4325}" srcOrd="2" destOrd="0" presId="urn:microsoft.com/office/officeart/2018/5/layout/IconCircleLabelList"/>
    <dgm:cxn modelId="{EDADB84F-A314-4B46-B5B2-9FCA3D5415C8}" type="presParOf" srcId="{DB99A9BB-B1B8-433F-A4FA-6F31B826EE48}" destId="{3360347C-5C69-4C15-9A6A-3E9A9E20C3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 custT="1"/>
      <dgm:spPr/>
      <dgm:t>
        <a:bodyPr rtlCol="0" anchor="ctr"/>
        <a:lstStyle/>
        <a:p>
          <a:pPr rtl="0">
            <a:lnSpc>
              <a:spcPct val="100000"/>
            </a:lnSpc>
            <a:defRPr cap="all"/>
          </a:pPr>
          <a:r>
            <a:rPr lang="nl-NL" sz="1600" b="1" kern="1200" noProof="1">
              <a:ln>
                <a:solidFill>
                  <a:schemeClr val="bg1"/>
                </a:solidFill>
              </a:ln>
              <a:solidFill>
                <a:srgbClr val="FEFEFE"/>
              </a:solidFill>
              <a:latin typeface="+mj-lt"/>
              <a:ea typeface="+mj-ea"/>
              <a:cs typeface="+mj-cs"/>
            </a:rPr>
            <a:t>PROCES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nl-NL" noProof="1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>
            <a:lnSpc>
              <a:spcPct val="100000"/>
            </a:lnSpc>
          </a:pPr>
          <a:endParaRPr lang="nl-NL" noProof="1"/>
        </a:p>
      </dgm:t>
    </dgm:pt>
    <dgm:pt modelId="{4D7D34C7-9466-4514-BF51-7396C17436B5}">
      <dgm:prSet custT="1"/>
      <dgm:spPr/>
      <dgm:t>
        <a:bodyPr rtlCol="0" anchor="ctr"/>
        <a:lstStyle/>
        <a:p>
          <a:pPr rtl="0">
            <a:lnSpc>
              <a:spcPct val="100000"/>
            </a:lnSpc>
            <a:defRPr cap="all"/>
          </a:pPr>
          <a:r>
            <a:rPr lang="nl-NL" sz="1600" b="1" kern="1200" cap="all" noProof="1">
              <a:ln>
                <a:solidFill>
                  <a:prstClr val="black"/>
                </a:solidFill>
              </a:ln>
              <a:solidFill>
                <a:srgbClr val="FEFEFE"/>
              </a:solidFill>
              <a:latin typeface="Century Gothic" panose="020B0502020202020204"/>
              <a:ea typeface="+mn-ea"/>
              <a:cs typeface="+mn-cs"/>
            </a:rPr>
            <a:t>CODE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nl-NL" noProof="1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>
            <a:lnSpc>
              <a:spcPct val="100000"/>
            </a:lnSpc>
          </a:pPr>
          <a:endParaRPr lang="nl-NL" noProof="1"/>
        </a:p>
      </dgm:t>
    </dgm:pt>
    <dgm:pt modelId="{8E185869-F0D4-43E2-B08A-2F3E83EE98F3}">
      <dgm:prSet custT="1"/>
      <dgm:spPr/>
      <dgm:t>
        <a:bodyPr rtlCol="0" anchor="ctr"/>
        <a:lstStyle/>
        <a:p>
          <a:pPr rtl="0">
            <a:lnSpc>
              <a:spcPct val="100000"/>
            </a:lnSpc>
            <a:defRPr cap="all"/>
          </a:pPr>
          <a:r>
            <a:rPr lang="nl-NL" sz="1600" b="1" kern="1200" cap="all" noProof="1">
              <a:ln>
                <a:solidFill>
                  <a:prstClr val="black"/>
                </a:solidFill>
              </a:ln>
              <a:solidFill>
                <a:srgbClr val="FEFEFE"/>
              </a:solidFill>
              <a:latin typeface="Century Gothic" panose="020B0502020202020204"/>
              <a:ea typeface="+mn-ea"/>
              <a:cs typeface="+mn-cs"/>
            </a:rPr>
            <a:t>feedback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nl-NL" noProof="1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nl-NL" noProof="1"/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3" custScaleX="154656" custLinFactNeighborX="-2863"/>
      <dgm:spPr>
        <a:prstGeom prst="wedgeRectCallout">
          <a:avLst/>
        </a:prstGeom>
      </dgm:spPr>
    </dgm:pt>
    <dgm:pt modelId="{CEC3BB2D-F9F1-4489-93C4-A156AC3849E7}" type="pres">
      <dgm:prSet presAssocID="{41CDB9B8-E81E-41E7-AE89-8F6EDFC88D92}" presName="iconRect" presStyleLbl="node1" presStyleIdx="0" presStyleCnt="3" custLinFactNeighborY="3006"/>
      <dgm:spPr/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3" custScaleX="124566" custScaleY="112491">
        <dgm:presLayoutVars>
          <dgm:chMax val="1"/>
          <dgm:chPref val="1"/>
        </dgm:presLayoutVars>
      </dgm:prSet>
      <dgm:spPr/>
    </dgm:pt>
    <dgm:pt modelId="{9D599636-89FD-41B5-970D-9F8617BA295C}" type="pres">
      <dgm:prSet presAssocID="{BA791450-8D1E-4A6F-B71D-2984D9E245C4}" presName="sibTrans" presStyleCnt="0"/>
      <dgm:spPr/>
    </dgm:pt>
    <dgm:pt modelId="{E765D845-767A-46E9-BD73-B0B0E82FE9B0}" type="pres">
      <dgm:prSet presAssocID="{4D7D34C7-9466-4514-BF51-7396C17436B5}" presName="compNode" presStyleCnt="0"/>
      <dgm:spPr/>
    </dgm:pt>
    <dgm:pt modelId="{F82A6E7C-4234-4816-9EB8-ED399009E25C}" type="pres">
      <dgm:prSet presAssocID="{4D7D34C7-9466-4514-BF51-7396C17436B5}" presName="iconBgRect" presStyleLbl="bgShp" presStyleIdx="1" presStyleCnt="3" custScaleX="154656"/>
      <dgm:spPr>
        <a:prstGeom prst="wedgeRectCallout">
          <a:avLst/>
        </a:prstGeom>
      </dgm:spPr>
    </dgm:pt>
    <dgm:pt modelId="{8BA5F9BB-3E28-4026-A392-7F4C0A3085E2}" type="pres">
      <dgm:prSet presAssocID="{4D7D34C7-9466-4514-BF51-7396C17436B5}" presName="iconRect" presStyleLbl="node1" presStyleIdx="1" presStyleCnt="3"/>
      <dgm:spPr/>
    </dgm:pt>
    <dgm:pt modelId="{DC8182C7-C8E0-4DAE-B344-FE508B06E860}" type="pres">
      <dgm:prSet presAssocID="{4D7D34C7-9466-4514-BF51-7396C17436B5}" presName="spaceRect" presStyleCnt="0"/>
      <dgm:spPr/>
    </dgm:pt>
    <dgm:pt modelId="{529F61D3-444E-4541-AC4F-326FDA9BEAF3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A999AABC-CAD9-4E1C-B78B-2BECA8D43C27}" type="pres">
      <dgm:prSet presAssocID="{483498F9-A0C2-4668-85AB-D8E6E254F73B}" presName="sibTrans" presStyleCnt="0"/>
      <dgm:spPr/>
    </dgm:pt>
    <dgm:pt modelId="{DB99A9BB-B1B8-433F-A4FA-6F31B826EE48}" type="pres">
      <dgm:prSet presAssocID="{8E185869-F0D4-43E2-B08A-2F3E83EE98F3}" presName="compNode" presStyleCnt="0"/>
      <dgm:spPr/>
    </dgm:pt>
    <dgm:pt modelId="{CA848760-99D5-488A-AFB3-9EA6BD946B87}" type="pres">
      <dgm:prSet presAssocID="{8E185869-F0D4-43E2-B08A-2F3E83EE98F3}" presName="iconBgRect" presStyleLbl="bgShp" presStyleIdx="2" presStyleCnt="3" custScaleX="154656"/>
      <dgm:spPr>
        <a:prstGeom prst="wedgeRectCallout">
          <a:avLst/>
        </a:prstGeom>
      </dgm:spPr>
    </dgm:pt>
    <dgm:pt modelId="{FD5546ED-1D49-469E-BE29-17C87FAFD7C8}" type="pres">
      <dgm:prSet presAssocID="{8E185869-F0D4-43E2-B08A-2F3E83EE98F3}" presName="iconRect" presStyleLbl="node1" presStyleIdx="2" presStyleCnt="3" custLinFactNeighborX="3937"/>
      <dgm:spPr/>
    </dgm:pt>
    <dgm:pt modelId="{408A0B1B-BC17-40DB-A76F-65541C3B4325}" type="pres">
      <dgm:prSet presAssocID="{8E185869-F0D4-43E2-B08A-2F3E83EE98F3}" presName="spaceRect" presStyleCnt="0"/>
      <dgm:spPr/>
    </dgm:pt>
    <dgm:pt modelId="{3360347C-5C69-4C15-9A6A-3E9A9E20C3DA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91A409-310C-49E0-B60C-5810294BA912}" type="presOf" srcId="{4D7D34C7-9466-4514-BF51-7396C17436B5}" destId="{529F61D3-444E-4541-AC4F-326FDA9BEAF3}" srcOrd="0" destOrd="0" presId="urn:microsoft.com/office/officeart/2018/5/layout/IconCircleLabel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AC1BF740-2232-46D7-BB38-FF7E3FE20B80}" type="presOf" srcId="{7B62DEA7-9DCD-4B2E-9DC5-BE121C266AFD}" destId="{87B1B46A-CA1D-4445-8579-F40C78A1880B}" srcOrd="0" destOrd="0" presId="urn:microsoft.com/office/officeart/2018/5/layout/IconCircle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DE161B46-88F8-49B8-9CE9-0A9833EB7E53}" type="presOf" srcId="{41CDB9B8-E81E-41E7-AE89-8F6EDFC88D92}" destId="{7600CD1A-2D28-4054-8809-838E618A0595}" srcOrd="0" destOrd="0" presId="urn:microsoft.com/office/officeart/2018/5/layout/IconCircleLabel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71F4A44F-BE27-4939-A4B4-E1D9A54D7DF2}" type="presOf" srcId="{8E185869-F0D4-43E2-B08A-2F3E83EE98F3}" destId="{3360347C-5C69-4C15-9A6A-3E9A9E20C3DA}" srcOrd="0" destOrd="0" presId="urn:microsoft.com/office/officeart/2018/5/layout/IconCircleLabelList"/>
    <dgm:cxn modelId="{1242334D-5C58-43DF-872B-083EE8D99B1F}" type="presParOf" srcId="{87B1B46A-CA1D-4445-8579-F40C78A1880B}" destId="{B78F77A9-D452-4F3F-ADF1-08124CDCB940}" srcOrd="0" destOrd="0" presId="urn:microsoft.com/office/officeart/2018/5/layout/IconCircleLabelList"/>
    <dgm:cxn modelId="{9F6C9462-B08A-455D-84B1-9EE36B351DCB}" type="presParOf" srcId="{B78F77A9-D452-4F3F-ADF1-08124CDCB940}" destId="{223CEBFB-B6C0-4518-9E76-B1250D3AEE20}" srcOrd="0" destOrd="0" presId="urn:microsoft.com/office/officeart/2018/5/layout/IconCircleLabelList"/>
    <dgm:cxn modelId="{4C244F8E-BABB-40AA-B331-DE232901EEAC}" type="presParOf" srcId="{B78F77A9-D452-4F3F-ADF1-08124CDCB940}" destId="{CEC3BB2D-F9F1-4489-93C4-A156AC3849E7}" srcOrd="1" destOrd="0" presId="urn:microsoft.com/office/officeart/2018/5/layout/IconCircleLabelList"/>
    <dgm:cxn modelId="{A8CCD6E0-DEA6-4192-B9CD-7FF30FEA7CEC}" type="presParOf" srcId="{B78F77A9-D452-4F3F-ADF1-08124CDCB940}" destId="{99D442A7-5D31-4CD1-A931-5F3D628718C8}" srcOrd="2" destOrd="0" presId="urn:microsoft.com/office/officeart/2018/5/layout/IconCircleLabelList"/>
    <dgm:cxn modelId="{03C963C8-D247-405A-9F3C-DEE9A05E4CF4}" type="presParOf" srcId="{B78F77A9-D452-4F3F-ADF1-08124CDCB940}" destId="{7600CD1A-2D28-4054-8809-838E618A0595}" srcOrd="3" destOrd="0" presId="urn:microsoft.com/office/officeart/2018/5/layout/IconCircleLabelList"/>
    <dgm:cxn modelId="{C667BA1C-090B-47E9-B9C3-756EF9A969F0}" type="presParOf" srcId="{87B1B46A-CA1D-4445-8579-F40C78A1880B}" destId="{9D599636-89FD-41B5-970D-9F8617BA295C}" srcOrd="1" destOrd="0" presId="urn:microsoft.com/office/officeart/2018/5/layout/IconCircleLabelList"/>
    <dgm:cxn modelId="{E6C40F1D-2862-4308-A1D0-F26906439CF8}" type="presParOf" srcId="{87B1B46A-CA1D-4445-8579-F40C78A1880B}" destId="{E765D845-767A-46E9-BD73-B0B0E82FE9B0}" srcOrd="2" destOrd="0" presId="urn:microsoft.com/office/officeart/2018/5/layout/IconCircleLabelList"/>
    <dgm:cxn modelId="{092E220E-067B-44BB-91FF-50E149F223BA}" type="presParOf" srcId="{E765D845-767A-46E9-BD73-B0B0E82FE9B0}" destId="{F82A6E7C-4234-4816-9EB8-ED399009E25C}" srcOrd="0" destOrd="0" presId="urn:microsoft.com/office/officeart/2018/5/layout/IconCircleLabelList"/>
    <dgm:cxn modelId="{102E7DF6-BE35-40DB-837C-F70C1653BD35}" type="presParOf" srcId="{E765D845-767A-46E9-BD73-B0B0E82FE9B0}" destId="{8BA5F9BB-3E28-4026-A392-7F4C0A3085E2}" srcOrd="1" destOrd="0" presId="urn:microsoft.com/office/officeart/2018/5/layout/IconCircleLabelList"/>
    <dgm:cxn modelId="{8747FCE9-BB25-4760-9D72-2A10D73A112E}" type="presParOf" srcId="{E765D845-767A-46E9-BD73-B0B0E82FE9B0}" destId="{DC8182C7-C8E0-4DAE-B344-FE508B06E860}" srcOrd="2" destOrd="0" presId="urn:microsoft.com/office/officeart/2018/5/layout/IconCircleLabelList"/>
    <dgm:cxn modelId="{88B40181-DEF3-4859-B808-A9075B358F74}" type="presParOf" srcId="{E765D845-767A-46E9-BD73-B0B0E82FE9B0}" destId="{529F61D3-444E-4541-AC4F-326FDA9BEAF3}" srcOrd="3" destOrd="0" presId="urn:microsoft.com/office/officeart/2018/5/layout/IconCircleLabelList"/>
    <dgm:cxn modelId="{571EF53D-37A7-472E-B153-87B463EC2E6C}" type="presParOf" srcId="{87B1B46A-CA1D-4445-8579-F40C78A1880B}" destId="{A999AABC-CAD9-4E1C-B78B-2BECA8D43C27}" srcOrd="3" destOrd="0" presId="urn:microsoft.com/office/officeart/2018/5/layout/IconCircleLabelList"/>
    <dgm:cxn modelId="{8CE240E0-BFF4-4ABF-9752-B13F43B7FE6E}" type="presParOf" srcId="{87B1B46A-CA1D-4445-8579-F40C78A1880B}" destId="{DB99A9BB-B1B8-433F-A4FA-6F31B826EE48}" srcOrd="4" destOrd="0" presId="urn:microsoft.com/office/officeart/2018/5/layout/IconCircleLabelList"/>
    <dgm:cxn modelId="{674CDD15-206F-4F59-87AE-FCEFB6B6A435}" type="presParOf" srcId="{DB99A9BB-B1B8-433F-A4FA-6F31B826EE48}" destId="{CA848760-99D5-488A-AFB3-9EA6BD946B87}" srcOrd="0" destOrd="0" presId="urn:microsoft.com/office/officeart/2018/5/layout/IconCircleLabelList"/>
    <dgm:cxn modelId="{D3FA9638-7BFE-4932-854C-F579F09AFB10}" type="presParOf" srcId="{DB99A9BB-B1B8-433F-A4FA-6F31B826EE48}" destId="{FD5546ED-1D49-469E-BE29-17C87FAFD7C8}" srcOrd="1" destOrd="0" presId="urn:microsoft.com/office/officeart/2018/5/layout/IconCircleLabelList"/>
    <dgm:cxn modelId="{133FBE96-086B-4082-9A3A-5DCB9061B2EF}" type="presParOf" srcId="{DB99A9BB-B1B8-433F-A4FA-6F31B826EE48}" destId="{408A0B1B-BC17-40DB-A76F-65541C3B4325}" srcOrd="2" destOrd="0" presId="urn:microsoft.com/office/officeart/2018/5/layout/IconCircleLabelList"/>
    <dgm:cxn modelId="{EDADB84F-A314-4B46-B5B2-9FCA3D5415C8}" type="presParOf" srcId="{DB99A9BB-B1B8-433F-A4FA-6F31B826EE48}" destId="{3360347C-5C69-4C15-9A6A-3E9A9E20C3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VerticalCurvedList" loCatId="list" qsTypeId="urn:microsoft.com/office/officeart/2005/8/quickstyle/simple1" qsCatId="simple" csTypeId="urn:microsoft.com/office/officeart/2018/5/colors/Iconchunking_neutralicon_accent1_2" csCatId="accent1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 anchor="ctr"/>
        <a:lstStyle/>
        <a:p>
          <a:pPr rtl="0">
            <a:defRPr cap="all"/>
          </a:pPr>
          <a:r>
            <a:rPr lang="nl-NL" noProof="1">
              <a:solidFill>
                <a:schemeClr val="accent1"/>
              </a:solidFill>
            </a:rPr>
            <a:t>Opdrachten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nl-NL" sz="1400" noProof="1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nl-NL" noProof="1"/>
        </a:p>
      </dgm:t>
    </dgm:pt>
    <dgm:pt modelId="{4D7D34C7-9466-4514-BF51-7396C17436B5}">
      <dgm:prSet/>
      <dgm:spPr/>
      <dgm:t>
        <a:bodyPr rtlCol="0" anchor="ctr"/>
        <a:lstStyle/>
        <a:p>
          <a:pPr rtl="0">
            <a:defRPr cap="all"/>
          </a:pPr>
          <a:r>
            <a:rPr lang="nl-NL" noProof="1">
              <a:solidFill>
                <a:schemeClr val="accent1"/>
              </a:solidFill>
            </a:rPr>
            <a:t>NIEUWSGIERIGHEID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nl-NL" sz="1400" noProof="1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nl-NL" noProof="1"/>
        </a:p>
      </dgm:t>
    </dgm:pt>
    <dgm:pt modelId="{8E185869-F0D4-43E2-B08A-2F3E83EE98F3}">
      <dgm:prSet/>
      <dgm:spPr/>
      <dgm:t>
        <a:bodyPr rtlCol="0" anchor="ctr"/>
        <a:lstStyle/>
        <a:p>
          <a:pPr rtl="0">
            <a:defRPr cap="all"/>
          </a:pPr>
          <a:r>
            <a:rPr lang="nl-NL" noProof="1">
              <a:solidFill>
                <a:schemeClr val="accent1"/>
              </a:solidFill>
            </a:rPr>
            <a:t>Les AANSLUITING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nl-NL" sz="1400" noProof="1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nl-NL" noProof="1"/>
        </a:p>
      </dgm:t>
    </dgm:pt>
    <dgm:pt modelId="{804947E5-9ACC-416F-B12C-5E8D1E342FFC}" type="pres">
      <dgm:prSet presAssocID="{7B62DEA7-9DCD-4B2E-9DC5-BE121C266AFD}" presName="Name0" presStyleCnt="0">
        <dgm:presLayoutVars>
          <dgm:chMax val="7"/>
          <dgm:chPref val="7"/>
          <dgm:dir/>
        </dgm:presLayoutVars>
      </dgm:prSet>
      <dgm:spPr/>
    </dgm:pt>
    <dgm:pt modelId="{587B5E1D-0E75-4F44-854F-4E2FC93D13B0}" type="pres">
      <dgm:prSet presAssocID="{7B62DEA7-9DCD-4B2E-9DC5-BE121C266AFD}" presName="Name1" presStyleCnt="0"/>
      <dgm:spPr/>
    </dgm:pt>
    <dgm:pt modelId="{D7EB821A-9A40-4975-B97C-FB06FBDEF0F0}" type="pres">
      <dgm:prSet presAssocID="{7B62DEA7-9DCD-4B2E-9DC5-BE121C266AFD}" presName="cycle" presStyleCnt="0"/>
      <dgm:spPr/>
    </dgm:pt>
    <dgm:pt modelId="{06FA2FF6-4E84-405E-A36A-F25BE5045074}" type="pres">
      <dgm:prSet presAssocID="{7B62DEA7-9DCD-4B2E-9DC5-BE121C266AFD}" presName="srcNode" presStyleLbl="node1" presStyleIdx="0" presStyleCnt="3"/>
      <dgm:spPr/>
    </dgm:pt>
    <dgm:pt modelId="{88C3B4D0-57A0-407B-87F2-AD9BD85D4DE7}" type="pres">
      <dgm:prSet presAssocID="{7B62DEA7-9DCD-4B2E-9DC5-BE121C266AFD}" presName="conn" presStyleLbl="parChTrans1D2" presStyleIdx="0" presStyleCnt="1"/>
      <dgm:spPr/>
    </dgm:pt>
    <dgm:pt modelId="{0C2817A7-AEAB-4CA5-83F7-47B02788855A}" type="pres">
      <dgm:prSet presAssocID="{7B62DEA7-9DCD-4B2E-9DC5-BE121C266AFD}" presName="extraNode" presStyleLbl="node1" presStyleIdx="0" presStyleCnt="3"/>
      <dgm:spPr/>
    </dgm:pt>
    <dgm:pt modelId="{2585EA8F-E3AC-4656-B2D3-4676B23D9E59}" type="pres">
      <dgm:prSet presAssocID="{7B62DEA7-9DCD-4B2E-9DC5-BE121C266AFD}" presName="dstNode" presStyleLbl="node1" presStyleIdx="0" presStyleCnt="3"/>
      <dgm:spPr/>
    </dgm:pt>
    <dgm:pt modelId="{F887C803-1A6D-4297-B616-77D883BCD07E}" type="pres">
      <dgm:prSet presAssocID="{41CDB9B8-E81E-41E7-AE89-8F6EDFC88D92}" presName="text_1" presStyleLbl="node1" presStyleIdx="0" presStyleCnt="3">
        <dgm:presLayoutVars>
          <dgm:bulletEnabled val="1"/>
        </dgm:presLayoutVars>
      </dgm:prSet>
      <dgm:spPr/>
    </dgm:pt>
    <dgm:pt modelId="{1E85D2C4-431B-4DD8-82F1-F3A35093AF7B}" type="pres">
      <dgm:prSet presAssocID="{41CDB9B8-E81E-41E7-AE89-8F6EDFC88D92}" presName="accent_1" presStyleCnt="0"/>
      <dgm:spPr/>
    </dgm:pt>
    <dgm:pt modelId="{055C0670-49B2-4EC8-A0F4-59006CD04165}" type="pres">
      <dgm:prSet presAssocID="{41CDB9B8-E81E-41E7-AE89-8F6EDFC88D92}" presName="accentRepeatNode" presStyleLbl="solidFgAcc1" presStyleIdx="0" presStyleCnt="3"/>
      <dgm:spPr/>
    </dgm:pt>
    <dgm:pt modelId="{0298EAB3-1543-41FD-81C8-9923475DA588}" type="pres">
      <dgm:prSet presAssocID="{4D7D34C7-9466-4514-BF51-7396C17436B5}" presName="text_2" presStyleLbl="node1" presStyleIdx="1" presStyleCnt="3">
        <dgm:presLayoutVars>
          <dgm:bulletEnabled val="1"/>
        </dgm:presLayoutVars>
      </dgm:prSet>
      <dgm:spPr/>
    </dgm:pt>
    <dgm:pt modelId="{735912B6-A1F0-4C3A-8FF9-5F4B015E646E}" type="pres">
      <dgm:prSet presAssocID="{4D7D34C7-9466-4514-BF51-7396C17436B5}" presName="accent_2" presStyleCnt="0"/>
      <dgm:spPr/>
    </dgm:pt>
    <dgm:pt modelId="{ED8AE726-C8D1-42AB-AA94-1DA2AADBD5EA}" type="pres">
      <dgm:prSet presAssocID="{4D7D34C7-9466-4514-BF51-7396C17436B5}" presName="accentRepeatNode" presStyleLbl="solidFgAcc1" presStyleIdx="1" presStyleCnt="3"/>
      <dgm:spPr/>
    </dgm:pt>
    <dgm:pt modelId="{CA1F7B3A-F0F3-4E48-8308-CFC14CC15341}" type="pres">
      <dgm:prSet presAssocID="{8E185869-F0D4-43E2-B08A-2F3E83EE98F3}" presName="text_3" presStyleLbl="node1" presStyleIdx="2" presStyleCnt="3">
        <dgm:presLayoutVars>
          <dgm:bulletEnabled val="1"/>
        </dgm:presLayoutVars>
      </dgm:prSet>
      <dgm:spPr/>
    </dgm:pt>
    <dgm:pt modelId="{4DDA6F27-1B94-4239-93F3-FCC48A0FA815}" type="pres">
      <dgm:prSet presAssocID="{8E185869-F0D4-43E2-B08A-2F3E83EE98F3}" presName="accent_3" presStyleCnt="0"/>
      <dgm:spPr/>
    </dgm:pt>
    <dgm:pt modelId="{186C8635-645D-4DEC-8A56-213F2E8273F6}" type="pres">
      <dgm:prSet presAssocID="{8E185869-F0D4-43E2-B08A-2F3E83EE98F3}" presName="accentRepeatNode" presStyleLbl="solidFgAcc1" presStyleIdx="2" presStyleCnt="3"/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CF14734-92F4-4254-B7AE-56381B1967C0}" type="presOf" srcId="{7B62DEA7-9DCD-4B2E-9DC5-BE121C266AFD}" destId="{804947E5-9ACC-416F-B12C-5E8D1E342FFC}" srcOrd="0" destOrd="0" presId="urn:microsoft.com/office/officeart/2008/layout/VerticalCurvedList"/>
    <dgm:cxn modelId="{BDDBE83C-25B6-440E-B56F-F03A1E5B9F41}" type="presOf" srcId="{8E185869-F0D4-43E2-B08A-2F3E83EE98F3}" destId="{CA1F7B3A-F0F3-4E48-8308-CFC14CC15341}" srcOrd="0" destOrd="0" presId="urn:microsoft.com/office/officeart/2008/layout/VerticalCurved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61598B42-5F61-49AA-9CC1-B6A61FFEB2A8}" type="presOf" srcId="{41CDB9B8-E81E-41E7-AE89-8F6EDFC88D92}" destId="{F887C803-1A6D-4297-B616-77D883BCD07E}" srcOrd="0" destOrd="0" presId="urn:microsoft.com/office/officeart/2008/layout/VerticalCurvedList"/>
    <dgm:cxn modelId="{42EA9345-B1E1-4D51-9CB3-310917F47824}" type="presOf" srcId="{4D7D34C7-9466-4514-BF51-7396C17436B5}" destId="{0298EAB3-1543-41FD-81C8-9923475DA588}" srcOrd="0" destOrd="0" presId="urn:microsoft.com/office/officeart/2008/layout/VerticalCurve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77E3A2CA-FDAB-4198-BD1F-AF71A4266E01}" type="presOf" srcId="{BA791450-8D1E-4A6F-B71D-2984D9E245C4}" destId="{88C3B4D0-57A0-407B-87F2-AD9BD85D4DE7}" srcOrd="0" destOrd="0" presId="urn:microsoft.com/office/officeart/2008/layout/VerticalCurvedList"/>
    <dgm:cxn modelId="{817E59CB-596C-453B-AE46-2F6713C39F08}" type="presParOf" srcId="{804947E5-9ACC-416F-B12C-5E8D1E342FFC}" destId="{587B5E1D-0E75-4F44-854F-4E2FC93D13B0}" srcOrd="0" destOrd="0" presId="urn:microsoft.com/office/officeart/2008/layout/VerticalCurvedList"/>
    <dgm:cxn modelId="{BB334608-C6A6-4D7A-95EC-0E8D4E9E3C3C}" type="presParOf" srcId="{587B5E1D-0E75-4F44-854F-4E2FC93D13B0}" destId="{D7EB821A-9A40-4975-B97C-FB06FBDEF0F0}" srcOrd="0" destOrd="0" presId="urn:microsoft.com/office/officeart/2008/layout/VerticalCurvedList"/>
    <dgm:cxn modelId="{10C283FD-5D6C-4C5B-B309-333030CB4C48}" type="presParOf" srcId="{D7EB821A-9A40-4975-B97C-FB06FBDEF0F0}" destId="{06FA2FF6-4E84-405E-A36A-F25BE5045074}" srcOrd="0" destOrd="0" presId="urn:microsoft.com/office/officeart/2008/layout/VerticalCurvedList"/>
    <dgm:cxn modelId="{9DEC52B7-AB0E-4E73-8D44-CD572A592FB2}" type="presParOf" srcId="{D7EB821A-9A40-4975-B97C-FB06FBDEF0F0}" destId="{88C3B4D0-57A0-407B-87F2-AD9BD85D4DE7}" srcOrd="1" destOrd="0" presId="urn:microsoft.com/office/officeart/2008/layout/VerticalCurvedList"/>
    <dgm:cxn modelId="{9AD49427-F91C-4926-B61A-DA2DB74C4F81}" type="presParOf" srcId="{D7EB821A-9A40-4975-B97C-FB06FBDEF0F0}" destId="{0C2817A7-AEAB-4CA5-83F7-47B02788855A}" srcOrd="2" destOrd="0" presId="urn:microsoft.com/office/officeart/2008/layout/VerticalCurvedList"/>
    <dgm:cxn modelId="{04CF49C1-329E-48B4-8AA6-E340552B441D}" type="presParOf" srcId="{D7EB821A-9A40-4975-B97C-FB06FBDEF0F0}" destId="{2585EA8F-E3AC-4656-B2D3-4676B23D9E59}" srcOrd="3" destOrd="0" presId="urn:microsoft.com/office/officeart/2008/layout/VerticalCurvedList"/>
    <dgm:cxn modelId="{ECE40D30-DC42-4EE5-AE37-154CF5CC0AAD}" type="presParOf" srcId="{587B5E1D-0E75-4F44-854F-4E2FC93D13B0}" destId="{F887C803-1A6D-4297-B616-77D883BCD07E}" srcOrd="1" destOrd="0" presId="urn:microsoft.com/office/officeart/2008/layout/VerticalCurvedList"/>
    <dgm:cxn modelId="{5399B471-6C67-496A-8526-D34DD5FAFA85}" type="presParOf" srcId="{587B5E1D-0E75-4F44-854F-4E2FC93D13B0}" destId="{1E85D2C4-431B-4DD8-82F1-F3A35093AF7B}" srcOrd="2" destOrd="0" presId="urn:microsoft.com/office/officeart/2008/layout/VerticalCurvedList"/>
    <dgm:cxn modelId="{1A631FAA-2ADD-4745-B3EA-B4497A1946FE}" type="presParOf" srcId="{1E85D2C4-431B-4DD8-82F1-F3A35093AF7B}" destId="{055C0670-49B2-4EC8-A0F4-59006CD04165}" srcOrd="0" destOrd="0" presId="urn:microsoft.com/office/officeart/2008/layout/VerticalCurvedList"/>
    <dgm:cxn modelId="{5FEA70C2-2446-45D3-A9D6-F53745F7590A}" type="presParOf" srcId="{587B5E1D-0E75-4F44-854F-4E2FC93D13B0}" destId="{0298EAB3-1543-41FD-81C8-9923475DA588}" srcOrd="3" destOrd="0" presId="urn:microsoft.com/office/officeart/2008/layout/VerticalCurvedList"/>
    <dgm:cxn modelId="{5DF4DE1D-0B17-46FC-8EE9-6572944F8FFA}" type="presParOf" srcId="{587B5E1D-0E75-4F44-854F-4E2FC93D13B0}" destId="{735912B6-A1F0-4C3A-8FF9-5F4B015E646E}" srcOrd="4" destOrd="0" presId="urn:microsoft.com/office/officeart/2008/layout/VerticalCurvedList"/>
    <dgm:cxn modelId="{47913558-EBE3-46D4-B8BC-EFD93BF49756}" type="presParOf" srcId="{735912B6-A1F0-4C3A-8FF9-5F4B015E646E}" destId="{ED8AE726-C8D1-42AB-AA94-1DA2AADBD5EA}" srcOrd="0" destOrd="0" presId="urn:microsoft.com/office/officeart/2008/layout/VerticalCurvedList"/>
    <dgm:cxn modelId="{F1F0D9A4-B4C4-4141-9880-A1D032AE8845}" type="presParOf" srcId="{587B5E1D-0E75-4F44-854F-4E2FC93D13B0}" destId="{CA1F7B3A-F0F3-4E48-8308-CFC14CC15341}" srcOrd="5" destOrd="0" presId="urn:microsoft.com/office/officeart/2008/layout/VerticalCurvedList"/>
    <dgm:cxn modelId="{287A83ED-6771-4C24-9E9A-0EA9AB86D3F5}" type="presParOf" srcId="{587B5E1D-0E75-4F44-854F-4E2FC93D13B0}" destId="{4DDA6F27-1B94-4239-93F3-FCC48A0FA815}" srcOrd="6" destOrd="0" presId="urn:microsoft.com/office/officeart/2008/layout/VerticalCurvedList"/>
    <dgm:cxn modelId="{AA31DDBF-FE13-44CA-A62D-090B216715C3}" type="presParOf" srcId="{4DDA6F27-1B94-4239-93F3-FCC48A0FA815}" destId="{186C8635-645D-4DEC-8A56-213F2E8273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VerticalCurvedList" loCatId="list" qsTypeId="urn:microsoft.com/office/officeart/2005/8/quickstyle/simple1" qsCatId="simple" csTypeId="urn:microsoft.com/office/officeart/2018/5/colors/Iconchunking_neutralicon_accent1_2" csCatId="accent1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 anchor="ctr"/>
        <a:lstStyle/>
        <a:p>
          <a:pPr rtl="0">
            <a:defRPr cap="all"/>
          </a:pPr>
          <a:r>
            <a:rPr lang="nl-NL" noProof="1">
              <a:solidFill>
                <a:schemeClr val="accent1"/>
              </a:solidFill>
            </a:rPr>
            <a:t>Roadtrip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nl-NL" sz="1400" noProof="1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nl-NL" noProof="1"/>
        </a:p>
      </dgm:t>
    </dgm:pt>
    <dgm:pt modelId="{4D7D34C7-9466-4514-BF51-7396C17436B5}">
      <dgm:prSet/>
      <dgm:spPr/>
      <dgm:t>
        <a:bodyPr rtlCol="0" anchor="ctr"/>
        <a:lstStyle/>
        <a:p>
          <a:pPr rtl="0">
            <a:defRPr cap="all"/>
          </a:pPr>
          <a:r>
            <a:rPr lang="nl-NL" noProof="1">
              <a:solidFill>
                <a:schemeClr val="accent1"/>
              </a:solidFill>
            </a:rPr>
            <a:t>Italie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nl-NL" sz="1400" noProof="1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nl-NL" noProof="1"/>
        </a:p>
      </dgm:t>
    </dgm:pt>
    <dgm:pt modelId="{8E185869-F0D4-43E2-B08A-2F3E83EE98F3}">
      <dgm:prSet/>
      <dgm:spPr/>
      <dgm:t>
        <a:bodyPr rtlCol="0" anchor="ctr"/>
        <a:lstStyle/>
        <a:p>
          <a:pPr rtl="0">
            <a:defRPr cap="all"/>
          </a:pPr>
          <a:r>
            <a:rPr lang="nl-NL" noProof="1">
              <a:solidFill>
                <a:schemeClr val="accent1"/>
              </a:solidFill>
            </a:rPr>
            <a:t>Open eindes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nl-NL" sz="1400" noProof="1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nl-NL" noProof="1"/>
        </a:p>
      </dgm:t>
    </dgm:pt>
    <dgm:pt modelId="{804947E5-9ACC-416F-B12C-5E8D1E342FFC}" type="pres">
      <dgm:prSet presAssocID="{7B62DEA7-9DCD-4B2E-9DC5-BE121C266AFD}" presName="Name0" presStyleCnt="0">
        <dgm:presLayoutVars>
          <dgm:chMax val="7"/>
          <dgm:chPref val="7"/>
          <dgm:dir/>
        </dgm:presLayoutVars>
      </dgm:prSet>
      <dgm:spPr/>
    </dgm:pt>
    <dgm:pt modelId="{587B5E1D-0E75-4F44-854F-4E2FC93D13B0}" type="pres">
      <dgm:prSet presAssocID="{7B62DEA7-9DCD-4B2E-9DC5-BE121C266AFD}" presName="Name1" presStyleCnt="0"/>
      <dgm:spPr/>
    </dgm:pt>
    <dgm:pt modelId="{D7EB821A-9A40-4975-B97C-FB06FBDEF0F0}" type="pres">
      <dgm:prSet presAssocID="{7B62DEA7-9DCD-4B2E-9DC5-BE121C266AFD}" presName="cycle" presStyleCnt="0"/>
      <dgm:spPr/>
    </dgm:pt>
    <dgm:pt modelId="{06FA2FF6-4E84-405E-A36A-F25BE5045074}" type="pres">
      <dgm:prSet presAssocID="{7B62DEA7-9DCD-4B2E-9DC5-BE121C266AFD}" presName="srcNode" presStyleLbl="node1" presStyleIdx="0" presStyleCnt="3"/>
      <dgm:spPr/>
    </dgm:pt>
    <dgm:pt modelId="{88C3B4D0-57A0-407B-87F2-AD9BD85D4DE7}" type="pres">
      <dgm:prSet presAssocID="{7B62DEA7-9DCD-4B2E-9DC5-BE121C266AFD}" presName="conn" presStyleLbl="parChTrans1D2" presStyleIdx="0" presStyleCnt="1"/>
      <dgm:spPr/>
    </dgm:pt>
    <dgm:pt modelId="{0C2817A7-AEAB-4CA5-83F7-47B02788855A}" type="pres">
      <dgm:prSet presAssocID="{7B62DEA7-9DCD-4B2E-9DC5-BE121C266AFD}" presName="extraNode" presStyleLbl="node1" presStyleIdx="0" presStyleCnt="3"/>
      <dgm:spPr/>
    </dgm:pt>
    <dgm:pt modelId="{2585EA8F-E3AC-4656-B2D3-4676B23D9E59}" type="pres">
      <dgm:prSet presAssocID="{7B62DEA7-9DCD-4B2E-9DC5-BE121C266AFD}" presName="dstNode" presStyleLbl="node1" presStyleIdx="0" presStyleCnt="3"/>
      <dgm:spPr/>
    </dgm:pt>
    <dgm:pt modelId="{F887C803-1A6D-4297-B616-77D883BCD07E}" type="pres">
      <dgm:prSet presAssocID="{41CDB9B8-E81E-41E7-AE89-8F6EDFC88D92}" presName="text_1" presStyleLbl="node1" presStyleIdx="0" presStyleCnt="3">
        <dgm:presLayoutVars>
          <dgm:bulletEnabled val="1"/>
        </dgm:presLayoutVars>
      </dgm:prSet>
      <dgm:spPr/>
    </dgm:pt>
    <dgm:pt modelId="{1E85D2C4-431B-4DD8-82F1-F3A35093AF7B}" type="pres">
      <dgm:prSet presAssocID="{41CDB9B8-E81E-41E7-AE89-8F6EDFC88D92}" presName="accent_1" presStyleCnt="0"/>
      <dgm:spPr/>
    </dgm:pt>
    <dgm:pt modelId="{055C0670-49B2-4EC8-A0F4-59006CD04165}" type="pres">
      <dgm:prSet presAssocID="{41CDB9B8-E81E-41E7-AE89-8F6EDFC88D92}" presName="accentRepeatNode" presStyleLbl="solidFgAcc1" presStyleIdx="0" presStyleCnt="3"/>
      <dgm:spPr/>
    </dgm:pt>
    <dgm:pt modelId="{0298EAB3-1543-41FD-81C8-9923475DA588}" type="pres">
      <dgm:prSet presAssocID="{4D7D34C7-9466-4514-BF51-7396C17436B5}" presName="text_2" presStyleLbl="node1" presStyleIdx="1" presStyleCnt="3">
        <dgm:presLayoutVars>
          <dgm:bulletEnabled val="1"/>
        </dgm:presLayoutVars>
      </dgm:prSet>
      <dgm:spPr/>
    </dgm:pt>
    <dgm:pt modelId="{735912B6-A1F0-4C3A-8FF9-5F4B015E646E}" type="pres">
      <dgm:prSet presAssocID="{4D7D34C7-9466-4514-BF51-7396C17436B5}" presName="accent_2" presStyleCnt="0"/>
      <dgm:spPr/>
    </dgm:pt>
    <dgm:pt modelId="{ED8AE726-C8D1-42AB-AA94-1DA2AADBD5EA}" type="pres">
      <dgm:prSet presAssocID="{4D7D34C7-9466-4514-BF51-7396C17436B5}" presName="accentRepeatNode" presStyleLbl="solidFgAcc1" presStyleIdx="1" presStyleCnt="3"/>
      <dgm:spPr/>
    </dgm:pt>
    <dgm:pt modelId="{CA1F7B3A-F0F3-4E48-8308-CFC14CC15341}" type="pres">
      <dgm:prSet presAssocID="{8E185869-F0D4-43E2-B08A-2F3E83EE98F3}" presName="text_3" presStyleLbl="node1" presStyleIdx="2" presStyleCnt="3">
        <dgm:presLayoutVars>
          <dgm:bulletEnabled val="1"/>
        </dgm:presLayoutVars>
      </dgm:prSet>
      <dgm:spPr/>
    </dgm:pt>
    <dgm:pt modelId="{4DDA6F27-1B94-4239-93F3-FCC48A0FA815}" type="pres">
      <dgm:prSet presAssocID="{8E185869-F0D4-43E2-B08A-2F3E83EE98F3}" presName="accent_3" presStyleCnt="0"/>
      <dgm:spPr/>
    </dgm:pt>
    <dgm:pt modelId="{186C8635-645D-4DEC-8A56-213F2E8273F6}" type="pres">
      <dgm:prSet presAssocID="{8E185869-F0D4-43E2-B08A-2F3E83EE98F3}" presName="accentRepeatNode" presStyleLbl="solidFgAcc1" presStyleIdx="2" presStyleCnt="3"/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CF14734-92F4-4254-B7AE-56381B1967C0}" type="presOf" srcId="{7B62DEA7-9DCD-4B2E-9DC5-BE121C266AFD}" destId="{804947E5-9ACC-416F-B12C-5E8D1E342FFC}" srcOrd="0" destOrd="0" presId="urn:microsoft.com/office/officeart/2008/layout/VerticalCurvedList"/>
    <dgm:cxn modelId="{BDDBE83C-25B6-440E-B56F-F03A1E5B9F41}" type="presOf" srcId="{8E185869-F0D4-43E2-B08A-2F3E83EE98F3}" destId="{CA1F7B3A-F0F3-4E48-8308-CFC14CC15341}" srcOrd="0" destOrd="0" presId="urn:microsoft.com/office/officeart/2008/layout/VerticalCurved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61598B42-5F61-49AA-9CC1-B6A61FFEB2A8}" type="presOf" srcId="{41CDB9B8-E81E-41E7-AE89-8F6EDFC88D92}" destId="{F887C803-1A6D-4297-B616-77D883BCD07E}" srcOrd="0" destOrd="0" presId="urn:microsoft.com/office/officeart/2008/layout/VerticalCurvedList"/>
    <dgm:cxn modelId="{42EA9345-B1E1-4D51-9CB3-310917F47824}" type="presOf" srcId="{4D7D34C7-9466-4514-BF51-7396C17436B5}" destId="{0298EAB3-1543-41FD-81C8-9923475DA588}" srcOrd="0" destOrd="0" presId="urn:microsoft.com/office/officeart/2008/layout/VerticalCurve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77E3A2CA-FDAB-4198-BD1F-AF71A4266E01}" type="presOf" srcId="{BA791450-8D1E-4A6F-B71D-2984D9E245C4}" destId="{88C3B4D0-57A0-407B-87F2-AD9BD85D4DE7}" srcOrd="0" destOrd="0" presId="urn:microsoft.com/office/officeart/2008/layout/VerticalCurvedList"/>
    <dgm:cxn modelId="{817E59CB-596C-453B-AE46-2F6713C39F08}" type="presParOf" srcId="{804947E5-9ACC-416F-B12C-5E8D1E342FFC}" destId="{587B5E1D-0E75-4F44-854F-4E2FC93D13B0}" srcOrd="0" destOrd="0" presId="urn:microsoft.com/office/officeart/2008/layout/VerticalCurvedList"/>
    <dgm:cxn modelId="{BB334608-C6A6-4D7A-95EC-0E8D4E9E3C3C}" type="presParOf" srcId="{587B5E1D-0E75-4F44-854F-4E2FC93D13B0}" destId="{D7EB821A-9A40-4975-B97C-FB06FBDEF0F0}" srcOrd="0" destOrd="0" presId="urn:microsoft.com/office/officeart/2008/layout/VerticalCurvedList"/>
    <dgm:cxn modelId="{10C283FD-5D6C-4C5B-B309-333030CB4C48}" type="presParOf" srcId="{D7EB821A-9A40-4975-B97C-FB06FBDEF0F0}" destId="{06FA2FF6-4E84-405E-A36A-F25BE5045074}" srcOrd="0" destOrd="0" presId="urn:microsoft.com/office/officeart/2008/layout/VerticalCurvedList"/>
    <dgm:cxn modelId="{9DEC52B7-AB0E-4E73-8D44-CD572A592FB2}" type="presParOf" srcId="{D7EB821A-9A40-4975-B97C-FB06FBDEF0F0}" destId="{88C3B4D0-57A0-407B-87F2-AD9BD85D4DE7}" srcOrd="1" destOrd="0" presId="urn:microsoft.com/office/officeart/2008/layout/VerticalCurvedList"/>
    <dgm:cxn modelId="{9AD49427-F91C-4926-B61A-DA2DB74C4F81}" type="presParOf" srcId="{D7EB821A-9A40-4975-B97C-FB06FBDEF0F0}" destId="{0C2817A7-AEAB-4CA5-83F7-47B02788855A}" srcOrd="2" destOrd="0" presId="urn:microsoft.com/office/officeart/2008/layout/VerticalCurvedList"/>
    <dgm:cxn modelId="{04CF49C1-329E-48B4-8AA6-E340552B441D}" type="presParOf" srcId="{D7EB821A-9A40-4975-B97C-FB06FBDEF0F0}" destId="{2585EA8F-E3AC-4656-B2D3-4676B23D9E59}" srcOrd="3" destOrd="0" presId="urn:microsoft.com/office/officeart/2008/layout/VerticalCurvedList"/>
    <dgm:cxn modelId="{ECE40D30-DC42-4EE5-AE37-154CF5CC0AAD}" type="presParOf" srcId="{587B5E1D-0E75-4F44-854F-4E2FC93D13B0}" destId="{F887C803-1A6D-4297-B616-77D883BCD07E}" srcOrd="1" destOrd="0" presId="urn:microsoft.com/office/officeart/2008/layout/VerticalCurvedList"/>
    <dgm:cxn modelId="{5399B471-6C67-496A-8526-D34DD5FAFA85}" type="presParOf" srcId="{587B5E1D-0E75-4F44-854F-4E2FC93D13B0}" destId="{1E85D2C4-431B-4DD8-82F1-F3A35093AF7B}" srcOrd="2" destOrd="0" presId="urn:microsoft.com/office/officeart/2008/layout/VerticalCurvedList"/>
    <dgm:cxn modelId="{1A631FAA-2ADD-4745-B3EA-B4497A1946FE}" type="presParOf" srcId="{1E85D2C4-431B-4DD8-82F1-F3A35093AF7B}" destId="{055C0670-49B2-4EC8-A0F4-59006CD04165}" srcOrd="0" destOrd="0" presId="urn:microsoft.com/office/officeart/2008/layout/VerticalCurvedList"/>
    <dgm:cxn modelId="{5FEA70C2-2446-45D3-A9D6-F53745F7590A}" type="presParOf" srcId="{587B5E1D-0E75-4F44-854F-4E2FC93D13B0}" destId="{0298EAB3-1543-41FD-81C8-9923475DA588}" srcOrd="3" destOrd="0" presId="urn:microsoft.com/office/officeart/2008/layout/VerticalCurvedList"/>
    <dgm:cxn modelId="{5DF4DE1D-0B17-46FC-8EE9-6572944F8FFA}" type="presParOf" srcId="{587B5E1D-0E75-4F44-854F-4E2FC93D13B0}" destId="{735912B6-A1F0-4C3A-8FF9-5F4B015E646E}" srcOrd="4" destOrd="0" presId="urn:microsoft.com/office/officeart/2008/layout/VerticalCurvedList"/>
    <dgm:cxn modelId="{47913558-EBE3-46D4-B8BC-EFD93BF49756}" type="presParOf" srcId="{735912B6-A1F0-4C3A-8FF9-5F4B015E646E}" destId="{ED8AE726-C8D1-42AB-AA94-1DA2AADBD5EA}" srcOrd="0" destOrd="0" presId="urn:microsoft.com/office/officeart/2008/layout/VerticalCurvedList"/>
    <dgm:cxn modelId="{F1F0D9A4-B4C4-4141-9880-A1D032AE8845}" type="presParOf" srcId="{587B5E1D-0E75-4F44-854F-4E2FC93D13B0}" destId="{CA1F7B3A-F0F3-4E48-8308-CFC14CC15341}" srcOrd="5" destOrd="0" presId="urn:microsoft.com/office/officeart/2008/layout/VerticalCurvedList"/>
    <dgm:cxn modelId="{287A83ED-6771-4C24-9E9A-0EA9AB86D3F5}" type="presParOf" srcId="{587B5E1D-0E75-4F44-854F-4E2FC93D13B0}" destId="{4DDA6F27-1B94-4239-93F3-FCC48A0FA815}" srcOrd="6" destOrd="0" presId="urn:microsoft.com/office/officeart/2008/layout/VerticalCurvedList"/>
    <dgm:cxn modelId="{AA31DDBF-FE13-44CA-A62D-090B216715C3}" type="presParOf" srcId="{4DDA6F27-1B94-4239-93F3-FCC48A0FA815}" destId="{186C8635-645D-4DEC-8A56-213F2E8273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VerticalCurvedList" loCatId="list" qsTypeId="urn:microsoft.com/office/officeart/2005/8/quickstyle/simple1" qsCatId="simple" csTypeId="urn:microsoft.com/office/officeart/2018/5/colors/Iconchunking_neutralicon_accent1_2" csCatId="accent1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 anchor="ctr"/>
        <a:lstStyle/>
        <a:p>
          <a:pPr rtl="0">
            <a:defRPr cap="all"/>
          </a:pPr>
          <a:r>
            <a:rPr lang="nl-NL" noProof="1">
              <a:solidFill>
                <a:schemeClr val="accent1"/>
              </a:solidFill>
            </a:rPr>
            <a:t>lists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nl-NL" sz="1400" noProof="1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nl-NL" noProof="1"/>
        </a:p>
      </dgm:t>
    </dgm:pt>
    <dgm:pt modelId="{4D7D34C7-9466-4514-BF51-7396C17436B5}">
      <dgm:prSet/>
      <dgm:spPr/>
      <dgm:t>
        <a:bodyPr rtlCol="0" anchor="ctr"/>
        <a:lstStyle/>
        <a:p>
          <a:pPr rtl="0">
            <a:defRPr cap="all"/>
          </a:pPr>
          <a:r>
            <a:rPr lang="nl-NL" noProof="1">
              <a:solidFill>
                <a:schemeClr val="accent1"/>
              </a:solidFill>
            </a:rPr>
            <a:t>functions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nl-NL" sz="1400" noProof="1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nl-NL" noProof="1"/>
        </a:p>
      </dgm:t>
    </dgm:pt>
    <dgm:pt modelId="{8E185869-F0D4-43E2-B08A-2F3E83EE98F3}">
      <dgm:prSet/>
      <dgm:spPr/>
      <dgm:t>
        <a:bodyPr rtlCol="0" anchor="ctr"/>
        <a:lstStyle/>
        <a:p>
          <a:pPr rtl="0">
            <a:defRPr cap="all"/>
          </a:pPr>
          <a:r>
            <a:rPr lang="nl-NL" noProof="1">
              <a:solidFill>
                <a:schemeClr val="accent1"/>
              </a:solidFill>
            </a:rPr>
            <a:t>If elif (else)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nl-NL" sz="1400" noProof="1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nl-NL" noProof="1"/>
        </a:p>
      </dgm:t>
    </dgm:pt>
    <dgm:pt modelId="{804947E5-9ACC-416F-B12C-5E8D1E342FFC}" type="pres">
      <dgm:prSet presAssocID="{7B62DEA7-9DCD-4B2E-9DC5-BE121C266AFD}" presName="Name0" presStyleCnt="0">
        <dgm:presLayoutVars>
          <dgm:chMax val="7"/>
          <dgm:chPref val="7"/>
          <dgm:dir/>
        </dgm:presLayoutVars>
      </dgm:prSet>
      <dgm:spPr/>
    </dgm:pt>
    <dgm:pt modelId="{587B5E1D-0E75-4F44-854F-4E2FC93D13B0}" type="pres">
      <dgm:prSet presAssocID="{7B62DEA7-9DCD-4B2E-9DC5-BE121C266AFD}" presName="Name1" presStyleCnt="0"/>
      <dgm:spPr/>
    </dgm:pt>
    <dgm:pt modelId="{D7EB821A-9A40-4975-B97C-FB06FBDEF0F0}" type="pres">
      <dgm:prSet presAssocID="{7B62DEA7-9DCD-4B2E-9DC5-BE121C266AFD}" presName="cycle" presStyleCnt="0"/>
      <dgm:spPr/>
    </dgm:pt>
    <dgm:pt modelId="{06FA2FF6-4E84-405E-A36A-F25BE5045074}" type="pres">
      <dgm:prSet presAssocID="{7B62DEA7-9DCD-4B2E-9DC5-BE121C266AFD}" presName="srcNode" presStyleLbl="node1" presStyleIdx="0" presStyleCnt="3"/>
      <dgm:spPr/>
    </dgm:pt>
    <dgm:pt modelId="{88C3B4D0-57A0-407B-87F2-AD9BD85D4DE7}" type="pres">
      <dgm:prSet presAssocID="{7B62DEA7-9DCD-4B2E-9DC5-BE121C266AFD}" presName="conn" presStyleLbl="parChTrans1D2" presStyleIdx="0" presStyleCnt="1"/>
      <dgm:spPr/>
    </dgm:pt>
    <dgm:pt modelId="{0C2817A7-AEAB-4CA5-83F7-47B02788855A}" type="pres">
      <dgm:prSet presAssocID="{7B62DEA7-9DCD-4B2E-9DC5-BE121C266AFD}" presName="extraNode" presStyleLbl="node1" presStyleIdx="0" presStyleCnt="3"/>
      <dgm:spPr/>
    </dgm:pt>
    <dgm:pt modelId="{2585EA8F-E3AC-4656-B2D3-4676B23D9E59}" type="pres">
      <dgm:prSet presAssocID="{7B62DEA7-9DCD-4B2E-9DC5-BE121C266AFD}" presName="dstNode" presStyleLbl="node1" presStyleIdx="0" presStyleCnt="3"/>
      <dgm:spPr/>
    </dgm:pt>
    <dgm:pt modelId="{F887C803-1A6D-4297-B616-77D883BCD07E}" type="pres">
      <dgm:prSet presAssocID="{41CDB9B8-E81E-41E7-AE89-8F6EDFC88D92}" presName="text_1" presStyleLbl="node1" presStyleIdx="0" presStyleCnt="3">
        <dgm:presLayoutVars>
          <dgm:bulletEnabled val="1"/>
        </dgm:presLayoutVars>
      </dgm:prSet>
      <dgm:spPr/>
    </dgm:pt>
    <dgm:pt modelId="{1E85D2C4-431B-4DD8-82F1-F3A35093AF7B}" type="pres">
      <dgm:prSet presAssocID="{41CDB9B8-E81E-41E7-AE89-8F6EDFC88D92}" presName="accent_1" presStyleCnt="0"/>
      <dgm:spPr/>
    </dgm:pt>
    <dgm:pt modelId="{055C0670-49B2-4EC8-A0F4-59006CD04165}" type="pres">
      <dgm:prSet presAssocID="{41CDB9B8-E81E-41E7-AE89-8F6EDFC88D92}" presName="accentRepeatNode" presStyleLbl="solidFgAcc1" presStyleIdx="0" presStyleCnt="3"/>
      <dgm:spPr/>
    </dgm:pt>
    <dgm:pt modelId="{0298EAB3-1543-41FD-81C8-9923475DA588}" type="pres">
      <dgm:prSet presAssocID="{4D7D34C7-9466-4514-BF51-7396C17436B5}" presName="text_2" presStyleLbl="node1" presStyleIdx="1" presStyleCnt="3">
        <dgm:presLayoutVars>
          <dgm:bulletEnabled val="1"/>
        </dgm:presLayoutVars>
      </dgm:prSet>
      <dgm:spPr/>
    </dgm:pt>
    <dgm:pt modelId="{735912B6-A1F0-4C3A-8FF9-5F4B015E646E}" type="pres">
      <dgm:prSet presAssocID="{4D7D34C7-9466-4514-BF51-7396C17436B5}" presName="accent_2" presStyleCnt="0"/>
      <dgm:spPr/>
    </dgm:pt>
    <dgm:pt modelId="{ED8AE726-C8D1-42AB-AA94-1DA2AADBD5EA}" type="pres">
      <dgm:prSet presAssocID="{4D7D34C7-9466-4514-BF51-7396C17436B5}" presName="accentRepeatNode" presStyleLbl="solidFgAcc1" presStyleIdx="1" presStyleCnt="3"/>
      <dgm:spPr/>
    </dgm:pt>
    <dgm:pt modelId="{CA1F7B3A-F0F3-4E48-8308-CFC14CC15341}" type="pres">
      <dgm:prSet presAssocID="{8E185869-F0D4-43E2-B08A-2F3E83EE98F3}" presName="text_3" presStyleLbl="node1" presStyleIdx="2" presStyleCnt="3">
        <dgm:presLayoutVars>
          <dgm:bulletEnabled val="1"/>
        </dgm:presLayoutVars>
      </dgm:prSet>
      <dgm:spPr/>
    </dgm:pt>
    <dgm:pt modelId="{4DDA6F27-1B94-4239-93F3-FCC48A0FA815}" type="pres">
      <dgm:prSet presAssocID="{8E185869-F0D4-43E2-B08A-2F3E83EE98F3}" presName="accent_3" presStyleCnt="0"/>
      <dgm:spPr/>
    </dgm:pt>
    <dgm:pt modelId="{186C8635-645D-4DEC-8A56-213F2E8273F6}" type="pres">
      <dgm:prSet presAssocID="{8E185869-F0D4-43E2-B08A-2F3E83EE98F3}" presName="accentRepeatNode" presStyleLbl="solidFgAcc1" presStyleIdx="2" presStyleCnt="3"/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CF14734-92F4-4254-B7AE-56381B1967C0}" type="presOf" srcId="{7B62DEA7-9DCD-4B2E-9DC5-BE121C266AFD}" destId="{804947E5-9ACC-416F-B12C-5E8D1E342FFC}" srcOrd="0" destOrd="0" presId="urn:microsoft.com/office/officeart/2008/layout/VerticalCurvedList"/>
    <dgm:cxn modelId="{BDDBE83C-25B6-440E-B56F-F03A1E5B9F41}" type="presOf" srcId="{8E185869-F0D4-43E2-B08A-2F3E83EE98F3}" destId="{CA1F7B3A-F0F3-4E48-8308-CFC14CC15341}" srcOrd="0" destOrd="0" presId="urn:microsoft.com/office/officeart/2008/layout/VerticalCurved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61598B42-5F61-49AA-9CC1-B6A61FFEB2A8}" type="presOf" srcId="{41CDB9B8-E81E-41E7-AE89-8F6EDFC88D92}" destId="{F887C803-1A6D-4297-B616-77D883BCD07E}" srcOrd="0" destOrd="0" presId="urn:microsoft.com/office/officeart/2008/layout/VerticalCurvedList"/>
    <dgm:cxn modelId="{42EA9345-B1E1-4D51-9CB3-310917F47824}" type="presOf" srcId="{4D7D34C7-9466-4514-BF51-7396C17436B5}" destId="{0298EAB3-1543-41FD-81C8-9923475DA588}" srcOrd="0" destOrd="0" presId="urn:microsoft.com/office/officeart/2008/layout/VerticalCurve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77E3A2CA-FDAB-4198-BD1F-AF71A4266E01}" type="presOf" srcId="{BA791450-8D1E-4A6F-B71D-2984D9E245C4}" destId="{88C3B4D0-57A0-407B-87F2-AD9BD85D4DE7}" srcOrd="0" destOrd="0" presId="urn:microsoft.com/office/officeart/2008/layout/VerticalCurvedList"/>
    <dgm:cxn modelId="{817E59CB-596C-453B-AE46-2F6713C39F08}" type="presParOf" srcId="{804947E5-9ACC-416F-B12C-5E8D1E342FFC}" destId="{587B5E1D-0E75-4F44-854F-4E2FC93D13B0}" srcOrd="0" destOrd="0" presId="urn:microsoft.com/office/officeart/2008/layout/VerticalCurvedList"/>
    <dgm:cxn modelId="{BB334608-C6A6-4D7A-95EC-0E8D4E9E3C3C}" type="presParOf" srcId="{587B5E1D-0E75-4F44-854F-4E2FC93D13B0}" destId="{D7EB821A-9A40-4975-B97C-FB06FBDEF0F0}" srcOrd="0" destOrd="0" presId="urn:microsoft.com/office/officeart/2008/layout/VerticalCurvedList"/>
    <dgm:cxn modelId="{10C283FD-5D6C-4C5B-B309-333030CB4C48}" type="presParOf" srcId="{D7EB821A-9A40-4975-B97C-FB06FBDEF0F0}" destId="{06FA2FF6-4E84-405E-A36A-F25BE5045074}" srcOrd="0" destOrd="0" presId="urn:microsoft.com/office/officeart/2008/layout/VerticalCurvedList"/>
    <dgm:cxn modelId="{9DEC52B7-AB0E-4E73-8D44-CD572A592FB2}" type="presParOf" srcId="{D7EB821A-9A40-4975-B97C-FB06FBDEF0F0}" destId="{88C3B4D0-57A0-407B-87F2-AD9BD85D4DE7}" srcOrd="1" destOrd="0" presId="urn:microsoft.com/office/officeart/2008/layout/VerticalCurvedList"/>
    <dgm:cxn modelId="{9AD49427-F91C-4926-B61A-DA2DB74C4F81}" type="presParOf" srcId="{D7EB821A-9A40-4975-B97C-FB06FBDEF0F0}" destId="{0C2817A7-AEAB-4CA5-83F7-47B02788855A}" srcOrd="2" destOrd="0" presId="urn:microsoft.com/office/officeart/2008/layout/VerticalCurvedList"/>
    <dgm:cxn modelId="{04CF49C1-329E-48B4-8AA6-E340552B441D}" type="presParOf" srcId="{D7EB821A-9A40-4975-B97C-FB06FBDEF0F0}" destId="{2585EA8F-E3AC-4656-B2D3-4676B23D9E59}" srcOrd="3" destOrd="0" presId="urn:microsoft.com/office/officeart/2008/layout/VerticalCurvedList"/>
    <dgm:cxn modelId="{ECE40D30-DC42-4EE5-AE37-154CF5CC0AAD}" type="presParOf" srcId="{587B5E1D-0E75-4F44-854F-4E2FC93D13B0}" destId="{F887C803-1A6D-4297-B616-77D883BCD07E}" srcOrd="1" destOrd="0" presId="urn:microsoft.com/office/officeart/2008/layout/VerticalCurvedList"/>
    <dgm:cxn modelId="{5399B471-6C67-496A-8526-D34DD5FAFA85}" type="presParOf" srcId="{587B5E1D-0E75-4F44-854F-4E2FC93D13B0}" destId="{1E85D2C4-431B-4DD8-82F1-F3A35093AF7B}" srcOrd="2" destOrd="0" presId="urn:microsoft.com/office/officeart/2008/layout/VerticalCurvedList"/>
    <dgm:cxn modelId="{1A631FAA-2ADD-4745-B3EA-B4497A1946FE}" type="presParOf" srcId="{1E85D2C4-431B-4DD8-82F1-F3A35093AF7B}" destId="{055C0670-49B2-4EC8-A0F4-59006CD04165}" srcOrd="0" destOrd="0" presId="urn:microsoft.com/office/officeart/2008/layout/VerticalCurvedList"/>
    <dgm:cxn modelId="{5FEA70C2-2446-45D3-A9D6-F53745F7590A}" type="presParOf" srcId="{587B5E1D-0E75-4F44-854F-4E2FC93D13B0}" destId="{0298EAB3-1543-41FD-81C8-9923475DA588}" srcOrd="3" destOrd="0" presId="urn:microsoft.com/office/officeart/2008/layout/VerticalCurvedList"/>
    <dgm:cxn modelId="{5DF4DE1D-0B17-46FC-8EE9-6572944F8FFA}" type="presParOf" srcId="{587B5E1D-0E75-4F44-854F-4E2FC93D13B0}" destId="{735912B6-A1F0-4C3A-8FF9-5F4B015E646E}" srcOrd="4" destOrd="0" presId="urn:microsoft.com/office/officeart/2008/layout/VerticalCurvedList"/>
    <dgm:cxn modelId="{47913558-EBE3-46D4-B8BC-EFD93BF49756}" type="presParOf" srcId="{735912B6-A1F0-4C3A-8FF9-5F4B015E646E}" destId="{ED8AE726-C8D1-42AB-AA94-1DA2AADBD5EA}" srcOrd="0" destOrd="0" presId="urn:microsoft.com/office/officeart/2008/layout/VerticalCurvedList"/>
    <dgm:cxn modelId="{F1F0D9A4-B4C4-4141-9880-A1D032AE8845}" type="presParOf" srcId="{587B5E1D-0E75-4F44-854F-4E2FC93D13B0}" destId="{CA1F7B3A-F0F3-4E48-8308-CFC14CC15341}" srcOrd="5" destOrd="0" presId="urn:microsoft.com/office/officeart/2008/layout/VerticalCurvedList"/>
    <dgm:cxn modelId="{287A83ED-6771-4C24-9E9A-0EA9AB86D3F5}" type="presParOf" srcId="{587B5E1D-0E75-4F44-854F-4E2FC93D13B0}" destId="{4DDA6F27-1B94-4239-93F3-FCC48A0FA815}" srcOrd="6" destOrd="0" presId="urn:microsoft.com/office/officeart/2008/layout/VerticalCurvedList"/>
    <dgm:cxn modelId="{AA31DDBF-FE13-44CA-A62D-090B216715C3}" type="presParOf" srcId="{4DDA6F27-1B94-4239-93F3-FCC48A0FA815}" destId="{186C8635-645D-4DEC-8A56-213F2E8273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VerticalCurvedList" loCatId="list" qsTypeId="urn:microsoft.com/office/officeart/2005/8/quickstyle/simple1" qsCatId="simple" csTypeId="urn:microsoft.com/office/officeart/2018/5/colors/Iconchunking_neutralicon_accent1_2" csCatId="accent1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 anchor="ctr"/>
        <a:lstStyle/>
        <a:p>
          <a:pPr rtl="0">
            <a:defRPr cap="all"/>
          </a:pPr>
          <a:r>
            <a:rPr lang="nl-NL" noProof="1">
              <a:solidFill>
                <a:schemeClr val="accent1"/>
              </a:solidFill>
            </a:rPr>
            <a:t>Opdrachten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nl-NL" sz="1400" noProof="1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nl-NL" noProof="1"/>
        </a:p>
      </dgm:t>
    </dgm:pt>
    <dgm:pt modelId="{4D7D34C7-9466-4514-BF51-7396C17436B5}">
      <dgm:prSet/>
      <dgm:spPr/>
      <dgm:t>
        <a:bodyPr rtlCol="0" anchor="ctr"/>
        <a:lstStyle/>
        <a:p>
          <a:pPr rtl="0">
            <a:defRPr cap="all"/>
          </a:pPr>
          <a:r>
            <a:rPr lang="nl-NL" noProof="1">
              <a:solidFill>
                <a:schemeClr val="accent1"/>
              </a:solidFill>
            </a:rPr>
            <a:t>NIEUWSGIERIGHEID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nl-NL" sz="1400" noProof="1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nl-NL" noProof="1"/>
        </a:p>
      </dgm:t>
    </dgm:pt>
    <dgm:pt modelId="{8E185869-F0D4-43E2-B08A-2F3E83EE98F3}">
      <dgm:prSet/>
      <dgm:spPr/>
      <dgm:t>
        <a:bodyPr rtlCol="0" anchor="ctr"/>
        <a:lstStyle/>
        <a:p>
          <a:pPr rtl="0">
            <a:defRPr cap="all"/>
          </a:pPr>
          <a:r>
            <a:rPr lang="nl-NL" noProof="1">
              <a:solidFill>
                <a:schemeClr val="accent1"/>
              </a:solidFill>
            </a:rPr>
            <a:t>AANSLUITING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nl-NL" sz="1400" noProof="1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nl-NL" noProof="1"/>
        </a:p>
      </dgm:t>
    </dgm:pt>
    <dgm:pt modelId="{804947E5-9ACC-416F-B12C-5E8D1E342FFC}" type="pres">
      <dgm:prSet presAssocID="{7B62DEA7-9DCD-4B2E-9DC5-BE121C266AFD}" presName="Name0" presStyleCnt="0">
        <dgm:presLayoutVars>
          <dgm:chMax val="7"/>
          <dgm:chPref val="7"/>
          <dgm:dir/>
        </dgm:presLayoutVars>
      </dgm:prSet>
      <dgm:spPr/>
    </dgm:pt>
    <dgm:pt modelId="{587B5E1D-0E75-4F44-854F-4E2FC93D13B0}" type="pres">
      <dgm:prSet presAssocID="{7B62DEA7-9DCD-4B2E-9DC5-BE121C266AFD}" presName="Name1" presStyleCnt="0"/>
      <dgm:spPr/>
    </dgm:pt>
    <dgm:pt modelId="{D7EB821A-9A40-4975-B97C-FB06FBDEF0F0}" type="pres">
      <dgm:prSet presAssocID="{7B62DEA7-9DCD-4B2E-9DC5-BE121C266AFD}" presName="cycle" presStyleCnt="0"/>
      <dgm:spPr/>
    </dgm:pt>
    <dgm:pt modelId="{06FA2FF6-4E84-405E-A36A-F25BE5045074}" type="pres">
      <dgm:prSet presAssocID="{7B62DEA7-9DCD-4B2E-9DC5-BE121C266AFD}" presName="srcNode" presStyleLbl="node1" presStyleIdx="0" presStyleCnt="3"/>
      <dgm:spPr/>
    </dgm:pt>
    <dgm:pt modelId="{88C3B4D0-57A0-407B-87F2-AD9BD85D4DE7}" type="pres">
      <dgm:prSet presAssocID="{7B62DEA7-9DCD-4B2E-9DC5-BE121C266AFD}" presName="conn" presStyleLbl="parChTrans1D2" presStyleIdx="0" presStyleCnt="1"/>
      <dgm:spPr/>
    </dgm:pt>
    <dgm:pt modelId="{0C2817A7-AEAB-4CA5-83F7-47B02788855A}" type="pres">
      <dgm:prSet presAssocID="{7B62DEA7-9DCD-4B2E-9DC5-BE121C266AFD}" presName="extraNode" presStyleLbl="node1" presStyleIdx="0" presStyleCnt="3"/>
      <dgm:spPr/>
    </dgm:pt>
    <dgm:pt modelId="{2585EA8F-E3AC-4656-B2D3-4676B23D9E59}" type="pres">
      <dgm:prSet presAssocID="{7B62DEA7-9DCD-4B2E-9DC5-BE121C266AFD}" presName="dstNode" presStyleLbl="node1" presStyleIdx="0" presStyleCnt="3"/>
      <dgm:spPr/>
    </dgm:pt>
    <dgm:pt modelId="{F887C803-1A6D-4297-B616-77D883BCD07E}" type="pres">
      <dgm:prSet presAssocID="{41CDB9B8-E81E-41E7-AE89-8F6EDFC88D92}" presName="text_1" presStyleLbl="node1" presStyleIdx="0" presStyleCnt="3">
        <dgm:presLayoutVars>
          <dgm:bulletEnabled val="1"/>
        </dgm:presLayoutVars>
      </dgm:prSet>
      <dgm:spPr/>
    </dgm:pt>
    <dgm:pt modelId="{1E85D2C4-431B-4DD8-82F1-F3A35093AF7B}" type="pres">
      <dgm:prSet presAssocID="{41CDB9B8-E81E-41E7-AE89-8F6EDFC88D92}" presName="accent_1" presStyleCnt="0"/>
      <dgm:spPr/>
    </dgm:pt>
    <dgm:pt modelId="{055C0670-49B2-4EC8-A0F4-59006CD04165}" type="pres">
      <dgm:prSet presAssocID="{41CDB9B8-E81E-41E7-AE89-8F6EDFC88D92}" presName="accentRepeatNode" presStyleLbl="solidFgAcc1" presStyleIdx="0" presStyleCnt="3"/>
      <dgm:spPr/>
    </dgm:pt>
    <dgm:pt modelId="{0298EAB3-1543-41FD-81C8-9923475DA588}" type="pres">
      <dgm:prSet presAssocID="{4D7D34C7-9466-4514-BF51-7396C17436B5}" presName="text_2" presStyleLbl="node1" presStyleIdx="1" presStyleCnt="3">
        <dgm:presLayoutVars>
          <dgm:bulletEnabled val="1"/>
        </dgm:presLayoutVars>
      </dgm:prSet>
      <dgm:spPr/>
    </dgm:pt>
    <dgm:pt modelId="{735912B6-A1F0-4C3A-8FF9-5F4B015E646E}" type="pres">
      <dgm:prSet presAssocID="{4D7D34C7-9466-4514-BF51-7396C17436B5}" presName="accent_2" presStyleCnt="0"/>
      <dgm:spPr/>
    </dgm:pt>
    <dgm:pt modelId="{ED8AE726-C8D1-42AB-AA94-1DA2AADBD5EA}" type="pres">
      <dgm:prSet presAssocID="{4D7D34C7-9466-4514-BF51-7396C17436B5}" presName="accentRepeatNode" presStyleLbl="solidFgAcc1" presStyleIdx="1" presStyleCnt="3"/>
      <dgm:spPr/>
    </dgm:pt>
    <dgm:pt modelId="{CA1F7B3A-F0F3-4E48-8308-CFC14CC15341}" type="pres">
      <dgm:prSet presAssocID="{8E185869-F0D4-43E2-B08A-2F3E83EE98F3}" presName="text_3" presStyleLbl="node1" presStyleIdx="2" presStyleCnt="3">
        <dgm:presLayoutVars>
          <dgm:bulletEnabled val="1"/>
        </dgm:presLayoutVars>
      </dgm:prSet>
      <dgm:spPr/>
    </dgm:pt>
    <dgm:pt modelId="{4DDA6F27-1B94-4239-93F3-FCC48A0FA815}" type="pres">
      <dgm:prSet presAssocID="{8E185869-F0D4-43E2-B08A-2F3E83EE98F3}" presName="accent_3" presStyleCnt="0"/>
      <dgm:spPr/>
    </dgm:pt>
    <dgm:pt modelId="{186C8635-645D-4DEC-8A56-213F2E8273F6}" type="pres">
      <dgm:prSet presAssocID="{8E185869-F0D4-43E2-B08A-2F3E83EE98F3}" presName="accentRepeatNode" presStyleLbl="solidFgAcc1" presStyleIdx="2" presStyleCnt="3"/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CF14734-92F4-4254-B7AE-56381B1967C0}" type="presOf" srcId="{7B62DEA7-9DCD-4B2E-9DC5-BE121C266AFD}" destId="{804947E5-9ACC-416F-B12C-5E8D1E342FFC}" srcOrd="0" destOrd="0" presId="urn:microsoft.com/office/officeart/2008/layout/VerticalCurvedList"/>
    <dgm:cxn modelId="{BDDBE83C-25B6-440E-B56F-F03A1E5B9F41}" type="presOf" srcId="{8E185869-F0D4-43E2-B08A-2F3E83EE98F3}" destId="{CA1F7B3A-F0F3-4E48-8308-CFC14CC15341}" srcOrd="0" destOrd="0" presId="urn:microsoft.com/office/officeart/2008/layout/VerticalCurved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61598B42-5F61-49AA-9CC1-B6A61FFEB2A8}" type="presOf" srcId="{41CDB9B8-E81E-41E7-AE89-8F6EDFC88D92}" destId="{F887C803-1A6D-4297-B616-77D883BCD07E}" srcOrd="0" destOrd="0" presId="urn:microsoft.com/office/officeart/2008/layout/VerticalCurvedList"/>
    <dgm:cxn modelId="{42EA9345-B1E1-4D51-9CB3-310917F47824}" type="presOf" srcId="{4D7D34C7-9466-4514-BF51-7396C17436B5}" destId="{0298EAB3-1543-41FD-81C8-9923475DA588}" srcOrd="0" destOrd="0" presId="urn:microsoft.com/office/officeart/2008/layout/VerticalCurve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77E3A2CA-FDAB-4198-BD1F-AF71A4266E01}" type="presOf" srcId="{BA791450-8D1E-4A6F-B71D-2984D9E245C4}" destId="{88C3B4D0-57A0-407B-87F2-AD9BD85D4DE7}" srcOrd="0" destOrd="0" presId="urn:microsoft.com/office/officeart/2008/layout/VerticalCurvedList"/>
    <dgm:cxn modelId="{817E59CB-596C-453B-AE46-2F6713C39F08}" type="presParOf" srcId="{804947E5-9ACC-416F-B12C-5E8D1E342FFC}" destId="{587B5E1D-0E75-4F44-854F-4E2FC93D13B0}" srcOrd="0" destOrd="0" presId="urn:microsoft.com/office/officeart/2008/layout/VerticalCurvedList"/>
    <dgm:cxn modelId="{BB334608-C6A6-4D7A-95EC-0E8D4E9E3C3C}" type="presParOf" srcId="{587B5E1D-0E75-4F44-854F-4E2FC93D13B0}" destId="{D7EB821A-9A40-4975-B97C-FB06FBDEF0F0}" srcOrd="0" destOrd="0" presId="urn:microsoft.com/office/officeart/2008/layout/VerticalCurvedList"/>
    <dgm:cxn modelId="{10C283FD-5D6C-4C5B-B309-333030CB4C48}" type="presParOf" srcId="{D7EB821A-9A40-4975-B97C-FB06FBDEF0F0}" destId="{06FA2FF6-4E84-405E-A36A-F25BE5045074}" srcOrd="0" destOrd="0" presId="urn:microsoft.com/office/officeart/2008/layout/VerticalCurvedList"/>
    <dgm:cxn modelId="{9DEC52B7-AB0E-4E73-8D44-CD572A592FB2}" type="presParOf" srcId="{D7EB821A-9A40-4975-B97C-FB06FBDEF0F0}" destId="{88C3B4D0-57A0-407B-87F2-AD9BD85D4DE7}" srcOrd="1" destOrd="0" presId="urn:microsoft.com/office/officeart/2008/layout/VerticalCurvedList"/>
    <dgm:cxn modelId="{9AD49427-F91C-4926-B61A-DA2DB74C4F81}" type="presParOf" srcId="{D7EB821A-9A40-4975-B97C-FB06FBDEF0F0}" destId="{0C2817A7-AEAB-4CA5-83F7-47B02788855A}" srcOrd="2" destOrd="0" presId="urn:microsoft.com/office/officeart/2008/layout/VerticalCurvedList"/>
    <dgm:cxn modelId="{04CF49C1-329E-48B4-8AA6-E340552B441D}" type="presParOf" srcId="{D7EB821A-9A40-4975-B97C-FB06FBDEF0F0}" destId="{2585EA8F-E3AC-4656-B2D3-4676B23D9E59}" srcOrd="3" destOrd="0" presId="urn:microsoft.com/office/officeart/2008/layout/VerticalCurvedList"/>
    <dgm:cxn modelId="{ECE40D30-DC42-4EE5-AE37-154CF5CC0AAD}" type="presParOf" srcId="{587B5E1D-0E75-4F44-854F-4E2FC93D13B0}" destId="{F887C803-1A6D-4297-B616-77D883BCD07E}" srcOrd="1" destOrd="0" presId="urn:microsoft.com/office/officeart/2008/layout/VerticalCurvedList"/>
    <dgm:cxn modelId="{5399B471-6C67-496A-8526-D34DD5FAFA85}" type="presParOf" srcId="{587B5E1D-0E75-4F44-854F-4E2FC93D13B0}" destId="{1E85D2C4-431B-4DD8-82F1-F3A35093AF7B}" srcOrd="2" destOrd="0" presId="urn:microsoft.com/office/officeart/2008/layout/VerticalCurvedList"/>
    <dgm:cxn modelId="{1A631FAA-2ADD-4745-B3EA-B4497A1946FE}" type="presParOf" srcId="{1E85D2C4-431B-4DD8-82F1-F3A35093AF7B}" destId="{055C0670-49B2-4EC8-A0F4-59006CD04165}" srcOrd="0" destOrd="0" presId="urn:microsoft.com/office/officeart/2008/layout/VerticalCurvedList"/>
    <dgm:cxn modelId="{5FEA70C2-2446-45D3-A9D6-F53745F7590A}" type="presParOf" srcId="{587B5E1D-0E75-4F44-854F-4E2FC93D13B0}" destId="{0298EAB3-1543-41FD-81C8-9923475DA588}" srcOrd="3" destOrd="0" presId="urn:microsoft.com/office/officeart/2008/layout/VerticalCurvedList"/>
    <dgm:cxn modelId="{5DF4DE1D-0B17-46FC-8EE9-6572944F8FFA}" type="presParOf" srcId="{587B5E1D-0E75-4F44-854F-4E2FC93D13B0}" destId="{735912B6-A1F0-4C3A-8FF9-5F4B015E646E}" srcOrd="4" destOrd="0" presId="urn:microsoft.com/office/officeart/2008/layout/VerticalCurvedList"/>
    <dgm:cxn modelId="{47913558-EBE3-46D4-B8BC-EFD93BF49756}" type="presParOf" srcId="{735912B6-A1F0-4C3A-8FF9-5F4B015E646E}" destId="{ED8AE726-C8D1-42AB-AA94-1DA2AADBD5EA}" srcOrd="0" destOrd="0" presId="urn:microsoft.com/office/officeart/2008/layout/VerticalCurvedList"/>
    <dgm:cxn modelId="{F1F0D9A4-B4C4-4141-9880-A1D032AE8845}" type="presParOf" srcId="{587B5E1D-0E75-4F44-854F-4E2FC93D13B0}" destId="{CA1F7B3A-F0F3-4E48-8308-CFC14CC15341}" srcOrd="5" destOrd="0" presId="urn:microsoft.com/office/officeart/2008/layout/VerticalCurvedList"/>
    <dgm:cxn modelId="{287A83ED-6771-4C24-9E9A-0EA9AB86D3F5}" type="presParOf" srcId="{587B5E1D-0E75-4F44-854F-4E2FC93D13B0}" destId="{4DDA6F27-1B94-4239-93F3-FCC48A0FA815}" srcOrd="6" destOrd="0" presId="urn:microsoft.com/office/officeart/2008/layout/VerticalCurvedList"/>
    <dgm:cxn modelId="{AA31DDBF-FE13-44CA-A62D-090B216715C3}" type="presParOf" srcId="{4DDA6F27-1B94-4239-93F3-FCC48A0FA815}" destId="{186C8635-645D-4DEC-8A56-213F2E8273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VerticalCurvedList" loCatId="list" qsTypeId="urn:microsoft.com/office/officeart/2005/8/quickstyle/simple1" qsCatId="simple" csTypeId="urn:microsoft.com/office/officeart/2018/5/colors/Iconchunking_neutralicon_accent1_2" csCatId="accent1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 anchor="ctr"/>
        <a:lstStyle/>
        <a:p>
          <a:pPr rtl="0">
            <a:defRPr cap="all"/>
          </a:pPr>
          <a:r>
            <a:rPr lang="nl-NL" noProof="1">
              <a:solidFill>
                <a:schemeClr val="accent1"/>
              </a:solidFill>
            </a:rPr>
            <a:t>Ja!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nl-NL" sz="1400" noProof="1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nl-NL" noProof="1"/>
        </a:p>
      </dgm:t>
    </dgm:pt>
    <dgm:pt modelId="{4D7D34C7-9466-4514-BF51-7396C17436B5}">
      <dgm:prSet/>
      <dgm:spPr/>
      <dgm:t>
        <a:bodyPr rtlCol="0" anchor="ctr"/>
        <a:lstStyle/>
        <a:p>
          <a:pPr rtl="0">
            <a:defRPr cap="all"/>
          </a:pPr>
          <a:endParaRPr lang="nl-NL" noProof="1">
            <a:solidFill>
              <a:schemeClr val="accent1"/>
            </a:solidFill>
          </a:endParaRP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nl-NL" sz="1400" noProof="1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nl-NL" noProof="1"/>
        </a:p>
      </dgm:t>
    </dgm:pt>
    <dgm:pt modelId="{8E185869-F0D4-43E2-B08A-2F3E83EE98F3}">
      <dgm:prSet/>
      <dgm:spPr/>
      <dgm:t>
        <a:bodyPr rtlCol="0" anchor="ctr"/>
        <a:lstStyle/>
        <a:p>
          <a:pPr rtl="0">
            <a:defRPr cap="all"/>
          </a:pPr>
          <a:endParaRPr lang="nl-NL" noProof="1">
            <a:solidFill>
              <a:schemeClr val="accent1"/>
            </a:solidFill>
          </a:endParaRP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nl-NL" sz="1400" noProof="1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nl-NL" noProof="1"/>
        </a:p>
      </dgm:t>
    </dgm:pt>
    <dgm:pt modelId="{804947E5-9ACC-416F-B12C-5E8D1E342FFC}" type="pres">
      <dgm:prSet presAssocID="{7B62DEA7-9DCD-4B2E-9DC5-BE121C266AFD}" presName="Name0" presStyleCnt="0">
        <dgm:presLayoutVars>
          <dgm:chMax val="7"/>
          <dgm:chPref val="7"/>
          <dgm:dir/>
        </dgm:presLayoutVars>
      </dgm:prSet>
      <dgm:spPr/>
    </dgm:pt>
    <dgm:pt modelId="{587B5E1D-0E75-4F44-854F-4E2FC93D13B0}" type="pres">
      <dgm:prSet presAssocID="{7B62DEA7-9DCD-4B2E-9DC5-BE121C266AFD}" presName="Name1" presStyleCnt="0"/>
      <dgm:spPr/>
    </dgm:pt>
    <dgm:pt modelId="{D7EB821A-9A40-4975-B97C-FB06FBDEF0F0}" type="pres">
      <dgm:prSet presAssocID="{7B62DEA7-9DCD-4B2E-9DC5-BE121C266AFD}" presName="cycle" presStyleCnt="0"/>
      <dgm:spPr/>
    </dgm:pt>
    <dgm:pt modelId="{06FA2FF6-4E84-405E-A36A-F25BE5045074}" type="pres">
      <dgm:prSet presAssocID="{7B62DEA7-9DCD-4B2E-9DC5-BE121C266AFD}" presName="srcNode" presStyleLbl="node1" presStyleIdx="0" presStyleCnt="3"/>
      <dgm:spPr/>
    </dgm:pt>
    <dgm:pt modelId="{88C3B4D0-57A0-407B-87F2-AD9BD85D4DE7}" type="pres">
      <dgm:prSet presAssocID="{7B62DEA7-9DCD-4B2E-9DC5-BE121C266AFD}" presName="conn" presStyleLbl="parChTrans1D2" presStyleIdx="0" presStyleCnt="1"/>
      <dgm:spPr/>
    </dgm:pt>
    <dgm:pt modelId="{0C2817A7-AEAB-4CA5-83F7-47B02788855A}" type="pres">
      <dgm:prSet presAssocID="{7B62DEA7-9DCD-4B2E-9DC5-BE121C266AFD}" presName="extraNode" presStyleLbl="node1" presStyleIdx="0" presStyleCnt="3"/>
      <dgm:spPr/>
    </dgm:pt>
    <dgm:pt modelId="{2585EA8F-E3AC-4656-B2D3-4676B23D9E59}" type="pres">
      <dgm:prSet presAssocID="{7B62DEA7-9DCD-4B2E-9DC5-BE121C266AFD}" presName="dstNode" presStyleLbl="node1" presStyleIdx="0" presStyleCnt="3"/>
      <dgm:spPr/>
    </dgm:pt>
    <dgm:pt modelId="{F887C803-1A6D-4297-B616-77D883BCD07E}" type="pres">
      <dgm:prSet presAssocID="{41CDB9B8-E81E-41E7-AE89-8F6EDFC88D92}" presName="text_1" presStyleLbl="node1" presStyleIdx="0" presStyleCnt="3">
        <dgm:presLayoutVars>
          <dgm:bulletEnabled val="1"/>
        </dgm:presLayoutVars>
      </dgm:prSet>
      <dgm:spPr/>
    </dgm:pt>
    <dgm:pt modelId="{1E85D2C4-431B-4DD8-82F1-F3A35093AF7B}" type="pres">
      <dgm:prSet presAssocID="{41CDB9B8-E81E-41E7-AE89-8F6EDFC88D92}" presName="accent_1" presStyleCnt="0"/>
      <dgm:spPr/>
    </dgm:pt>
    <dgm:pt modelId="{055C0670-49B2-4EC8-A0F4-59006CD04165}" type="pres">
      <dgm:prSet presAssocID="{41CDB9B8-E81E-41E7-AE89-8F6EDFC88D92}" presName="accentRepeatNode" presStyleLbl="solidFgAcc1" presStyleIdx="0" presStyleCnt="3"/>
      <dgm:spPr/>
    </dgm:pt>
    <dgm:pt modelId="{0298EAB3-1543-41FD-81C8-9923475DA588}" type="pres">
      <dgm:prSet presAssocID="{4D7D34C7-9466-4514-BF51-7396C17436B5}" presName="text_2" presStyleLbl="node1" presStyleIdx="1" presStyleCnt="3">
        <dgm:presLayoutVars>
          <dgm:bulletEnabled val="1"/>
        </dgm:presLayoutVars>
      </dgm:prSet>
      <dgm:spPr/>
    </dgm:pt>
    <dgm:pt modelId="{735912B6-A1F0-4C3A-8FF9-5F4B015E646E}" type="pres">
      <dgm:prSet presAssocID="{4D7D34C7-9466-4514-BF51-7396C17436B5}" presName="accent_2" presStyleCnt="0"/>
      <dgm:spPr/>
    </dgm:pt>
    <dgm:pt modelId="{ED8AE726-C8D1-42AB-AA94-1DA2AADBD5EA}" type="pres">
      <dgm:prSet presAssocID="{4D7D34C7-9466-4514-BF51-7396C17436B5}" presName="accentRepeatNode" presStyleLbl="solidFgAcc1" presStyleIdx="1" presStyleCnt="3"/>
      <dgm:spPr/>
    </dgm:pt>
    <dgm:pt modelId="{CA1F7B3A-F0F3-4E48-8308-CFC14CC15341}" type="pres">
      <dgm:prSet presAssocID="{8E185869-F0D4-43E2-B08A-2F3E83EE98F3}" presName="text_3" presStyleLbl="node1" presStyleIdx="2" presStyleCnt="3">
        <dgm:presLayoutVars>
          <dgm:bulletEnabled val="1"/>
        </dgm:presLayoutVars>
      </dgm:prSet>
      <dgm:spPr/>
    </dgm:pt>
    <dgm:pt modelId="{4DDA6F27-1B94-4239-93F3-FCC48A0FA815}" type="pres">
      <dgm:prSet presAssocID="{8E185869-F0D4-43E2-B08A-2F3E83EE98F3}" presName="accent_3" presStyleCnt="0"/>
      <dgm:spPr/>
    </dgm:pt>
    <dgm:pt modelId="{186C8635-645D-4DEC-8A56-213F2E8273F6}" type="pres">
      <dgm:prSet presAssocID="{8E185869-F0D4-43E2-B08A-2F3E83EE98F3}" presName="accentRepeatNode" presStyleLbl="solidFgAcc1" presStyleIdx="2" presStyleCnt="3"/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CF14734-92F4-4254-B7AE-56381B1967C0}" type="presOf" srcId="{7B62DEA7-9DCD-4B2E-9DC5-BE121C266AFD}" destId="{804947E5-9ACC-416F-B12C-5E8D1E342FFC}" srcOrd="0" destOrd="0" presId="urn:microsoft.com/office/officeart/2008/layout/VerticalCurvedList"/>
    <dgm:cxn modelId="{BDDBE83C-25B6-440E-B56F-F03A1E5B9F41}" type="presOf" srcId="{8E185869-F0D4-43E2-B08A-2F3E83EE98F3}" destId="{CA1F7B3A-F0F3-4E48-8308-CFC14CC15341}" srcOrd="0" destOrd="0" presId="urn:microsoft.com/office/officeart/2008/layout/VerticalCurved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61598B42-5F61-49AA-9CC1-B6A61FFEB2A8}" type="presOf" srcId="{41CDB9B8-E81E-41E7-AE89-8F6EDFC88D92}" destId="{F887C803-1A6D-4297-B616-77D883BCD07E}" srcOrd="0" destOrd="0" presId="urn:microsoft.com/office/officeart/2008/layout/VerticalCurvedList"/>
    <dgm:cxn modelId="{42EA9345-B1E1-4D51-9CB3-310917F47824}" type="presOf" srcId="{4D7D34C7-9466-4514-BF51-7396C17436B5}" destId="{0298EAB3-1543-41FD-81C8-9923475DA588}" srcOrd="0" destOrd="0" presId="urn:microsoft.com/office/officeart/2008/layout/VerticalCurve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77E3A2CA-FDAB-4198-BD1F-AF71A4266E01}" type="presOf" srcId="{BA791450-8D1E-4A6F-B71D-2984D9E245C4}" destId="{88C3B4D0-57A0-407B-87F2-AD9BD85D4DE7}" srcOrd="0" destOrd="0" presId="urn:microsoft.com/office/officeart/2008/layout/VerticalCurvedList"/>
    <dgm:cxn modelId="{817E59CB-596C-453B-AE46-2F6713C39F08}" type="presParOf" srcId="{804947E5-9ACC-416F-B12C-5E8D1E342FFC}" destId="{587B5E1D-0E75-4F44-854F-4E2FC93D13B0}" srcOrd="0" destOrd="0" presId="urn:microsoft.com/office/officeart/2008/layout/VerticalCurvedList"/>
    <dgm:cxn modelId="{BB334608-C6A6-4D7A-95EC-0E8D4E9E3C3C}" type="presParOf" srcId="{587B5E1D-0E75-4F44-854F-4E2FC93D13B0}" destId="{D7EB821A-9A40-4975-B97C-FB06FBDEF0F0}" srcOrd="0" destOrd="0" presId="urn:microsoft.com/office/officeart/2008/layout/VerticalCurvedList"/>
    <dgm:cxn modelId="{10C283FD-5D6C-4C5B-B309-333030CB4C48}" type="presParOf" srcId="{D7EB821A-9A40-4975-B97C-FB06FBDEF0F0}" destId="{06FA2FF6-4E84-405E-A36A-F25BE5045074}" srcOrd="0" destOrd="0" presId="urn:microsoft.com/office/officeart/2008/layout/VerticalCurvedList"/>
    <dgm:cxn modelId="{9DEC52B7-AB0E-4E73-8D44-CD572A592FB2}" type="presParOf" srcId="{D7EB821A-9A40-4975-B97C-FB06FBDEF0F0}" destId="{88C3B4D0-57A0-407B-87F2-AD9BD85D4DE7}" srcOrd="1" destOrd="0" presId="urn:microsoft.com/office/officeart/2008/layout/VerticalCurvedList"/>
    <dgm:cxn modelId="{9AD49427-F91C-4926-B61A-DA2DB74C4F81}" type="presParOf" srcId="{D7EB821A-9A40-4975-B97C-FB06FBDEF0F0}" destId="{0C2817A7-AEAB-4CA5-83F7-47B02788855A}" srcOrd="2" destOrd="0" presId="urn:microsoft.com/office/officeart/2008/layout/VerticalCurvedList"/>
    <dgm:cxn modelId="{04CF49C1-329E-48B4-8AA6-E340552B441D}" type="presParOf" srcId="{D7EB821A-9A40-4975-B97C-FB06FBDEF0F0}" destId="{2585EA8F-E3AC-4656-B2D3-4676B23D9E59}" srcOrd="3" destOrd="0" presId="urn:microsoft.com/office/officeart/2008/layout/VerticalCurvedList"/>
    <dgm:cxn modelId="{ECE40D30-DC42-4EE5-AE37-154CF5CC0AAD}" type="presParOf" srcId="{587B5E1D-0E75-4F44-854F-4E2FC93D13B0}" destId="{F887C803-1A6D-4297-B616-77D883BCD07E}" srcOrd="1" destOrd="0" presId="urn:microsoft.com/office/officeart/2008/layout/VerticalCurvedList"/>
    <dgm:cxn modelId="{5399B471-6C67-496A-8526-D34DD5FAFA85}" type="presParOf" srcId="{587B5E1D-0E75-4F44-854F-4E2FC93D13B0}" destId="{1E85D2C4-431B-4DD8-82F1-F3A35093AF7B}" srcOrd="2" destOrd="0" presId="urn:microsoft.com/office/officeart/2008/layout/VerticalCurvedList"/>
    <dgm:cxn modelId="{1A631FAA-2ADD-4745-B3EA-B4497A1946FE}" type="presParOf" srcId="{1E85D2C4-431B-4DD8-82F1-F3A35093AF7B}" destId="{055C0670-49B2-4EC8-A0F4-59006CD04165}" srcOrd="0" destOrd="0" presId="urn:microsoft.com/office/officeart/2008/layout/VerticalCurvedList"/>
    <dgm:cxn modelId="{5FEA70C2-2446-45D3-A9D6-F53745F7590A}" type="presParOf" srcId="{587B5E1D-0E75-4F44-854F-4E2FC93D13B0}" destId="{0298EAB3-1543-41FD-81C8-9923475DA588}" srcOrd="3" destOrd="0" presId="urn:microsoft.com/office/officeart/2008/layout/VerticalCurvedList"/>
    <dgm:cxn modelId="{5DF4DE1D-0B17-46FC-8EE9-6572944F8FFA}" type="presParOf" srcId="{587B5E1D-0E75-4F44-854F-4E2FC93D13B0}" destId="{735912B6-A1F0-4C3A-8FF9-5F4B015E646E}" srcOrd="4" destOrd="0" presId="urn:microsoft.com/office/officeart/2008/layout/VerticalCurvedList"/>
    <dgm:cxn modelId="{47913558-EBE3-46D4-B8BC-EFD93BF49756}" type="presParOf" srcId="{735912B6-A1F0-4C3A-8FF9-5F4B015E646E}" destId="{ED8AE726-C8D1-42AB-AA94-1DA2AADBD5EA}" srcOrd="0" destOrd="0" presId="urn:microsoft.com/office/officeart/2008/layout/VerticalCurvedList"/>
    <dgm:cxn modelId="{F1F0D9A4-B4C4-4141-9880-A1D032AE8845}" type="presParOf" srcId="{587B5E1D-0E75-4F44-854F-4E2FC93D13B0}" destId="{CA1F7B3A-F0F3-4E48-8308-CFC14CC15341}" srcOrd="5" destOrd="0" presId="urn:microsoft.com/office/officeart/2008/layout/VerticalCurvedList"/>
    <dgm:cxn modelId="{287A83ED-6771-4C24-9E9A-0EA9AB86D3F5}" type="presParOf" srcId="{587B5E1D-0E75-4F44-854F-4E2FC93D13B0}" destId="{4DDA6F27-1B94-4239-93F3-FCC48A0FA815}" srcOrd="6" destOrd="0" presId="urn:microsoft.com/office/officeart/2008/layout/VerticalCurvedList"/>
    <dgm:cxn modelId="{AA31DDBF-FE13-44CA-A62D-090B216715C3}" type="presParOf" srcId="{4DDA6F27-1B94-4239-93F3-FCC48A0FA815}" destId="{186C8635-645D-4DEC-8A56-213F2E8273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>
          <a:off x="194108" y="937786"/>
          <a:ext cx="1356508" cy="877113"/>
        </a:xfrm>
        <a:prstGeom prst="wedgeRect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645843" y="1139840"/>
          <a:ext cx="503261" cy="50326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1913" y="2052177"/>
          <a:ext cx="1791122" cy="64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600" b="1" kern="1200" noProof="1">
              <a:ln>
                <a:solidFill>
                  <a:schemeClr val="bg1"/>
                </a:solidFill>
              </a:ln>
              <a:solidFill>
                <a:srgbClr val="FEFEFE"/>
              </a:solidFill>
              <a:latin typeface="+mj-lt"/>
              <a:ea typeface="+mj-ea"/>
              <a:cs typeface="+mj-cs"/>
            </a:rPr>
            <a:t>Over mij</a:t>
          </a:r>
        </a:p>
      </dsp:txBody>
      <dsp:txXfrm>
        <a:off x="1913" y="2052177"/>
        <a:ext cx="1791122" cy="646999"/>
      </dsp:txXfrm>
    </dsp:sp>
    <dsp:sp modelId="{F82A6E7C-4234-4816-9EB8-ED399009E25C}">
      <dsp:nvSpPr>
        <dsp:cNvPr id="0" name=""/>
        <dsp:cNvSpPr/>
      </dsp:nvSpPr>
      <dsp:spPr>
        <a:xfrm>
          <a:off x="2085357" y="955747"/>
          <a:ext cx="1356508" cy="877113"/>
        </a:xfrm>
        <a:prstGeom prst="wedgeRect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5F9BB-3E28-4026-A392-7F4C0A3085E2}">
      <dsp:nvSpPr>
        <dsp:cNvPr id="0" name=""/>
        <dsp:cNvSpPr/>
      </dsp:nvSpPr>
      <dsp:spPr>
        <a:xfrm>
          <a:off x="2511981" y="1142672"/>
          <a:ext cx="503261" cy="50326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61D3-444E-4541-AC4F-326FDA9BEAF3}">
      <dsp:nvSpPr>
        <dsp:cNvPr id="0" name=""/>
        <dsp:cNvSpPr/>
      </dsp:nvSpPr>
      <dsp:spPr>
        <a:xfrm>
          <a:off x="2044666" y="2106059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600" b="1" kern="1200" cap="all" noProof="1">
              <a:ln>
                <a:solidFill>
                  <a:prstClr val="black"/>
                </a:solidFill>
              </a:ln>
              <a:solidFill>
                <a:srgbClr val="FEFEFE"/>
              </a:solidFill>
              <a:latin typeface="Century Gothic" panose="020B0502020202020204"/>
              <a:ea typeface="+mn-ea"/>
              <a:cs typeface="+mn-cs"/>
            </a:rPr>
            <a:t>DE OPDRACHT</a:t>
          </a:r>
        </a:p>
      </dsp:txBody>
      <dsp:txXfrm>
        <a:off x="2044666" y="2106059"/>
        <a:ext cx="1437890" cy="575156"/>
      </dsp:txXfrm>
    </dsp:sp>
    <dsp:sp modelId="{CA848760-99D5-488A-AFB3-9EA6BD946B87}">
      <dsp:nvSpPr>
        <dsp:cNvPr id="0" name=""/>
        <dsp:cNvSpPr/>
      </dsp:nvSpPr>
      <dsp:spPr>
        <a:xfrm>
          <a:off x="3774879" y="955747"/>
          <a:ext cx="1356508" cy="877113"/>
        </a:xfrm>
        <a:prstGeom prst="wedgeRect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546ED-1D49-469E-BE29-17C87FAFD7C8}">
      <dsp:nvSpPr>
        <dsp:cNvPr id="0" name=""/>
        <dsp:cNvSpPr/>
      </dsp:nvSpPr>
      <dsp:spPr>
        <a:xfrm>
          <a:off x="4221316" y="1142672"/>
          <a:ext cx="503261" cy="50326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0347C-5C69-4C15-9A6A-3E9A9E20C3DA}">
      <dsp:nvSpPr>
        <dsp:cNvPr id="0" name=""/>
        <dsp:cNvSpPr/>
      </dsp:nvSpPr>
      <dsp:spPr>
        <a:xfrm>
          <a:off x="3734188" y="2106059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600" b="1" kern="1200" cap="all" noProof="1">
              <a:ln>
                <a:solidFill>
                  <a:prstClr val="black"/>
                </a:solidFill>
              </a:ln>
              <a:solidFill>
                <a:srgbClr val="FEFEFE"/>
              </a:solidFill>
              <a:latin typeface="Century Gothic" panose="020B0502020202020204"/>
              <a:ea typeface="+mn-ea"/>
              <a:cs typeface="+mn-cs"/>
            </a:rPr>
            <a:t>VERHAALLIJN</a:t>
          </a:r>
        </a:p>
      </dsp:txBody>
      <dsp:txXfrm>
        <a:off x="3734188" y="2106059"/>
        <a:ext cx="1437890" cy="575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>
          <a:off x="18591" y="631865"/>
          <a:ext cx="1456007" cy="941449"/>
        </a:xfrm>
        <a:prstGeom prst="wedgeRect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503460" y="848740"/>
          <a:ext cx="540175" cy="540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1869" y="1866553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600" b="1" kern="1200" cap="all" noProof="1">
              <a:ln>
                <a:solidFill>
                  <a:prstClr val="black"/>
                </a:solidFill>
              </a:ln>
              <a:solidFill>
                <a:srgbClr val="FEFEFE"/>
              </a:solidFill>
              <a:latin typeface="Century Gothic" panose="020B0502020202020204"/>
              <a:ea typeface="+mn-ea"/>
              <a:cs typeface="+mn-cs"/>
            </a:rPr>
            <a:t>Obstakels</a:t>
          </a:r>
        </a:p>
      </dsp:txBody>
      <dsp:txXfrm>
        <a:off x="1869" y="1866553"/>
        <a:ext cx="1543359" cy="617343"/>
      </dsp:txXfrm>
    </dsp:sp>
    <dsp:sp modelId="{F82A6E7C-4234-4816-9EB8-ED399009E25C}">
      <dsp:nvSpPr>
        <dsp:cNvPr id="0" name=""/>
        <dsp:cNvSpPr/>
      </dsp:nvSpPr>
      <dsp:spPr>
        <a:xfrm>
          <a:off x="1858992" y="631865"/>
          <a:ext cx="1456007" cy="941449"/>
        </a:xfrm>
        <a:prstGeom prst="wedgeRect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5F9BB-3E28-4026-A392-7F4C0A3085E2}">
      <dsp:nvSpPr>
        <dsp:cNvPr id="0" name=""/>
        <dsp:cNvSpPr/>
      </dsp:nvSpPr>
      <dsp:spPr>
        <a:xfrm>
          <a:off x="2316908" y="832502"/>
          <a:ext cx="540175" cy="5401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61D3-444E-4541-AC4F-326FDA9BEAF3}">
      <dsp:nvSpPr>
        <dsp:cNvPr id="0" name=""/>
        <dsp:cNvSpPr/>
      </dsp:nvSpPr>
      <dsp:spPr>
        <a:xfrm>
          <a:off x="1815316" y="1866553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600" b="1" kern="1200" cap="all" noProof="1">
              <a:ln>
                <a:solidFill>
                  <a:prstClr val="black"/>
                </a:solidFill>
              </a:ln>
              <a:solidFill>
                <a:srgbClr val="FEFEFE"/>
              </a:solidFill>
              <a:latin typeface="Century Gothic" panose="020B0502020202020204"/>
              <a:ea typeface="+mn-ea"/>
              <a:cs typeface="+mn-cs"/>
            </a:rPr>
            <a:t>Tevreden?</a:t>
          </a:r>
        </a:p>
      </dsp:txBody>
      <dsp:txXfrm>
        <a:off x="1815316" y="1866553"/>
        <a:ext cx="1543359" cy="617343"/>
      </dsp:txXfrm>
    </dsp:sp>
    <dsp:sp modelId="{CA848760-99D5-488A-AFB3-9EA6BD946B87}">
      <dsp:nvSpPr>
        <dsp:cNvPr id="0" name=""/>
        <dsp:cNvSpPr/>
      </dsp:nvSpPr>
      <dsp:spPr>
        <a:xfrm>
          <a:off x="3672439" y="631865"/>
          <a:ext cx="1456007" cy="941449"/>
        </a:xfrm>
        <a:prstGeom prst="wedgeRect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546ED-1D49-469E-BE29-17C87FAFD7C8}">
      <dsp:nvSpPr>
        <dsp:cNvPr id="0" name=""/>
        <dsp:cNvSpPr/>
      </dsp:nvSpPr>
      <dsp:spPr>
        <a:xfrm>
          <a:off x="4151622" y="832502"/>
          <a:ext cx="540175" cy="5401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0347C-5C69-4C15-9A6A-3E9A9E20C3DA}">
      <dsp:nvSpPr>
        <dsp:cNvPr id="0" name=""/>
        <dsp:cNvSpPr/>
      </dsp:nvSpPr>
      <dsp:spPr>
        <a:xfrm>
          <a:off x="3628763" y="1866553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600" b="1" kern="1200" cap="all" noProof="1">
              <a:ln>
                <a:solidFill>
                  <a:prstClr val="black"/>
                </a:solidFill>
              </a:ln>
              <a:solidFill>
                <a:srgbClr val="FEFEFE"/>
              </a:solidFill>
              <a:latin typeface="Century Gothic" panose="020B0502020202020204"/>
              <a:ea typeface="+mn-ea"/>
              <a:cs typeface="+mn-cs"/>
            </a:rPr>
            <a:t>vragen</a:t>
          </a:r>
        </a:p>
      </dsp:txBody>
      <dsp:txXfrm>
        <a:off x="3628763" y="1866553"/>
        <a:ext cx="1543359" cy="617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>
          <a:off x="194108" y="937786"/>
          <a:ext cx="1356508" cy="877113"/>
        </a:xfrm>
        <a:prstGeom prst="wedgeRect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645843" y="1139840"/>
          <a:ext cx="503261" cy="50326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1913" y="2052177"/>
          <a:ext cx="1791122" cy="64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600" b="1" kern="1200" noProof="1">
              <a:ln>
                <a:solidFill>
                  <a:schemeClr val="bg1"/>
                </a:solidFill>
              </a:ln>
              <a:solidFill>
                <a:srgbClr val="FEFEFE"/>
              </a:solidFill>
              <a:latin typeface="+mj-lt"/>
              <a:ea typeface="+mj-ea"/>
              <a:cs typeface="+mj-cs"/>
            </a:rPr>
            <a:t>PROCES</a:t>
          </a:r>
        </a:p>
      </dsp:txBody>
      <dsp:txXfrm>
        <a:off x="1913" y="2052177"/>
        <a:ext cx="1791122" cy="646999"/>
      </dsp:txXfrm>
    </dsp:sp>
    <dsp:sp modelId="{F82A6E7C-4234-4816-9EB8-ED399009E25C}">
      <dsp:nvSpPr>
        <dsp:cNvPr id="0" name=""/>
        <dsp:cNvSpPr/>
      </dsp:nvSpPr>
      <dsp:spPr>
        <a:xfrm>
          <a:off x="2085357" y="955747"/>
          <a:ext cx="1356508" cy="877113"/>
        </a:xfrm>
        <a:prstGeom prst="wedgeRect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5F9BB-3E28-4026-A392-7F4C0A3085E2}">
      <dsp:nvSpPr>
        <dsp:cNvPr id="0" name=""/>
        <dsp:cNvSpPr/>
      </dsp:nvSpPr>
      <dsp:spPr>
        <a:xfrm>
          <a:off x="2511981" y="1142672"/>
          <a:ext cx="503261" cy="50326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61D3-444E-4541-AC4F-326FDA9BEAF3}">
      <dsp:nvSpPr>
        <dsp:cNvPr id="0" name=""/>
        <dsp:cNvSpPr/>
      </dsp:nvSpPr>
      <dsp:spPr>
        <a:xfrm>
          <a:off x="2044666" y="2106059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600" b="1" kern="1200" cap="all" noProof="1">
              <a:ln>
                <a:solidFill>
                  <a:prstClr val="black"/>
                </a:solidFill>
              </a:ln>
              <a:solidFill>
                <a:srgbClr val="FEFEFE"/>
              </a:solidFill>
              <a:latin typeface="Century Gothic" panose="020B0502020202020204"/>
              <a:ea typeface="+mn-ea"/>
              <a:cs typeface="+mn-cs"/>
            </a:rPr>
            <a:t>CODE</a:t>
          </a:r>
        </a:p>
      </dsp:txBody>
      <dsp:txXfrm>
        <a:off x="2044666" y="2106059"/>
        <a:ext cx="1437890" cy="575156"/>
      </dsp:txXfrm>
    </dsp:sp>
    <dsp:sp modelId="{CA848760-99D5-488A-AFB3-9EA6BD946B87}">
      <dsp:nvSpPr>
        <dsp:cNvPr id="0" name=""/>
        <dsp:cNvSpPr/>
      </dsp:nvSpPr>
      <dsp:spPr>
        <a:xfrm>
          <a:off x="3774879" y="955747"/>
          <a:ext cx="1356508" cy="877113"/>
        </a:xfrm>
        <a:prstGeom prst="wedgeRect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546ED-1D49-469E-BE29-17C87FAFD7C8}">
      <dsp:nvSpPr>
        <dsp:cNvPr id="0" name=""/>
        <dsp:cNvSpPr/>
      </dsp:nvSpPr>
      <dsp:spPr>
        <a:xfrm>
          <a:off x="4221316" y="1142672"/>
          <a:ext cx="503261" cy="50326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0347C-5C69-4C15-9A6A-3E9A9E20C3DA}">
      <dsp:nvSpPr>
        <dsp:cNvPr id="0" name=""/>
        <dsp:cNvSpPr/>
      </dsp:nvSpPr>
      <dsp:spPr>
        <a:xfrm>
          <a:off x="3734188" y="2106059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600" b="1" kern="1200" cap="all" noProof="1">
              <a:ln>
                <a:solidFill>
                  <a:prstClr val="black"/>
                </a:solidFill>
              </a:ln>
              <a:solidFill>
                <a:srgbClr val="FEFEFE"/>
              </a:solidFill>
              <a:latin typeface="Century Gothic" panose="020B0502020202020204"/>
              <a:ea typeface="+mn-ea"/>
              <a:cs typeface="+mn-cs"/>
            </a:rPr>
            <a:t>feedback</a:t>
          </a:r>
        </a:p>
      </dsp:txBody>
      <dsp:txXfrm>
        <a:off x="3734188" y="2106059"/>
        <a:ext cx="1437890" cy="575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3B4D0-57A0-407B-87F2-AD9BD85D4DE7}">
      <dsp:nvSpPr>
        <dsp:cNvPr id="0" name=""/>
        <dsp:cNvSpPr/>
      </dsp:nvSpPr>
      <dsp:spPr>
        <a:xfrm>
          <a:off x="-4105805" y="-630138"/>
          <a:ext cx="4892476" cy="4892476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7C803-1A6D-4297-B616-77D883BCD07E}">
      <dsp:nvSpPr>
        <dsp:cNvPr id="0" name=""/>
        <dsp:cNvSpPr/>
      </dsp:nvSpPr>
      <dsp:spPr>
        <a:xfrm>
          <a:off x="505906" y="363220"/>
          <a:ext cx="4669660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81280" rIns="81280" bIns="8128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200" kern="1200" noProof="1">
              <a:solidFill>
                <a:schemeClr val="accent1"/>
              </a:solidFill>
            </a:rPr>
            <a:t>Opdrachten</a:t>
          </a:r>
        </a:p>
      </dsp:txBody>
      <dsp:txXfrm>
        <a:off x="505906" y="363220"/>
        <a:ext cx="4669660" cy="726440"/>
      </dsp:txXfrm>
    </dsp:sp>
    <dsp:sp modelId="{055C0670-49B2-4EC8-A0F4-59006CD04165}">
      <dsp:nvSpPr>
        <dsp:cNvPr id="0" name=""/>
        <dsp:cNvSpPr/>
      </dsp:nvSpPr>
      <dsp:spPr>
        <a:xfrm>
          <a:off x="51881" y="27241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8EAB3-1543-41FD-81C8-9923475DA588}">
      <dsp:nvSpPr>
        <dsp:cNvPr id="0" name=""/>
        <dsp:cNvSpPr/>
      </dsp:nvSpPr>
      <dsp:spPr>
        <a:xfrm>
          <a:off x="769967" y="1452880"/>
          <a:ext cx="4405599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81280" rIns="81280" bIns="8128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200" kern="1200" noProof="1">
              <a:solidFill>
                <a:schemeClr val="accent1"/>
              </a:solidFill>
            </a:rPr>
            <a:t>NIEUWSGIERIGHEID</a:t>
          </a:r>
        </a:p>
      </dsp:txBody>
      <dsp:txXfrm>
        <a:off x="769967" y="1452880"/>
        <a:ext cx="4405599" cy="726440"/>
      </dsp:txXfrm>
    </dsp:sp>
    <dsp:sp modelId="{ED8AE726-C8D1-42AB-AA94-1DA2AADBD5EA}">
      <dsp:nvSpPr>
        <dsp:cNvPr id="0" name=""/>
        <dsp:cNvSpPr/>
      </dsp:nvSpPr>
      <dsp:spPr>
        <a:xfrm>
          <a:off x="315942" y="136207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F7B3A-F0F3-4E48-8308-CFC14CC15341}">
      <dsp:nvSpPr>
        <dsp:cNvPr id="0" name=""/>
        <dsp:cNvSpPr/>
      </dsp:nvSpPr>
      <dsp:spPr>
        <a:xfrm>
          <a:off x="505906" y="2542540"/>
          <a:ext cx="4669660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81280" rIns="81280" bIns="8128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200" kern="1200" noProof="1">
              <a:solidFill>
                <a:schemeClr val="accent1"/>
              </a:solidFill>
            </a:rPr>
            <a:t>Les AANSLUITING</a:t>
          </a:r>
        </a:p>
      </dsp:txBody>
      <dsp:txXfrm>
        <a:off x="505906" y="2542540"/>
        <a:ext cx="4669660" cy="726440"/>
      </dsp:txXfrm>
    </dsp:sp>
    <dsp:sp modelId="{186C8635-645D-4DEC-8A56-213F2E8273F6}">
      <dsp:nvSpPr>
        <dsp:cNvPr id="0" name=""/>
        <dsp:cNvSpPr/>
      </dsp:nvSpPr>
      <dsp:spPr>
        <a:xfrm>
          <a:off x="51881" y="245173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3B4D0-57A0-407B-87F2-AD9BD85D4DE7}">
      <dsp:nvSpPr>
        <dsp:cNvPr id="0" name=""/>
        <dsp:cNvSpPr/>
      </dsp:nvSpPr>
      <dsp:spPr>
        <a:xfrm>
          <a:off x="-4105805" y="-630138"/>
          <a:ext cx="4892476" cy="4892476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7C803-1A6D-4297-B616-77D883BCD07E}">
      <dsp:nvSpPr>
        <dsp:cNvPr id="0" name=""/>
        <dsp:cNvSpPr/>
      </dsp:nvSpPr>
      <dsp:spPr>
        <a:xfrm>
          <a:off x="505906" y="363220"/>
          <a:ext cx="4669660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96520" rIns="96520" bIns="96520" numCol="1" spcCol="1270" rtlCol="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800" kern="1200" noProof="1">
              <a:solidFill>
                <a:schemeClr val="accent1"/>
              </a:solidFill>
            </a:rPr>
            <a:t>Roadtrip</a:t>
          </a:r>
        </a:p>
      </dsp:txBody>
      <dsp:txXfrm>
        <a:off x="505906" y="363220"/>
        <a:ext cx="4669660" cy="726440"/>
      </dsp:txXfrm>
    </dsp:sp>
    <dsp:sp modelId="{055C0670-49B2-4EC8-A0F4-59006CD04165}">
      <dsp:nvSpPr>
        <dsp:cNvPr id="0" name=""/>
        <dsp:cNvSpPr/>
      </dsp:nvSpPr>
      <dsp:spPr>
        <a:xfrm>
          <a:off x="51881" y="27241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8EAB3-1543-41FD-81C8-9923475DA588}">
      <dsp:nvSpPr>
        <dsp:cNvPr id="0" name=""/>
        <dsp:cNvSpPr/>
      </dsp:nvSpPr>
      <dsp:spPr>
        <a:xfrm>
          <a:off x="769967" y="1452880"/>
          <a:ext cx="4405599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96520" rIns="96520" bIns="96520" numCol="1" spcCol="1270" rtlCol="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800" kern="1200" noProof="1">
              <a:solidFill>
                <a:schemeClr val="accent1"/>
              </a:solidFill>
            </a:rPr>
            <a:t>Italie</a:t>
          </a:r>
        </a:p>
      </dsp:txBody>
      <dsp:txXfrm>
        <a:off x="769967" y="1452880"/>
        <a:ext cx="4405599" cy="726440"/>
      </dsp:txXfrm>
    </dsp:sp>
    <dsp:sp modelId="{ED8AE726-C8D1-42AB-AA94-1DA2AADBD5EA}">
      <dsp:nvSpPr>
        <dsp:cNvPr id="0" name=""/>
        <dsp:cNvSpPr/>
      </dsp:nvSpPr>
      <dsp:spPr>
        <a:xfrm>
          <a:off x="315942" y="136207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F7B3A-F0F3-4E48-8308-CFC14CC15341}">
      <dsp:nvSpPr>
        <dsp:cNvPr id="0" name=""/>
        <dsp:cNvSpPr/>
      </dsp:nvSpPr>
      <dsp:spPr>
        <a:xfrm>
          <a:off x="505906" y="2542540"/>
          <a:ext cx="4669660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96520" rIns="96520" bIns="96520" numCol="1" spcCol="1270" rtlCol="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800" kern="1200" noProof="1">
              <a:solidFill>
                <a:schemeClr val="accent1"/>
              </a:solidFill>
            </a:rPr>
            <a:t>Open eindes</a:t>
          </a:r>
        </a:p>
      </dsp:txBody>
      <dsp:txXfrm>
        <a:off x="505906" y="2542540"/>
        <a:ext cx="4669660" cy="726440"/>
      </dsp:txXfrm>
    </dsp:sp>
    <dsp:sp modelId="{186C8635-645D-4DEC-8A56-213F2E8273F6}">
      <dsp:nvSpPr>
        <dsp:cNvPr id="0" name=""/>
        <dsp:cNvSpPr/>
      </dsp:nvSpPr>
      <dsp:spPr>
        <a:xfrm>
          <a:off x="51881" y="245173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3B4D0-57A0-407B-87F2-AD9BD85D4DE7}">
      <dsp:nvSpPr>
        <dsp:cNvPr id="0" name=""/>
        <dsp:cNvSpPr/>
      </dsp:nvSpPr>
      <dsp:spPr>
        <a:xfrm>
          <a:off x="-4105805" y="-630138"/>
          <a:ext cx="4892476" cy="4892476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7C803-1A6D-4297-B616-77D883BCD07E}">
      <dsp:nvSpPr>
        <dsp:cNvPr id="0" name=""/>
        <dsp:cNvSpPr/>
      </dsp:nvSpPr>
      <dsp:spPr>
        <a:xfrm>
          <a:off x="505906" y="363220"/>
          <a:ext cx="4669660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96520" rIns="96520" bIns="96520" numCol="1" spcCol="1270" rtlCol="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800" kern="1200" noProof="1">
              <a:solidFill>
                <a:schemeClr val="accent1"/>
              </a:solidFill>
            </a:rPr>
            <a:t>lists</a:t>
          </a:r>
        </a:p>
      </dsp:txBody>
      <dsp:txXfrm>
        <a:off x="505906" y="363220"/>
        <a:ext cx="4669660" cy="726440"/>
      </dsp:txXfrm>
    </dsp:sp>
    <dsp:sp modelId="{055C0670-49B2-4EC8-A0F4-59006CD04165}">
      <dsp:nvSpPr>
        <dsp:cNvPr id="0" name=""/>
        <dsp:cNvSpPr/>
      </dsp:nvSpPr>
      <dsp:spPr>
        <a:xfrm>
          <a:off x="51881" y="27241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8EAB3-1543-41FD-81C8-9923475DA588}">
      <dsp:nvSpPr>
        <dsp:cNvPr id="0" name=""/>
        <dsp:cNvSpPr/>
      </dsp:nvSpPr>
      <dsp:spPr>
        <a:xfrm>
          <a:off x="769967" y="1452880"/>
          <a:ext cx="4405599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96520" rIns="96520" bIns="96520" numCol="1" spcCol="1270" rtlCol="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800" kern="1200" noProof="1">
              <a:solidFill>
                <a:schemeClr val="accent1"/>
              </a:solidFill>
            </a:rPr>
            <a:t>functions</a:t>
          </a:r>
        </a:p>
      </dsp:txBody>
      <dsp:txXfrm>
        <a:off x="769967" y="1452880"/>
        <a:ext cx="4405599" cy="726440"/>
      </dsp:txXfrm>
    </dsp:sp>
    <dsp:sp modelId="{ED8AE726-C8D1-42AB-AA94-1DA2AADBD5EA}">
      <dsp:nvSpPr>
        <dsp:cNvPr id="0" name=""/>
        <dsp:cNvSpPr/>
      </dsp:nvSpPr>
      <dsp:spPr>
        <a:xfrm>
          <a:off x="315942" y="136207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F7B3A-F0F3-4E48-8308-CFC14CC15341}">
      <dsp:nvSpPr>
        <dsp:cNvPr id="0" name=""/>
        <dsp:cNvSpPr/>
      </dsp:nvSpPr>
      <dsp:spPr>
        <a:xfrm>
          <a:off x="505906" y="2542540"/>
          <a:ext cx="4669660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96520" rIns="96520" bIns="96520" numCol="1" spcCol="1270" rtlCol="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800" kern="1200" noProof="1">
              <a:solidFill>
                <a:schemeClr val="accent1"/>
              </a:solidFill>
            </a:rPr>
            <a:t>If elif (else)</a:t>
          </a:r>
        </a:p>
      </dsp:txBody>
      <dsp:txXfrm>
        <a:off x="505906" y="2542540"/>
        <a:ext cx="4669660" cy="726440"/>
      </dsp:txXfrm>
    </dsp:sp>
    <dsp:sp modelId="{186C8635-645D-4DEC-8A56-213F2E8273F6}">
      <dsp:nvSpPr>
        <dsp:cNvPr id="0" name=""/>
        <dsp:cNvSpPr/>
      </dsp:nvSpPr>
      <dsp:spPr>
        <a:xfrm>
          <a:off x="51881" y="245173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3B4D0-57A0-407B-87F2-AD9BD85D4DE7}">
      <dsp:nvSpPr>
        <dsp:cNvPr id="0" name=""/>
        <dsp:cNvSpPr/>
      </dsp:nvSpPr>
      <dsp:spPr>
        <a:xfrm>
          <a:off x="-4105805" y="-630138"/>
          <a:ext cx="4892476" cy="4892476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7C803-1A6D-4297-B616-77D883BCD07E}">
      <dsp:nvSpPr>
        <dsp:cNvPr id="0" name=""/>
        <dsp:cNvSpPr/>
      </dsp:nvSpPr>
      <dsp:spPr>
        <a:xfrm>
          <a:off x="505906" y="363220"/>
          <a:ext cx="4669660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81280" rIns="81280" bIns="8128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200" kern="1200" noProof="1">
              <a:solidFill>
                <a:schemeClr val="accent1"/>
              </a:solidFill>
            </a:rPr>
            <a:t>Opdrachten</a:t>
          </a:r>
        </a:p>
      </dsp:txBody>
      <dsp:txXfrm>
        <a:off x="505906" y="363220"/>
        <a:ext cx="4669660" cy="726440"/>
      </dsp:txXfrm>
    </dsp:sp>
    <dsp:sp modelId="{055C0670-49B2-4EC8-A0F4-59006CD04165}">
      <dsp:nvSpPr>
        <dsp:cNvPr id="0" name=""/>
        <dsp:cNvSpPr/>
      </dsp:nvSpPr>
      <dsp:spPr>
        <a:xfrm>
          <a:off x="51881" y="27241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8EAB3-1543-41FD-81C8-9923475DA588}">
      <dsp:nvSpPr>
        <dsp:cNvPr id="0" name=""/>
        <dsp:cNvSpPr/>
      </dsp:nvSpPr>
      <dsp:spPr>
        <a:xfrm>
          <a:off x="769967" y="1452880"/>
          <a:ext cx="4405599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81280" rIns="81280" bIns="8128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200" kern="1200" noProof="1">
              <a:solidFill>
                <a:schemeClr val="accent1"/>
              </a:solidFill>
            </a:rPr>
            <a:t>NIEUWSGIERIGHEID</a:t>
          </a:r>
        </a:p>
      </dsp:txBody>
      <dsp:txXfrm>
        <a:off x="769967" y="1452880"/>
        <a:ext cx="4405599" cy="726440"/>
      </dsp:txXfrm>
    </dsp:sp>
    <dsp:sp modelId="{ED8AE726-C8D1-42AB-AA94-1DA2AADBD5EA}">
      <dsp:nvSpPr>
        <dsp:cNvPr id="0" name=""/>
        <dsp:cNvSpPr/>
      </dsp:nvSpPr>
      <dsp:spPr>
        <a:xfrm>
          <a:off x="315942" y="136207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F7B3A-F0F3-4E48-8308-CFC14CC15341}">
      <dsp:nvSpPr>
        <dsp:cNvPr id="0" name=""/>
        <dsp:cNvSpPr/>
      </dsp:nvSpPr>
      <dsp:spPr>
        <a:xfrm>
          <a:off x="505906" y="2542540"/>
          <a:ext cx="4669660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81280" rIns="81280" bIns="8128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200" kern="1200" noProof="1">
              <a:solidFill>
                <a:schemeClr val="accent1"/>
              </a:solidFill>
            </a:rPr>
            <a:t>AANSLUITING</a:t>
          </a:r>
        </a:p>
      </dsp:txBody>
      <dsp:txXfrm>
        <a:off x="505906" y="2542540"/>
        <a:ext cx="4669660" cy="726440"/>
      </dsp:txXfrm>
    </dsp:sp>
    <dsp:sp modelId="{186C8635-645D-4DEC-8A56-213F2E8273F6}">
      <dsp:nvSpPr>
        <dsp:cNvPr id="0" name=""/>
        <dsp:cNvSpPr/>
      </dsp:nvSpPr>
      <dsp:spPr>
        <a:xfrm>
          <a:off x="51881" y="245173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3B4D0-57A0-407B-87F2-AD9BD85D4DE7}">
      <dsp:nvSpPr>
        <dsp:cNvPr id="0" name=""/>
        <dsp:cNvSpPr/>
      </dsp:nvSpPr>
      <dsp:spPr>
        <a:xfrm>
          <a:off x="-4105805" y="-630138"/>
          <a:ext cx="4892476" cy="4892476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7C803-1A6D-4297-B616-77D883BCD07E}">
      <dsp:nvSpPr>
        <dsp:cNvPr id="0" name=""/>
        <dsp:cNvSpPr/>
      </dsp:nvSpPr>
      <dsp:spPr>
        <a:xfrm>
          <a:off x="505906" y="363220"/>
          <a:ext cx="4669660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96520" rIns="96520" bIns="96520" numCol="1" spcCol="1270" rtlCol="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800" kern="1200" noProof="1">
              <a:solidFill>
                <a:schemeClr val="accent1"/>
              </a:solidFill>
            </a:rPr>
            <a:t>Ja!</a:t>
          </a:r>
        </a:p>
      </dsp:txBody>
      <dsp:txXfrm>
        <a:off x="505906" y="363220"/>
        <a:ext cx="4669660" cy="726440"/>
      </dsp:txXfrm>
    </dsp:sp>
    <dsp:sp modelId="{055C0670-49B2-4EC8-A0F4-59006CD04165}">
      <dsp:nvSpPr>
        <dsp:cNvPr id="0" name=""/>
        <dsp:cNvSpPr/>
      </dsp:nvSpPr>
      <dsp:spPr>
        <a:xfrm>
          <a:off x="51881" y="27241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8EAB3-1543-41FD-81C8-9923475DA588}">
      <dsp:nvSpPr>
        <dsp:cNvPr id="0" name=""/>
        <dsp:cNvSpPr/>
      </dsp:nvSpPr>
      <dsp:spPr>
        <a:xfrm>
          <a:off x="769967" y="1452880"/>
          <a:ext cx="4405599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96520" rIns="96520" bIns="96520" numCol="1" spcCol="1270" rtlCol="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nl-NL" sz="3800" kern="1200" noProof="1">
            <a:solidFill>
              <a:schemeClr val="accent1"/>
            </a:solidFill>
          </a:endParaRPr>
        </a:p>
      </dsp:txBody>
      <dsp:txXfrm>
        <a:off x="769967" y="1452880"/>
        <a:ext cx="4405599" cy="726440"/>
      </dsp:txXfrm>
    </dsp:sp>
    <dsp:sp modelId="{ED8AE726-C8D1-42AB-AA94-1DA2AADBD5EA}">
      <dsp:nvSpPr>
        <dsp:cNvPr id="0" name=""/>
        <dsp:cNvSpPr/>
      </dsp:nvSpPr>
      <dsp:spPr>
        <a:xfrm>
          <a:off x="315942" y="136207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F7B3A-F0F3-4E48-8308-CFC14CC15341}">
      <dsp:nvSpPr>
        <dsp:cNvPr id="0" name=""/>
        <dsp:cNvSpPr/>
      </dsp:nvSpPr>
      <dsp:spPr>
        <a:xfrm>
          <a:off x="505906" y="2542540"/>
          <a:ext cx="4669660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96520" rIns="96520" bIns="96520" numCol="1" spcCol="1270" rtlCol="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nl-NL" sz="3800" kern="1200" noProof="1">
            <a:solidFill>
              <a:schemeClr val="accent1"/>
            </a:solidFill>
          </a:endParaRPr>
        </a:p>
      </dsp:txBody>
      <dsp:txXfrm>
        <a:off x="505906" y="2542540"/>
        <a:ext cx="4669660" cy="726440"/>
      </dsp:txXfrm>
    </dsp:sp>
    <dsp:sp modelId="{186C8635-645D-4DEC-8A56-213F2E8273F6}">
      <dsp:nvSpPr>
        <dsp:cNvPr id="0" name=""/>
        <dsp:cNvSpPr/>
      </dsp:nvSpPr>
      <dsp:spPr>
        <a:xfrm>
          <a:off x="51881" y="245173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Pictogram Cirkel Bijschrift"/>
  <dgm:desc val="Gebruik dit om niet-sequentiële of gegroepeerde gegevenssegmenten weer te geven die vergezeld gaan van gerelateerde visuele elementen. Meest geschikt voor pictogrammen of kleine afbeeldingen met korte bijschrift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Pictogram Cirkel Bijschrift"/>
  <dgm:desc val="Gebruik dit om niet-sequentiële of gegroepeerde gegevenssegmenten weer te geven die vergezeld gaan van gerelateerde visuele elementen. Meest geschikt voor pictogrammen of kleine afbeeldingen met korte bijschrift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Pictogram Cirkel Bijschrift"/>
  <dgm:desc val="Gebruik dit om niet-sequentiële of gegroepeerde gegevenssegmenten weer te geven die vergezeld gaan van gerelateerde visuele elementen. Meest geschikt voor pictogrammen of kleine afbeeldingen met korte bijschrift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1ECA925-22C4-4298-B6CC-6DA30D8A2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0A2B15-FF45-4F8D-882F-2E8B09B6E0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4ECE7-DA40-4934-9D0D-83FCFE94A60D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8F18C51-B880-4965-B224-68DF92E3B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53863C3-5871-4AEE-B7D3-E751C01E08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8D36F-39A0-4E0E-A246-26957FA23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1208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7750D-8417-419B-A4D8-44FD9F984B6B}" type="datetimeFigureOut">
              <a:rPr lang="nl-NL" noProof="0" smtClean="0"/>
              <a:t>1-11-2022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EACE0-2F6A-41DC-B25D-8A4FC4AE739B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277450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ACE0-2F6A-41DC-B25D-8A4FC4AE739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143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ACE0-2F6A-41DC-B25D-8A4FC4AE739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29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ACE0-2F6A-41DC-B25D-8A4FC4AE739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18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ACE0-2F6A-41DC-B25D-8A4FC4AE739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57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ACE0-2F6A-41DC-B25D-8A4FC4AE739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54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ACE0-2F6A-41DC-B25D-8A4FC4AE739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22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ACE0-2F6A-41DC-B25D-8A4FC4AE739B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5355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ACE0-2F6A-41DC-B25D-8A4FC4AE739B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235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rije v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600CF1-B143-4DBB-9C04-947CE8023504}" type="datetime1">
              <a:rPr lang="nl-NL" noProof="0" smtClean="0"/>
              <a:t>1-11-2022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5" name="Tijdelijke aanduiding voor afbeelding 14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1D2D53-DCFD-4FBF-A979-E780CFD4367D}" type="datetime1">
              <a:rPr lang="nl-NL" noProof="0" smtClean="0"/>
              <a:t>1-11-2022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rije v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9CE25A-5EAF-4C82-B567-F734FAA9EE32}" type="datetime1">
              <a:rPr lang="nl-NL" noProof="0" smtClean="0"/>
              <a:t>1-11-2022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rije v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el 1"/>
          <p:cNvSpPr>
            <a:spLocks noGrp="1"/>
          </p:cNvSpPr>
          <p:nvPr>
            <p:ph type="title" hasCustomPrompt="1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8B023B-82AD-4FD9-A865-4B5CA0E83BDE}" type="datetime1">
              <a:rPr lang="nl-NL" noProof="0" smtClean="0"/>
              <a:t>1-11-2022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A04264-85EB-4A3D-94EB-D32A9409E6BF}" type="datetime1">
              <a:rPr lang="nl-NL" noProof="0" smtClean="0"/>
              <a:t>1-11-2022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rije v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626959-4CA2-4DD1-8102-D69CED7FD764}" type="datetime1">
              <a:rPr lang="nl-NL" noProof="0" smtClean="0"/>
              <a:t>1-11-2022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rije v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EAB880-8177-44DA-B59A-E99BC97AE94A}" type="datetime1">
              <a:rPr lang="nl-NL" noProof="0" smtClean="0"/>
              <a:t>1-11-2022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rije v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ACF7BD-F97F-41A8-B3E1-D6E6CD4029CC}" type="datetime1">
              <a:rPr lang="nl-NL" noProof="0" smtClean="0"/>
              <a:t>1-11-2022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rije v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68620F-DB66-4191-A0F9-F49D9BC88F08}" type="datetime1">
              <a:rPr lang="nl-NL" noProof="0" smtClean="0"/>
              <a:t>1-11-2022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rije v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4D4441-6AA8-4D83-87EE-9AB2BBF92314}" type="datetime1">
              <a:rPr lang="nl-NL" noProof="0" smtClean="0"/>
              <a:t>1-11-2022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rije v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D3A45-51D3-4DB0-A734-3FF4231B4EE2}" type="datetime1">
              <a:rPr lang="nl-NL" noProof="0" smtClean="0"/>
              <a:t>1-11-2022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65F95-C0A6-40CA-9043-A985545185D0}" type="datetime1">
              <a:rPr lang="nl-NL" noProof="0" smtClean="0"/>
              <a:t>1-11-2022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rije v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7B8D1-D20D-4361-A66F-69443E587110}" type="datetime1">
              <a:rPr lang="nl-NL" noProof="0" smtClean="0"/>
              <a:t>1-11-2022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9" name="Tijdelijke aanduiding voor afbeelding 11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EB14A8D6-514D-4369-9BEA-B66DB9A0E0AA}" type="datetime1">
              <a:rPr lang="nl-NL" noProof="0" smtClean="0"/>
              <a:t>1-11-2022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6A6B3CFA-E5C8-4F48-A849-09A1D0F7C50F}" type="datetime1">
              <a:rPr lang="nl-NL" noProof="0" smtClean="0"/>
              <a:t>1-11-2022</a:t>
            </a:fld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openxmlformats.org/officeDocument/2006/relationships/image" Target="../media/image13.png"/><Relationship Id="rId3" Type="http://schemas.openxmlformats.org/officeDocument/2006/relationships/image" Target="../media/image10.jpeg"/><Relationship Id="rId7" Type="http://schemas.openxmlformats.org/officeDocument/2006/relationships/diagramColors" Target="../diagrams/colors6.xml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6.xml"/><Relationship Id="rId10" Type="http://schemas.microsoft.com/office/2007/relationships/hdphoto" Target="../media/hdphoto1.wdp"/><Relationship Id="rId4" Type="http://schemas.openxmlformats.org/officeDocument/2006/relationships/diagramData" Target="../diagrams/data6.xml"/><Relationship Id="rId9" Type="http://schemas.openxmlformats.org/officeDocument/2006/relationships/image" Target="../media/image11.png"/><Relationship Id="rId1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Optimizing Your Python Code. Essential tips for working with large… | by  Anna Astori | Towards Data Science">
            <a:extLst>
              <a:ext uri="{FF2B5EF4-FFF2-40B4-BE49-F238E27FC236}">
                <a16:creationId xmlns:a16="http://schemas.microsoft.com/office/drawing/2014/main" id="{AE50420E-BF89-4688-C2AE-86CC31B9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55" y="414458"/>
            <a:ext cx="11500184" cy="603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3429000"/>
            <a:ext cx="10572000" cy="2168062"/>
          </a:xfrm>
        </p:spPr>
        <p:txBody>
          <a:bodyPr rtlCol="0">
            <a:noAutofit/>
          </a:bodyPr>
          <a:lstStyle/>
          <a:p>
            <a:pPr rtl="0">
              <a:lnSpc>
                <a:spcPct val="90000"/>
              </a:lnSpc>
            </a:pPr>
            <a:r>
              <a:rPr lang="nl-NL" sz="7200" dirty="0">
                <a:ln w="12700">
                  <a:solidFill>
                    <a:schemeClr val="bg1"/>
                  </a:solidFill>
                </a:ln>
                <a:effectLst>
                  <a:reflection stA="42000" endPos="33000" dist="50800" dir="5400000" sy="-100000" algn="bl" rotWithShape="0"/>
                </a:effectLst>
              </a:rPr>
              <a:t>Python</a:t>
            </a:r>
            <a:br>
              <a:rPr lang="nl-NL" sz="7200" dirty="0">
                <a:ln w="12700">
                  <a:solidFill>
                    <a:schemeClr val="bg1"/>
                  </a:solidFill>
                </a:ln>
                <a:effectLst>
                  <a:reflection stA="42000" endPos="33000" dist="50800" dir="5400000" sy="-100000" algn="bl" rotWithShape="0"/>
                </a:effectLst>
              </a:rPr>
            </a:br>
            <a:r>
              <a:rPr lang="nl-NL" sz="7200" dirty="0">
                <a:ln w="12700">
                  <a:solidFill>
                    <a:schemeClr val="bg1"/>
                  </a:solidFill>
                </a:ln>
                <a:effectLst>
                  <a:reflection stA="42000" endPos="33000" dist="50800" dir="5400000" sy="-100000" algn="bl" rotWithShape="0"/>
                </a:effectLst>
              </a:rPr>
              <a:t>Eindopdracht</a:t>
            </a:r>
          </a:p>
        </p:txBody>
      </p:sp>
      <p:sp>
        <p:nvSpPr>
          <p:cNvPr id="4" name="Subtitel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4974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Bente Kavsek, Mediacollege …-…-2022</a:t>
            </a:r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428CD-2D99-161F-CC1C-701AB78B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16F830-F717-8AD6-9429-25A6BB9F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61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erial grayscale photography of buildings">
            <a:extLst>
              <a:ext uri="{FF2B5EF4-FFF2-40B4-BE49-F238E27FC236}">
                <a16:creationId xmlns:a16="http://schemas.microsoft.com/office/drawing/2014/main" id="{D48BEB7D-517D-3CFA-9FA3-E0FB2F734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13" r="1617" b="13558"/>
          <a:stretch/>
        </p:blipFill>
        <p:spPr bwMode="auto">
          <a:xfrm>
            <a:off x="0" y="-131976"/>
            <a:ext cx="12192001" cy="698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500" y="340494"/>
            <a:ext cx="3808429" cy="1521069"/>
          </a:xfrm>
        </p:spPr>
        <p:txBody>
          <a:bodyPr rtlCol="0">
            <a:normAutofit/>
          </a:bodyPr>
          <a:lstStyle/>
          <a:p>
            <a:pPr algn="ctr" rtl="0"/>
            <a:r>
              <a:rPr lang="nl-NL" sz="8000" noProof="1">
                <a:ln>
                  <a:solidFill>
                    <a:schemeClr val="bg1"/>
                  </a:solidFill>
                </a:ln>
              </a:rPr>
              <a:t>Inhoud</a:t>
            </a:r>
          </a:p>
        </p:txBody>
      </p:sp>
      <p:graphicFrame>
        <p:nvGraphicFramePr>
          <p:cNvPr id="10" name="Tijdelijke aanduiding voor inhoud 2" descr="SmartArt-pictogram">
            <a:extLst>
              <a:ext uri="{FF2B5EF4-FFF2-40B4-BE49-F238E27FC236}">
                <a16:creationId xmlns:a16="http://schemas.microsoft.com/office/drawing/2014/main" id="{C1CB8C9B-BB0F-AD4A-8ACF-2331155C3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4925"/>
              </p:ext>
            </p:extLst>
          </p:nvPr>
        </p:nvGraphicFramePr>
        <p:xfrm>
          <a:off x="835040" y="1426815"/>
          <a:ext cx="517399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Tijdelijke aanduiding voor inhoud 2" descr="SmartArt-pictogram">
            <a:extLst>
              <a:ext uri="{FF2B5EF4-FFF2-40B4-BE49-F238E27FC236}">
                <a16:creationId xmlns:a16="http://schemas.microsoft.com/office/drawing/2014/main" id="{EF3BD2C1-FFDC-5849-0ABF-E41E3A1A26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04045"/>
              </p:ext>
            </p:extLst>
          </p:nvPr>
        </p:nvGraphicFramePr>
        <p:xfrm>
          <a:off x="3595974" y="4087906"/>
          <a:ext cx="5173992" cy="311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5" name="Tijdelijke aanduiding voor inhoud 2" descr="SmartArt-pictogram">
            <a:extLst>
              <a:ext uri="{FF2B5EF4-FFF2-40B4-BE49-F238E27FC236}">
                <a16:creationId xmlns:a16="http://schemas.microsoft.com/office/drawing/2014/main" id="{AAD431EE-2C48-86D6-B198-8079E0790C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094642"/>
              </p:ext>
            </p:extLst>
          </p:nvPr>
        </p:nvGraphicFramePr>
        <p:xfrm>
          <a:off x="5998708" y="1426815"/>
          <a:ext cx="517399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318046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Gebouwen in een stadsgebied">
            <a:extLst>
              <a:ext uri="{FF2B5EF4-FFF2-40B4-BE49-F238E27FC236}">
                <a16:creationId xmlns:a16="http://schemas.microsoft.com/office/drawing/2014/main" id="{E6409136-4F48-5248-8F4D-72F32D4315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2066" y="447675"/>
            <a:ext cx="5330772" cy="1558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nl-NL" sz="5400" noProof="1">
                <a:ln>
                  <a:solidFill>
                    <a:schemeClr val="bg1"/>
                  </a:solidFill>
                </a:ln>
              </a:rPr>
              <a:t>Voorbereiding</a:t>
            </a:r>
          </a:p>
        </p:txBody>
      </p:sp>
      <p:graphicFrame>
        <p:nvGraphicFramePr>
          <p:cNvPr id="11" name="Tijdelijke aanduiding voor inhoud 2" descr="SmartArt-pictogram">
            <a:extLst>
              <a:ext uri="{FF2B5EF4-FFF2-40B4-BE49-F238E27FC236}">
                <a16:creationId xmlns:a16="http://schemas.microsoft.com/office/drawing/2014/main" id="{E3ED3676-AF55-5243-80AF-E4C3CB787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173126"/>
              </p:ext>
            </p:extLst>
          </p:nvPr>
        </p:nvGraphicFramePr>
        <p:xfrm>
          <a:off x="872066" y="2372936"/>
          <a:ext cx="5223934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485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Gebouwen in een stadsgebied">
            <a:extLst>
              <a:ext uri="{FF2B5EF4-FFF2-40B4-BE49-F238E27FC236}">
                <a16:creationId xmlns:a16="http://schemas.microsoft.com/office/drawing/2014/main" id="{E6409136-4F48-5248-8F4D-72F32D4315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2066" y="447675"/>
            <a:ext cx="5330772" cy="1558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nl-NL" sz="5400" noProof="1">
                <a:ln>
                  <a:solidFill>
                    <a:schemeClr val="bg1"/>
                  </a:solidFill>
                </a:ln>
              </a:rPr>
              <a:t>Verhaallijn</a:t>
            </a:r>
          </a:p>
        </p:txBody>
      </p:sp>
      <p:graphicFrame>
        <p:nvGraphicFramePr>
          <p:cNvPr id="11" name="Tijdelijke aanduiding voor inhoud 2" descr="SmartArt-pictogram">
            <a:extLst>
              <a:ext uri="{FF2B5EF4-FFF2-40B4-BE49-F238E27FC236}">
                <a16:creationId xmlns:a16="http://schemas.microsoft.com/office/drawing/2014/main" id="{E3ED3676-AF55-5243-80AF-E4C3CB787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397709"/>
              </p:ext>
            </p:extLst>
          </p:nvPr>
        </p:nvGraphicFramePr>
        <p:xfrm>
          <a:off x="872066" y="2372936"/>
          <a:ext cx="5223934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7112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Gebouwen in een stadsgebied">
            <a:extLst>
              <a:ext uri="{FF2B5EF4-FFF2-40B4-BE49-F238E27FC236}">
                <a16:creationId xmlns:a16="http://schemas.microsoft.com/office/drawing/2014/main" id="{E6409136-4F48-5248-8F4D-72F32D4315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620"/>
            <a:ext cx="12191980" cy="68579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2066" y="447675"/>
            <a:ext cx="5330772" cy="1558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nl-NL" sz="5400" noProof="1">
                <a:ln>
                  <a:solidFill>
                    <a:schemeClr val="bg1"/>
                  </a:solidFill>
                </a:ln>
              </a:rPr>
              <a:t>Code</a:t>
            </a:r>
          </a:p>
        </p:txBody>
      </p:sp>
      <p:graphicFrame>
        <p:nvGraphicFramePr>
          <p:cNvPr id="11" name="Tijdelijke aanduiding voor inhoud 2" descr="SmartArt-pictogram">
            <a:extLst>
              <a:ext uri="{FF2B5EF4-FFF2-40B4-BE49-F238E27FC236}">
                <a16:creationId xmlns:a16="http://schemas.microsoft.com/office/drawing/2014/main" id="{E3ED3676-AF55-5243-80AF-E4C3CB787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317446"/>
              </p:ext>
            </p:extLst>
          </p:nvPr>
        </p:nvGraphicFramePr>
        <p:xfrm>
          <a:off x="872066" y="2372936"/>
          <a:ext cx="5223934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3E39E6D5-7215-9B8A-6781-0BC68A52C6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2838" y="3231621"/>
            <a:ext cx="4934639" cy="46679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D2CDF7B-7781-421D-065A-5D048BD2DC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0354" y="3923666"/>
            <a:ext cx="2943636" cy="1133633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C6653DC4-DBD6-2BC4-5667-EEB4F3EB9A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2838" y="2768208"/>
            <a:ext cx="390579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5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Gebouwen in een stadsgebied">
            <a:extLst>
              <a:ext uri="{FF2B5EF4-FFF2-40B4-BE49-F238E27FC236}">
                <a16:creationId xmlns:a16="http://schemas.microsoft.com/office/drawing/2014/main" id="{E6409136-4F48-5248-8F4D-72F32D4315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2066" y="447675"/>
            <a:ext cx="5330772" cy="1558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nl-NL" sz="5400" noProof="1">
                <a:ln>
                  <a:solidFill>
                    <a:schemeClr val="bg1"/>
                  </a:solidFill>
                </a:ln>
              </a:rPr>
              <a:t>Obstakels</a:t>
            </a:r>
          </a:p>
        </p:txBody>
      </p:sp>
      <p:graphicFrame>
        <p:nvGraphicFramePr>
          <p:cNvPr id="11" name="Tijdelijke aanduiding voor inhoud 2" descr="SmartArt-pictogram">
            <a:extLst>
              <a:ext uri="{FF2B5EF4-FFF2-40B4-BE49-F238E27FC236}">
                <a16:creationId xmlns:a16="http://schemas.microsoft.com/office/drawing/2014/main" id="{E3ED3676-AF55-5243-80AF-E4C3CB787FAB}"/>
              </a:ext>
            </a:extLst>
          </p:cNvPr>
          <p:cNvGraphicFramePr>
            <a:graphicFrameLocks/>
          </p:cNvGraphicFramePr>
          <p:nvPr/>
        </p:nvGraphicFramePr>
        <p:xfrm>
          <a:off x="872066" y="2372936"/>
          <a:ext cx="5223934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447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Gebouwen in een stadsgebied">
            <a:extLst>
              <a:ext uri="{FF2B5EF4-FFF2-40B4-BE49-F238E27FC236}">
                <a16:creationId xmlns:a16="http://schemas.microsoft.com/office/drawing/2014/main" id="{E6409136-4F48-5248-8F4D-72F32D4315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2066" y="447675"/>
            <a:ext cx="5330772" cy="1558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nl-NL" sz="5400" noProof="1">
                <a:ln>
                  <a:solidFill>
                    <a:schemeClr val="bg1"/>
                  </a:solidFill>
                </a:ln>
              </a:rPr>
              <a:t>Tevreden?</a:t>
            </a:r>
          </a:p>
        </p:txBody>
      </p:sp>
      <p:graphicFrame>
        <p:nvGraphicFramePr>
          <p:cNvPr id="11" name="Tijdelijke aanduiding voor inhoud 2" descr="SmartArt-pictogram">
            <a:extLst>
              <a:ext uri="{FF2B5EF4-FFF2-40B4-BE49-F238E27FC236}">
                <a16:creationId xmlns:a16="http://schemas.microsoft.com/office/drawing/2014/main" id="{E3ED3676-AF55-5243-80AF-E4C3CB787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549703"/>
              </p:ext>
            </p:extLst>
          </p:nvPr>
        </p:nvGraphicFramePr>
        <p:xfrm>
          <a:off x="872066" y="2372936"/>
          <a:ext cx="5223934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7907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Optimizing Your Python Code. Essential tips for working with large… | by  Anna Astori | Towards Data Science">
            <a:extLst>
              <a:ext uri="{FF2B5EF4-FFF2-40B4-BE49-F238E27FC236}">
                <a16:creationId xmlns:a16="http://schemas.microsoft.com/office/drawing/2014/main" id="{AE50420E-BF89-4688-C2AE-86CC31B9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55" y="414458"/>
            <a:ext cx="11500184" cy="603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3429000"/>
            <a:ext cx="10572000" cy="2168062"/>
          </a:xfrm>
        </p:spPr>
        <p:txBody>
          <a:bodyPr rtlCol="0">
            <a:noAutofit/>
          </a:bodyPr>
          <a:lstStyle/>
          <a:p>
            <a:pPr rtl="0">
              <a:lnSpc>
                <a:spcPct val="90000"/>
              </a:lnSpc>
            </a:pPr>
            <a:r>
              <a:rPr lang="nl-NL" sz="7200" dirty="0">
                <a:ln w="12700">
                  <a:solidFill>
                    <a:schemeClr val="bg1"/>
                  </a:solidFill>
                </a:ln>
                <a:effectLst/>
              </a:rPr>
              <a:t>Vragen?</a:t>
            </a:r>
          </a:p>
        </p:txBody>
      </p:sp>
      <p:sp>
        <p:nvSpPr>
          <p:cNvPr id="4" name="Subtitel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4974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Bente Kavsek, Mediacollege …-…-2022</a:t>
            </a:r>
          </a:p>
        </p:txBody>
      </p:sp>
    </p:spTree>
    <p:extLst>
      <p:ext uri="{BB962C8B-B14F-4D97-AF65-F5344CB8AC3E}">
        <p14:creationId xmlns:p14="http://schemas.microsoft.com/office/powerpoint/2010/main" val="947417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82077_TF22531373" id="{C6048919-0C9C-4B02-B060-0F250F6DF98A}" vid="{8ACA7FEC-787D-4265-93BE-B91CDDD2300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1812AF-5C4C-4B75-9015-C90088D3D4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15C130-17B0-43C9-B99C-584294C40B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F0B771C-53D0-4C6A-8C2A-F95E45907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Ontwerp voor agentschap</Template>
  <TotalTime>0</TotalTime>
  <Words>65</Words>
  <Application>Microsoft Office PowerPoint</Application>
  <PresentationFormat>Breedbeeld</PresentationFormat>
  <Paragraphs>41</Paragraphs>
  <Slides>9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Citeerbaar</vt:lpstr>
      <vt:lpstr>Python Eindopdracht</vt:lpstr>
      <vt:lpstr>INLEIDNG</vt:lpstr>
      <vt:lpstr>Inhoud</vt:lpstr>
      <vt:lpstr>Voorbereiding</vt:lpstr>
      <vt:lpstr>Verhaallijn</vt:lpstr>
      <vt:lpstr>Code</vt:lpstr>
      <vt:lpstr>Obstakels</vt:lpstr>
      <vt:lpstr>Tevreden?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Eindopdracht</dc:title>
  <dc:creator>Bente Kavsek</dc:creator>
  <cp:lastModifiedBy>Bente Kavsek</cp:lastModifiedBy>
  <cp:revision>5</cp:revision>
  <dcterms:created xsi:type="dcterms:W3CDTF">2022-10-31T09:09:39Z</dcterms:created>
  <dcterms:modified xsi:type="dcterms:W3CDTF">2022-11-01T14:45:56Z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