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  <p:sldMasterId id="2147483704" r:id="rId3"/>
  </p:sldMasterIdLst>
  <p:notesMasterIdLst>
    <p:notesMasterId r:id="rId13"/>
  </p:notesMasterIdLst>
  <p:sldIdLst>
    <p:sldId id="256" r:id="rId4"/>
    <p:sldId id="265" r:id="rId5"/>
    <p:sldId id="257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 type="screen16x9"/>
  <p:notesSz cx="6858000" cy="9144000"/>
  <p:embeddedFontLst>
    <p:embeddedFont>
      <p:font typeface="Lato Black" panose="020B0604020202020204" charset="0"/>
      <p:bold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ato" panose="020B0604020202020204" charset="0"/>
      <p:regular r:id="rId20"/>
      <p:bold r:id="rId21"/>
      <p:italic r:id="rId22"/>
      <p:boldItalic r:id="rId23"/>
    </p:embeddedFont>
    <p:embeddedFont>
      <p:font typeface="Trebuchet MS" panose="020B0603020202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4ID0MW+58A5oAZz0iuzSAYbU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EAFF"/>
    <a:srgbClr val="F7C3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7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8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1.fntdata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customschemas.google.com/relationships/presentationmetadata" Target="metadata"/><Relationship Id="rId10" Type="http://schemas.openxmlformats.org/officeDocument/2006/relationships/slide" Target="slides/slide7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C0A60E-3014-4A89-8AF9-D05C1CB533D3}" type="doc">
      <dgm:prSet loTypeId="urn:microsoft.com/office/officeart/2005/8/layout/matrix1" loCatId="matrix" qsTypeId="urn:microsoft.com/office/officeart/2005/8/quickstyle/simple2" qsCatId="simple" csTypeId="urn:microsoft.com/office/officeart/2005/8/colors/accent2_5" csCatId="accent2" phldr="1"/>
      <dgm:spPr/>
      <dgm:t>
        <a:bodyPr/>
        <a:lstStyle/>
        <a:p>
          <a:endParaRPr lang="en-IN"/>
        </a:p>
      </dgm:t>
    </dgm:pt>
    <dgm:pt modelId="{FC2927A2-5DFC-4615-B1D9-8BE161997626}">
      <dgm:prSet phldrT="[Text]" custT="1"/>
      <dgm:spPr/>
      <dgm:t>
        <a:bodyPr/>
        <a:lstStyle/>
        <a:p>
          <a:r>
            <a:rPr lang="en-US" sz="1400" dirty="0" smtClean="0"/>
            <a:t>Categorize people who needs special attention</a:t>
          </a:r>
          <a:endParaRPr lang="en-IN" sz="1400" dirty="0"/>
        </a:p>
      </dgm:t>
    </dgm:pt>
    <dgm:pt modelId="{6DE258AE-4471-4A47-B6E8-5898EA3AA930}" type="parTrans" cxnId="{63C38A37-4D69-425F-B3DB-5B9161563842}">
      <dgm:prSet/>
      <dgm:spPr/>
      <dgm:t>
        <a:bodyPr/>
        <a:lstStyle/>
        <a:p>
          <a:endParaRPr lang="en-IN"/>
        </a:p>
      </dgm:t>
    </dgm:pt>
    <dgm:pt modelId="{FDB53BD4-CE78-4B94-B588-BEC2508249BA}" type="sibTrans" cxnId="{63C38A37-4D69-425F-B3DB-5B9161563842}">
      <dgm:prSet/>
      <dgm:spPr/>
      <dgm:t>
        <a:bodyPr/>
        <a:lstStyle/>
        <a:p>
          <a:endParaRPr lang="en-IN"/>
        </a:p>
      </dgm:t>
    </dgm:pt>
    <dgm:pt modelId="{66FEB979-8BC8-4A81-AE48-6CEE6F302D89}">
      <dgm:prSet phldrT="[Text]" custT="1"/>
      <dgm:spPr/>
      <dgm:t>
        <a:bodyPr/>
        <a:lstStyle/>
        <a:p>
          <a:pPr algn="ctr">
            <a:lnSpc>
              <a:spcPct val="150000"/>
            </a:lnSpc>
          </a:pPr>
          <a:r>
            <a:rPr lang="en-US" sz="1800" dirty="0" smtClean="0"/>
            <a:t>Senior Citizens</a:t>
          </a:r>
        </a:p>
      </dgm:t>
    </dgm:pt>
    <dgm:pt modelId="{3BC3C5DD-8DBF-46A2-A5E9-C64474D18990}" type="parTrans" cxnId="{74343BB5-CC8F-4A59-9C46-262AC8CA2222}">
      <dgm:prSet/>
      <dgm:spPr/>
      <dgm:t>
        <a:bodyPr/>
        <a:lstStyle/>
        <a:p>
          <a:endParaRPr lang="en-IN"/>
        </a:p>
      </dgm:t>
    </dgm:pt>
    <dgm:pt modelId="{2E3372A4-C0BB-43A6-9230-ED205BC37A41}" type="sibTrans" cxnId="{74343BB5-CC8F-4A59-9C46-262AC8CA2222}">
      <dgm:prSet/>
      <dgm:spPr/>
      <dgm:t>
        <a:bodyPr/>
        <a:lstStyle/>
        <a:p>
          <a:endParaRPr lang="en-IN"/>
        </a:p>
      </dgm:t>
    </dgm:pt>
    <dgm:pt modelId="{1D8B3A9B-CDC6-4E69-948F-D2321713D6BB}">
      <dgm:prSet phldrT="[Text]" custT="1"/>
      <dgm:spPr/>
      <dgm:t>
        <a:bodyPr/>
        <a:lstStyle/>
        <a:p>
          <a:pPr algn="ctr">
            <a:lnSpc>
              <a:spcPct val="150000"/>
            </a:lnSpc>
          </a:pPr>
          <a:r>
            <a:rPr lang="en-US" sz="1800" dirty="0" smtClean="0"/>
            <a:t>Persons with disability</a:t>
          </a:r>
        </a:p>
      </dgm:t>
    </dgm:pt>
    <dgm:pt modelId="{AA35599A-C877-49E4-9B93-39217F8B0A72}" type="parTrans" cxnId="{9DB49E31-9AFF-4712-8B22-9509817F077B}">
      <dgm:prSet/>
      <dgm:spPr/>
      <dgm:t>
        <a:bodyPr/>
        <a:lstStyle/>
        <a:p>
          <a:endParaRPr lang="en-IN"/>
        </a:p>
      </dgm:t>
    </dgm:pt>
    <dgm:pt modelId="{70C850F2-B8D9-418F-A2DC-4DEE64BDE124}" type="sibTrans" cxnId="{9DB49E31-9AFF-4712-8B22-9509817F077B}">
      <dgm:prSet/>
      <dgm:spPr/>
      <dgm:t>
        <a:bodyPr/>
        <a:lstStyle/>
        <a:p>
          <a:endParaRPr lang="en-IN"/>
        </a:p>
      </dgm:t>
    </dgm:pt>
    <dgm:pt modelId="{C9857B4C-8B48-43F2-96D1-A68132E4E825}">
      <dgm:prSet phldrT="[Text]"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800" dirty="0" smtClean="0"/>
            <a:t>Pregnant Women</a:t>
          </a:r>
        </a:p>
      </dgm:t>
    </dgm:pt>
    <dgm:pt modelId="{D82A8109-D9C1-46CA-8083-8A131A0C728F}" type="parTrans" cxnId="{6D8ACFB9-4F2D-437F-812E-F5159978E883}">
      <dgm:prSet/>
      <dgm:spPr/>
      <dgm:t>
        <a:bodyPr/>
        <a:lstStyle/>
        <a:p>
          <a:endParaRPr lang="en-IN"/>
        </a:p>
      </dgm:t>
    </dgm:pt>
    <dgm:pt modelId="{145AA4C0-821C-486E-9C22-A93972D1EC9E}" type="sibTrans" cxnId="{6D8ACFB9-4F2D-437F-812E-F5159978E883}">
      <dgm:prSet/>
      <dgm:spPr/>
      <dgm:t>
        <a:bodyPr/>
        <a:lstStyle/>
        <a:p>
          <a:endParaRPr lang="en-IN"/>
        </a:p>
      </dgm:t>
    </dgm:pt>
    <dgm:pt modelId="{0E35159F-79E1-494E-82BC-AA03183DC702}">
      <dgm:prSet phldrT="[Text]" custT="1"/>
      <dgm:spPr/>
      <dgm:t>
        <a:bodyPr/>
        <a:lstStyle/>
        <a:p>
          <a:pPr algn="ctr">
            <a:lnSpc>
              <a:spcPct val="100000"/>
            </a:lnSpc>
            <a:spcAft>
              <a:spcPts val="556"/>
            </a:spcAft>
          </a:pPr>
          <a:r>
            <a:rPr lang="en-US" sz="1800" dirty="0" smtClean="0"/>
            <a:t>Government Staff</a:t>
          </a:r>
        </a:p>
      </dgm:t>
    </dgm:pt>
    <dgm:pt modelId="{E4F11F4B-791C-4B55-908F-020B17EBEF90}" type="parTrans" cxnId="{C338210D-F453-4C94-9DB1-500D2E9593BC}">
      <dgm:prSet/>
      <dgm:spPr/>
      <dgm:t>
        <a:bodyPr/>
        <a:lstStyle/>
        <a:p>
          <a:endParaRPr lang="en-IN"/>
        </a:p>
      </dgm:t>
    </dgm:pt>
    <dgm:pt modelId="{FC751D10-0561-4A41-B146-4C707FE07980}" type="sibTrans" cxnId="{C338210D-F453-4C94-9DB1-500D2E9593BC}">
      <dgm:prSet/>
      <dgm:spPr/>
      <dgm:t>
        <a:bodyPr/>
        <a:lstStyle/>
        <a:p>
          <a:endParaRPr lang="en-IN"/>
        </a:p>
      </dgm:t>
    </dgm:pt>
    <dgm:pt modelId="{3342BDFF-61ED-45B0-924D-0FCE8897AB65}">
      <dgm:prSet custT="1"/>
      <dgm:spPr/>
      <dgm:t>
        <a:bodyPr/>
        <a:lstStyle/>
        <a:p>
          <a:pPr algn="l">
            <a:lnSpc>
              <a:spcPct val="90000"/>
            </a:lnSpc>
          </a:pPr>
          <a:r>
            <a:rPr lang="en-US" sz="1600" dirty="0" smtClean="0">
              <a:latin typeface="+mn-lt"/>
              <a:cs typeface="Calibri" panose="020F0502020204030204" pitchFamily="34" charset="0"/>
            </a:rPr>
            <a:t>The long waiting process causes discomfort</a:t>
          </a:r>
          <a:r>
            <a:rPr lang="en-US" sz="1600" dirty="0" smtClean="0"/>
            <a:t>.</a:t>
          </a:r>
          <a:endParaRPr lang="en-IN" sz="1600" dirty="0"/>
        </a:p>
      </dgm:t>
    </dgm:pt>
    <dgm:pt modelId="{FB3956A6-3A13-4126-A69B-9BC4F7365BEE}" type="parTrans" cxnId="{A41EFAEA-18FA-43BC-BA97-1FB86E95AD34}">
      <dgm:prSet/>
      <dgm:spPr/>
      <dgm:t>
        <a:bodyPr/>
        <a:lstStyle/>
        <a:p>
          <a:endParaRPr lang="en-IN"/>
        </a:p>
      </dgm:t>
    </dgm:pt>
    <dgm:pt modelId="{9CB1BEC4-40F2-4476-871A-FD584D84661E}" type="sibTrans" cxnId="{A41EFAEA-18FA-43BC-BA97-1FB86E95AD34}">
      <dgm:prSet/>
      <dgm:spPr/>
      <dgm:t>
        <a:bodyPr/>
        <a:lstStyle/>
        <a:p>
          <a:endParaRPr lang="en-IN"/>
        </a:p>
      </dgm:t>
    </dgm:pt>
    <dgm:pt modelId="{D1267D19-5AEB-4A7B-85F9-A530DE4020F0}">
      <dgm:prSet custT="1"/>
      <dgm:spPr/>
      <dgm:t>
        <a:bodyPr/>
        <a:lstStyle/>
        <a:p>
          <a:pPr algn="r"/>
          <a:r>
            <a:rPr lang="en-US" sz="1600" dirty="0" smtClean="0"/>
            <a:t>Need to be assisted immediately for service.</a:t>
          </a:r>
          <a:endParaRPr lang="en-IN" sz="1600" dirty="0"/>
        </a:p>
      </dgm:t>
    </dgm:pt>
    <dgm:pt modelId="{B23EF11E-7FCE-4759-A866-1A5FABF3411E}" type="parTrans" cxnId="{D74F047D-A265-4769-A85E-4DBBDEC6C02B}">
      <dgm:prSet/>
      <dgm:spPr/>
      <dgm:t>
        <a:bodyPr/>
        <a:lstStyle/>
        <a:p>
          <a:endParaRPr lang="en-IN"/>
        </a:p>
      </dgm:t>
    </dgm:pt>
    <dgm:pt modelId="{A11AA58A-64E7-4E40-9ECA-30DD39518F83}" type="sibTrans" cxnId="{D74F047D-A265-4769-A85E-4DBBDEC6C02B}">
      <dgm:prSet/>
      <dgm:spPr/>
      <dgm:t>
        <a:bodyPr/>
        <a:lstStyle/>
        <a:p>
          <a:endParaRPr lang="en-IN"/>
        </a:p>
      </dgm:t>
    </dgm:pt>
    <dgm:pt modelId="{D1CA646C-FCF1-4AA9-A53B-CE0CD53BAE74}">
      <dgm:prSet custT="1"/>
      <dgm:spPr/>
      <dgm:t>
        <a:bodyPr/>
        <a:lstStyle/>
        <a:p>
          <a:r>
            <a:rPr lang="en-US" sz="1600" dirty="0" smtClean="0"/>
            <a:t>To treat them with care and provide fast service.</a:t>
          </a:r>
          <a:endParaRPr lang="en-IN" sz="1600" dirty="0"/>
        </a:p>
      </dgm:t>
    </dgm:pt>
    <dgm:pt modelId="{B50F7556-D3A3-424E-AB91-E398BBB4C585}" type="parTrans" cxnId="{8F4D1C49-9295-481D-B96E-E4DA81C1CC11}">
      <dgm:prSet/>
      <dgm:spPr/>
      <dgm:t>
        <a:bodyPr/>
        <a:lstStyle/>
        <a:p>
          <a:endParaRPr lang="en-IN"/>
        </a:p>
      </dgm:t>
    </dgm:pt>
    <dgm:pt modelId="{9538B670-A2B5-4248-88A9-C93DEB1CDF58}" type="sibTrans" cxnId="{8F4D1C49-9295-481D-B96E-E4DA81C1CC11}">
      <dgm:prSet/>
      <dgm:spPr/>
      <dgm:t>
        <a:bodyPr/>
        <a:lstStyle/>
        <a:p>
          <a:endParaRPr lang="en-IN"/>
        </a:p>
      </dgm:t>
    </dgm:pt>
    <dgm:pt modelId="{AB9FD7E7-88A3-4BA9-921A-6FBE6C758D9B}">
      <dgm:prSet custT="1"/>
      <dgm:spPr/>
      <dgm:t>
        <a:bodyPr/>
        <a:lstStyle/>
        <a:p>
          <a:pPr algn="r"/>
          <a:r>
            <a:rPr lang="en-US" sz="1600" dirty="0" smtClean="0"/>
            <a:t>To give them priority, as they serve the Nation.</a:t>
          </a:r>
          <a:endParaRPr lang="en-IN" sz="1600" dirty="0"/>
        </a:p>
      </dgm:t>
    </dgm:pt>
    <dgm:pt modelId="{B13308BC-A5A6-4EEA-804F-4D687591253B}" type="parTrans" cxnId="{85647D7D-D789-4397-8A01-5CE5A3AB22E8}">
      <dgm:prSet/>
      <dgm:spPr/>
      <dgm:t>
        <a:bodyPr/>
        <a:lstStyle/>
        <a:p>
          <a:endParaRPr lang="en-IN"/>
        </a:p>
      </dgm:t>
    </dgm:pt>
    <dgm:pt modelId="{5F47D0AD-6432-44E1-AFBB-615FA2E181BD}" type="sibTrans" cxnId="{85647D7D-D789-4397-8A01-5CE5A3AB22E8}">
      <dgm:prSet/>
      <dgm:spPr/>
      <dgm:t>
        <a:bodyPr/>
        <a:lstStyle/>
        <a:p>
          <a:endParaRPr lang="en-IN"/>
        </a:p>
      </dgm:t>
    </dgm:pt>
    <dgm:pt modelId="{97C47305-8F45-47D6-A004-440ED6E41495}" type="pres">
      <dgm:prSet presAssocID="{7EC0A60E-3014-4A89-8AF9-D05C1CB533D3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660D6E0-4B1C-44DA-8BD0-7E6A80078393}" type="pres">
      <dgm:prSet presAssocID="{7EC0A60E-3014-4A89-8AF9-D05C1CB533D3}" presName="matrix" presStyleCnt="0"/>
      <dgm:spPr/>
      <dgm:t>
        <a:bodyPr/>
        <a:lstStyle/>
        <a:p>
          <a:endParaRPr lang="en-IN"/>
        </a:p>
      </dgm:t>
    </dgm:pt>
    <dgm:pt modelId="{D6C2C960-38BA-4163-ADC4-A7D96F225CEA}" type="pres">
      <dgm:prSet presAssocID="{7EC0A60E-3014-4A89-8AF9-D05C1CB533D3}" presName="tile1" presStyleLbl="node1" presStyleIdx="0" presStyleCnt="4"/>
      <dgm:spPr/>
      <dgm:t>
        <a:bodyPr/>
        <a:lstStyle/>
        <a:p>
          <a:endParaRPr lang="en-IN"/>
        </a:p>
      </dgm:t>
    </dgm:pt>
    <dgm:pt modelId="{E65A88E2-F9C4-4830-A2AA-357DA2988AB5}" type="pres">
      <dgm:prSet presAssocID="{7EC0A60E-3014-4A89-8AF9-D05C1CB533D3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A78622B-8DD5-4381-975D-AD52BD8A3121}" type="pres">
      <dgm:prSet presAssocID="{7EC0A60E-3014-4A89-8AF9-D05C1CB533D3}" presName="tile2" presStyleLbl="node1" presStyleIdx="1" presStyleCnt="4"/>
      <dgm:spPr/>
      <dgm:t>
        <a:bodyPr/>
        <a:lstStyle/>
        <a:p>
          <a:endParaRPr lang="en-IN"/>
        </a:p>
      </dgm:t>
    </dgm:pt>
    <dgm:pt modelId="{90D4A389-2824-44DD-93EF-C8F2B4AF1A9D}" type="pres">
      <dgm:prSet presAssocID="{7EC0A60E-3014-4A89-8AF9-D05C1CB533D3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B8DCACB-F784-4BED-9E76-F1D698385983}" type="pres">
      <dgm:prSet presAssocID="{7EC0A60E-3014-4A89-8AF9-D05C1CB533D3}" presName="tile3" presStyleLbl="node1" presStyleIdx="2" presStyleCnt="4" custLinFactNeighborY="0"/>
      <dgm:spPr/>
      <dgm:t>
        <a:bodyPr/>
        <a:lstStyle/>
        <a:p>
          <a:endParaRPr lang="en-IN"/>
        </a:p>
      </dgm:t>
    </dgm:pt>
    <dgm:pt modelId="{715892F7-85F3-4C75-8572-405DE96C95D9}" type="pres">
      <dgm:prSet presAssocID="{7EC0A60E-3014-4A89-8AF9-D05C1CB533D3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D7C1719-5723-4F8A-9F32-C2314CBCF627}" type="pres">
      <dgm:prSet presAssocID="{7EC0A60E-3014-4A89-8AF9-D05C1CB533D3}" presName="tile4" presStyleLbl="node1" presStyleIdx="3" presStyleCnt="4" custLinFactNeighborY="0"/>
      <dgm:spPr/>
      <dgm:t>
        <a:bodyPr/>
        <a:lstStyle/>
        <a:p>
          <a:endParaRPr lang="en-IN"/>
        </a:p>
      </dgm:t>
    </dgm:pt>
    <dgm:pt modelId="{A2CACF60-96F8-4779-BD90-4F69BA246A30}" type="pres">
      <dgm:prSet presAssocID="{7EC0A60E-3014-4A89-8AF9-D05C1CB533D3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284D0B1-B8A1-4432-8903-89747B766ED2}" type="pres">
      <dgm:prSet presAssocID="{7EC0A60E-3014-4A89-8AF9-D05C1CB533D3}" presName="centerTile" presStyleLbl="fgShp" presStyleIdx="0" presStyleCnt="1" custScaleX="106104" custScaleY="112770" custLinFactNeighborY="268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8A77011E-E5DD-47D1-ACA6-366549FFC048}" type="presOf" srcId="{66FEB979-8BC8-4A81-AE48-6CEE6F302D89}" destId="{D6C2C960-38BA-4163-ADC4-A7D96F225CEA}" srcOrd="0" destOrd="0" presId="urn:microsoft.com/office/officeart/2005/8/layout/matrix1"/>
    <dgm:cxn modelId="{D74F047D-A265-4769-A85E-4DBBDEC6C02B}" srcId="{1D8B3A9B-CDC6-4E69-948F-D2321713D6BB}" destId="{D1267D19-5AEB-4A7B-85F9-A530DE4020F0}" srcOrd="0" destOrd="0" parTransId="{B23EF11E-7FCE-4759-A866-1A5FABF3411E}" sibTransId="{A11AA58A-64E7-4E40-9ECA-30DD39518F83}"/>
    <dgm:cxn modelId="{09420D34-FC70-43C6-88E0-D52130E558DD}" type="presOf" srcId="{AB9FD7E7-88A3-4BA9-921A-6FBE6C758D9B}" destId="{BD7C1719-5723-4F8A-9F32-C2314CBCF627}" srcOrd="0" destOrd="1" presId="urn:microsoft.com/office/officeart/2005/8/layout/matrix1"/>
    <dgm:cxn modelId="{934FBDD1-F2D3-4083-BFEA-D4D419AB1252}" type="presOf" srcId="{7EC0A60E-3014-4A89-8AF9-D05C1CB533D3}" destId="{97C47305-8F45-47D6-A004-440ED6E41495}" srcOrd="0" destOrd="0" presId="urn:microsoft.com/office/officeart/2005/8/layout/matrix1"/>
    <dgm:cxn modelId="{A41EFAEA-18FA-43BC-BA97-1FB86E95AD34}" srcId="{66FEB979-8BC8-4A81-AE48-6CEE6F302D89}" destId="{3342BDFF-61ED-45B0-924D-0FCE8897AB65}" srcOrd="0" destOrd="0" parTransId="{FB3956A6-3A13-4126-A69B-9BC4F7365BEE}" sibTransId="{9CB1BEC4-40F2-4476-871A-FD584D84661E}"/>
    <dgm:cxn modelId="{3B259BFD-D07E-4C07-85CC-B477A31371BE}" type="presOf" srcId="{1D8B3A9B-CDC6-4E69-948F-D2321713D6BB}" destId="{9A78622B-8DD5-4381-975D-AD52BD8A3121}" srcOrd="0" destOrd="0" presId="urn:microsoft.com/office/officeart/2005/8/layout/matrix1"/>
    <dgm:cxn modelId="{0BC65F36-633D-4EF9-B136-0822DE2B9FBB}" type="presOf" srcId="{66FEB979-8BC8-4A81-AE48-6CEE6F302D89}" destId="{E65A88E2-F9C4-4830-A2AA-357DA2988AB5}" srcOrd="1" destOrd="0" presId="urn:microsoft.com/office/officeart/2005/8/layout/matrix1"/>
    <dgm:cxn modelId="{6D8ACFB9-4F2D-437F-812E-F5159978E883}" srcId="{FC2927A2-5DFC-4615-B1D9-8BE161997626}" destId="{C9857B4C-8B48-43F2-96D1-A68132E4E825}" srcOrd="2" destOrd="0" parTransId="{D82A8109-D9C1-46CA-8083-8A131A0C728F}" sibTransId="{145AA4C0-821C-486E-9C22-A93972D1EC9E}"/>
    <dgm:cxn modelId="{31B78F2D-2046-4DD5-9458-6CA7063528C7}" type="presOf" srcId="{D1CA646C-FCF1-4AA9-A53B-CE0CD53BAE74}" destId="{2B8DCACB-F784-4BED-9E76-F1D698385983}" srcOrd="0" destOrd="1" presId="urn:microsoft.com/office/officeart/2005/8/layout/matrix1"/>
    <dgm:cxn modelId="{0F3E9BC3-29CF-4703-9FC9-8E146F314D83}" type="presOf" srcId="{0E35159F-79E1-494E-82BC-AA03183DC702}" destId="{BD7C1719-5723-4F8A-9F32-C2314CBCF627}" srcOrd="0" destOrd="0" presId="urn:microsoft.com/office/officeart/2005/8/layout/matrix1"/>
    <dgm:cxn modelId="{9DB49E31-9AFF-4712-8B22-9509817F077B}" srcId="{FC2927A2-5DFC-4615-B1D9-8BE161997626}" destId="{1D8B3A9B-CDC6-4E69-948F-D2321713D6BB}" srcOrd="1" destOrd="0" parTransId="{AA35599A-C877-49E4-9B93-39217F8B0A72}" sibTransId="{70C850F2-B8D9-418F-A2DC-4DEE64BDE124}"/>
    <dgm:cxn modelId="{05BF0F8F-B5B7-4031-AD52-B29DD500CA3D}" type="presOf" srcId="{D1267D19-5AEB-4A7B-85F9-A530DE4020F0}" destId="{90D4A389-2824-44DD-93EF-C8F2B4AF1A9D}" srcOrd="1" destOrd="1" presId="urn:microsoft.com/office/officeart/2005/8/layout/matrix1"/>
    <dgm:cxn modelId="{4D804B91-A3DE-4D1E-B854-DFDF233CAE0F}" type="presOf" srcId="{AB9FD7E7-88A3-4BA9-921A-6FBE6C758D9B}" destId="{A2CACF60-96F8-4779-BD90-4F69BA246A30}" srcOrd="1" destOrd="1" presId="urn:microsoft.com/office/officeart/2005/8/layout/matrix1"/>
    <dgm:cxn modelId="{0BB257D7-E990-437A-910A-8B8D33AB0DA2}" type="presOf" srcId="{D1267D19-5AEB-4A7B-85F9-A530DE4020F0}" destId="{9A78622B-8DD5-4381-975D-AD52BD8A3121}" srcOrd="0" destOrd="1" presId="urn:microsoft.com/office/officeart/2005/8/layout/matrix1"/>
    <dgm:cxn modelId="{3ED800FF-0FC0-40A6-AA94-8D8BEBFFA5FF}" type="presOf" srcId="{3342BDFF-61ED-45B0-924D-0FCE8897AB65}" destId="{E65A88E2-F9C4-4830-A2AA-357DA2988AB5}" srcOrd="1" destOrd="1" presId="urn:microsoft.com/office/officeart/2005/8/layout/matrix1"/>
    <dgm:cxn modelId="{0C3B0973-CAEA-43C3-BFB1-E306F85022C1}" type="presOf" srcId="{0E35159F-79E1-494E-82BC-AA03183DC702}" destId="{A2CACF60-96F8-4779-BD90-4F69BA246A30}" srcOrd="1" destOrd="0" presId="urn:microsoft.com/office/officeart/2005/8/layout/matrix1"/>
    <dgm:cxn modelId="{6B29D974-060D-4C74-9CEC-FCAEC1BD0609}" type="presOf" srcId="{1D8B3A9B-CDC6-4E69-948F-D2321713D6BB}" destId="{90D4A389-2824-44DD-93EF-C8F2B4AF1A9D}" srcOrd="1" destOrd="0" presId="urn:microsoft.com/office/officeart/2005/8/layout/matrix1"/>
    <dgm:cxn modelId="{8A93258E-9CAB-4F7D-8259-DF5818725680}" type="presOf" srcId="{D1CA646C-FCF1-4AA9-A53B-CE0CD53BAE74}" destId="{715892F7-85F3-4C75-8572-405DE96C95D9}" srcOrd="1" destOrd="1" presId="urn:microsoft.com/office/officeart/2005/8/layout/matrix1"/>
    <dgm:cxn modelId="{63C38A37-4D69-425F-B3DB-5B9161563842}" srcId="{7EC0A60E-3014-4A89-8AF9-D05C1CB533D3}" destId="{FC2927A2-5DFC-4615-B1D9-8BE161997626}" srcOrd="0" destOrd="0" parTransId="{6DE258AE-4471-4A47-B6E8-5898EA3AA930}" sibTransId="{FDB53BD4-CE78-4B94-B588-BEC2508249BA}"/>
    <dgm:cxn modelId="{85647D7D-D789-4397-8A01-5CE5A3AB22E8}" srcId="{0E35159F-79E1-494E-82BC-AA03183DC702}" destId="{AB9FD7E7-88A3-4BA9-921A-6FBE6C758D9B}" srcOrd="0" destOrd="0" parTransId="{B13308BC-A5A6-4EEA-804F-4D687591253B}" sibTransId="{5F47D0AD-6432-44E1-AFBB-615FA2E181BD}"/>
    <dgm:cxn modelId="{C338210D-F453-4C94-9DB1-500D2E9593BC}" srcId="{FC2927A2-5DFC-4615-B1D9-8BE161997626}" destId="{0E35159F-79E1-494E-82BC-AA03183DC702}" srcOrd="3" destOrd="0" parTransId="{E4F11F4B-791C-4B55-908F-020B17EBEF90}" sibTransId="{FC751D10-0561-4A41-B146-4C707FE07980}"/>
    <dgm:cxn modelId="{74343BB5-CC8F-4A59-9C46-262AC8CA2222}" srcId="{FC2927A2-5DFC-4615-B1D9-8BE161997626}" destId="{66FEB979-8BC8-4A81-AE48-6CEE6F302D89}" srcOrd="0" destOrd="0" parTransId="{3BC3C5DD-8DBF-46A2-A5E9-C64474D18990}" sibTransId="{2E3372A4-C0BB-43A6-9230-ED205BC37A41}"/>
    <dgm:cxn modelId="{1A346798-98E7-42E8-BD44-CE07911859BB}" type="presOf" srcId="{C9857B4C-8B48-43F2-96D1-A68132E4E825}" destId="{2B8DCACB-F784-4BED-9E76-F1D698385983}" srcOrd="0" destOrd="0" presId="urn:microsoft.com/office/officeart/2005/8/layout/matrix1"/>
    <dgm:cxn modelId="{739B793C-E931-4EC6-8D41-A7943F4CF76A}" type="presOf" srcId="{C9857B4C-8B48-43F2-96D1-A68132E4E825}" destId="{715892F7-85F3-4C75-8572-405DE96C95D9}" srcOrd="1" destOrd="0" presId="urn:microsoft.com/office/officeart/2005/8/layout/matrix1"/>
    <dgm:cxn modelId="{18254B0F-28EA-4C54-AF57-9F2DF53B819B}" type="presOf" srcId="{3342BDFF-61ED-45B0-924D-0FCE8897AB65}" destId="{D6C2C960-38BA-4163-ADC4-A7D96F225CEA}" srcOrd="0" destOrd="1" presId="urn:microsoft.com/office/officeart/2005/8/layout/matrix1"/>
    <dgm:cxn modelId="{8F4D1C49-9295-481D-B96E-E4DA81C1CC11}" srcId="{C9857B4C-8B48-43F2-96D1-A68132E4E825}" destId="{D1CA646C-FCF1-4AA9-A53B-CE0CD53BAE74}" srcOrd="0" destOrd="0" parTransId="{B50F7556-D3A3-424E-AB91-E398BBB4C585}" sibTransId="{9538B670-A2B5-4248-88A9-C93DEB1CDF58}"/>
    <dgm:cxn modelId="{2258A19A-1237-4471-A24B-CD0F7EC8AD30}" type="presOf" srcId="{FC2927A2-5DFC-4615-B1D9-8BE161997626}" destId="{5284D0B1-B8A1-4432-8903-89747B766ED2}" srcOrd="0" destOrd="0" presId="urn:microsoft.com/office/officeart/2005/8/layout/matrix1"/>
    <dgm:cxn modelId="{22B73023-585A-44F6-8486-AA57E825FA56}" type="presParOf" srcId="{97C47305-8F45-47D6-A004-440ED6E41495}" destId="{F660D6E0-4B1C-44DA-8BD0-7E6A80078393}" srcOrd="0" destOrd="0" presId="urn:microsoft.com/office/officeart/2005/8/layout/matrix1"/>
    <dgm:cxn modelId="{AEFA25F3-0C10-402B-A5CA-5D183BC19D95}" type="presParOf" srcId="{F660D6E0-4B1C-44DA-8BD0-7E6A80078393}" destId="{D6C2C960-38BA-4163-ADC4-A7D96F225CEA}" srcOrd="0" destOrd="0" presId="urn:microsoft.com/office/officeart/2005/8/layout/matrix1"/>
    <dgm:cxn modelId="{5098C67D-C7B9-4AC6-B216-773397C63B97}" type="presParOf" srcId="{F660D6E0-4B1C-44DA-8BD0-7E6A80078393}" destId="{E65A88E2-F9C4-4830-A2AA-357DA2988AB5}" srcOrd="1" destOrd="0" presId="urn:microsoft.com/office/officeart/2005/8/layout/matrix1"/>
    <dgm:cxn modelId="{4700A7DC-65F6-4D2F-8A5A-A89B86D5CA59}" type="presParOf" srcId="{F660D6E0-4B1C-44DA-8BD0-7E6A80078393}" destId="{9A78622B-8DD5-4381-975D-AD52BD8A3121}" srcOrd="2" destOrd="0" presId="urn:microsoft.com/office/officeart/2005/8/layout/matrix1"/>
    <dgm:cxn modelId="{68E4AF97-E07E-4768-9726-FE5B0F61C03F}" type="presParOf" srcId="{F660D6E0-4B1C-44DA-8BD0-7E6A80078393}" destId="{90D4A389-2824-44DD-93EF-C8F2B4AF1A9D}" srcOrd="3" destOrd="0" presId="urn:microsoft.com/office/officeart/2005/8/layout/matrix1"/>
    <dgm:cxn modelId="{827B2550-195B-4116-AB78-1862A9201B2E}" type="presParOf" srcId="{F660D6E0-4B1C-44DA-8BD0-7E6A80078393}" destId="{2B8DCACB-F784-4BED-9E76-F1D698385983}" srcOrd="4" destOrd="0" presId="urn:microsoft.com/office/officeart/2005/8/layout/matrix1"/>
    <dgm:cxn modelId="{3FD04EC5-3881-4790-8058-25A187F84C44}" type="presParOf" srcId="{F660D6E0-4B1C-44DA-8BD0-7E6A80078393}" destId="{715892F7-85F3-4C75-8572-405DE96C95D9}" srcOrd="5" destOrd="0" presId="urn:microsoft.com/office/officeart/2005/8/layout/matrix1"/>
    <dgm:cxn modelId="{C821DC95-EF22-46CE-A636-14D0E753FD15}" type="presParOf" srcId="{F660D6E0-4B1C-44DA-8BD0-7E6A80078393}" destId="{BD7C1719-5723-4F8A-9F32-C2314CBCF627}" srcOrd="6" destOrd="0" presId="urn:microsoft.com/office/officeart/2005/8/layout/matrix1"/>
    <dgm:cxn modelId="{3300691C-A1CD-4DA4-A2B6-041BEF70A2C1}" type="presParOf" srcId="{F660D6E0-4B1C-44DA-8BD0-7E6A80078393}" destId="{A2CACF60-96F8-4779-BD90-4F69BA246A30}" srcOrd="7" destOrd="0" presId="urn:microsoft.com/office/officeart/2005/8/layout/matrix1"/>
    <dgm:cxn modelId="{95BEE52A-0541-4392-8CEA-5C114B8ACA2A}" type="presParOf" srcId="{97C47305-8F45-47D6-A004-440ED6E41495}" destId="{5284D0B1-B8A1-4432-8903-89747B766ED2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2C960-38BA-4163-ADC4-A7D96F225CEA}">
      <dsp:nvSpPr>
        <dsp:cNvPr id="0" name=""/>
        <dsp:cNvSpPr/>
      </dsp:nvSpPr>
      <dsp:spPr>
        <a:xfrm rot="16200000">
          <a:off x="554365" y="-554365"/>
          <a:ext cx="1566151" cy="2674882"/>
        </a:xfrm>
        <a:prstGeom prst="round1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Senior Citizens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+mn-lt"/>
              <a:cs typeface="Calibri" panose="020F0502020204030204" pitchFamily="34" charset="0"/>
            </a:rPr>
            <a:t>The long waiting process causes discomfort</a:t>
          </a:r>
          <a:r>
            <a:rPr lang="en-US" sz="1600" kern="1200" dirty="0" smtClean="0"/>
            <a:t>.</a:t>
          </a:r>
          <a:endParaRPr lang="en-IN" sz="1600" kern="1200" dirty="0"/>
        </a:p>
      </dsp:txBody>
      <dsp:txXfrm rot="5400000">
        <a:off x="0" y="0"/>
        <a:ext cx="2674882" cy="1174613"/>
      </dsp:txXfrm>
    </dsp:sp>
    <dsp:sp modelId="{9A78622B-8DD5-4381-975D-AD52BD8A3121}">
      <dsp:nvSpPr>
        <dsp:cNvPr id="0" name=""/>
        <dsp:cNvSpPr/>
      </dsp:nvSpPr>
      <dsp:spPr>
        <a:xfrm>
          <a:off x="2674882" y="0"/>
          <a:ext cx="2674882" cy="1566151"/>
        </a:xfrm>
        <a:prstGeom prst="round1Rect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Persons with disability</a:t>
          </a:r>
        </a:p>
        <a:p>
          <a:pPr marL="171450" lvl="1" indent="-171450" algn="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Need to be assisted immediately for service.</a:t>
          </a:r>
          <a:endParaRPr lang="en-IN" sz="1600" kern="1200" dirty="0"/>
        </a:p>
      </dsp:txBody>
      <dsp:txXfrm>
        <a:off x="2674882" y="0"/>
        <a:ext cx="2674882" cy="1174613"/>
      </dsp:txXfrm>
    </dsp:sp>
    <dsp:sp modelId="{2B8DCACB-F784-4BED-9E76-F1D698385983}">
      <dsp:nvSpPr>
        <dsp:cNvPr id="0" name=""/>
        <dsp:cNvSpPr/>
      </dsp:nvSpPr>
      <dsp:spPr>
        <a:xfrm rot="10800000">
          <a:off x="0" y="1566151"/>
          <a:ext cx="2674882" cy="1566151"/>
        </a:xfrm>
        <a:prstGeom prst="round1Rect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Pregnant Women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To treat them with care and provide fast service.</a:t>
          </a:r>
          <a:endParaRPr lang="en-IN" sz="1600" kern="1200" dirty="0"/>
        </a:p>
      </dsp:txBody>
      <dsp:txXfrm rot="10800000">
        <a:off x="0" y="1957688"/>
        <a:ext cx="2674882" cy="1174613"/>
      </dsp:txXfrm>
    </dsp:sp>
    <dsp:sp modelId="{BD7C1719-5723-4F8A-9F32-C2314CBCF627}">
      <dsp:nvSpPr>
        <dsp:cNvPr id="0" name=""/>
        <dsp:cNvSpPr/>
      </dsp:nvSpPr>
      <dsp:spPr>
        <a:xfrm rot="5400000">
          <a:off x="3229248" y="1011785"/>
          <a:ext cx="1566151" cy="2674882"/>
        </a:xfrm>
        <a:prstGeom prst="round1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556"/>
            </a:spcAft>
          </a:pPr>
          <a:r>
            <a:rPr lang="en-US" sz="1800" kern="1200" dirty="0" smtClean="0"/>
            <a:t>Government Staff</a:t>
          </a:r>
        </a:p>
        <a:p>
          <a:pPr marL="171450" lvl="1" indent="-171450" algn="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To give them priority, as they serve the Nation.</a:t>
          </a:r>
          <a:endParaRPr lang="en-IN" sz="1600" kern="1200" dirty="0"/>
        </a:p>
      </dsp:txBody>
      <dsp:txXfrm rot="-5400000">
        <a:off x="2674883" y="1957687"/>
        <a:ext cx="2674882" cy="1174613"/>
      </dsp:txXfrm>
    </dsp:sp>
    <dsp:sp modelId="{5284D0B1-B8A1-4432-8903-89747B766ED2}">
      <dsp:nvSpPr>
        <dsp:cNvPr id="0" name=""/>
        <dsp:cNvSpPr/>
      </dsp:nvSpPr>
      <dsp:spPr>
        <a:xfrm>
          <a:off x="1823435" y="1145631"/>
          <a:ext cx="1702894" cy="883074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Categorize people who needs special attention</a:t>
          </a:r>
          <a:endParaRPr lang="en-IN" sz="1400" kern="1200" dirty="0"/>
        </a:p>
      </dsp:txBody>
      <dsp:txXfrm>
        <a:off x="1866543" y="1188739"/>
        <a:ext cx="1616678" cy="7968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60270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8376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639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435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2429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2899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4094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491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257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26162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A13C06D-C4EF-4207-BCA0-C3F77AAFD69A}"/>
              </a:ext>
            </a:extLst>
          </p:cNvPr>
          <p:cNvSpPr/>
          <p:nvPr/>
        </p:nvSpPr>
        <p:spPr>
          <a:xfrm>
            <a:off x="-4825" y="5091795"/>
            <a:ext cx="9154800" cy="58366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14350">
              <a:buClrTx/>
              <a:buFontTx/>
              <a:buNone/>
              <a:defRPr/>
            </a:pPr>
            <a:endParaRPr lang="ro-RO" sz="1013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556418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5200" y="119058"/>
            <a:ext cx="8914848" cy="329400"/>
          </a:xfrm>
        </p:spPr>
        <p:txBody>
          <a:bodyPr>
            <a:noAutofit/>
          </a:bodyPr>
          <a:lstStyle>
            <a:lvl1pPr>
              <a:defRPr sz="195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3952" y="437346"/>
            <a:ext cx="8914848" cy="43740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4825" y="5091795"/>
            <a:ext cx="9154800" cy="58366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14350">
              <a:buClrTx/>
              <a:buFontTx/>
              <a:buNone/>
              <a:defRPr/>
            </a:pPr>
            <a:endParaRPr lang="ro-RO" sz="1013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488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6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pPr>
              <a:buClrTx/>
              <a:buFontTx/>
              <a:buNone/>
            </a:pPr>
            <a:fld id="{55ED228B-CD6F-4D93-A075-1E2773C93620}" type="datetimeFigureOut">
              <a:rPr lang="en-US" kern="1200" smtClean="0">
                <a:solidFill>
                  <a:srgbClr val="000000">
                    <a:tint val="75000"/>
                  </a:srgbClr>
                </a:solidFill>
                <a:ea typeface="+mn-ea"/>
                <a:cs typeface="+mn-cs"/>
              </a:rPr>
              <a:pPr>
                <a:buClrTx/>
                <a:buFontTx/>
                <a:buNone/>
              </a:pPr>
              <a:t>9/20/2022</a:t>
            </a:fld>
            <a:endParaRPr lang="en-US" kern="1200">
              <a:solidFill>
                <a:srgbClr val="000000">
                  <a:tint val="75000"/>
                </a:srgbClr>
              </a:solidFill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pPr>
              <a:buClrTx/>
              <a:buFontTx/>
              <a:buNone/>
            </a:pPr>
            <a:endParaRPr lang="en-US" kern="1200">
              <a:solidFill>
                <a:srgbClr val="000000">
                  <a:tint val="75000"/>
                </a:srgbClr>
              </a:solidFill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6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pPr>
              <a:buClrTx/>
              <a:buFontTx/>
              <a:buNone/>
            </a:pPr>
            <a:fld id="{E0142D3E-FA9B-4295-ADA1-4DDAF2079E96}" type="slidenum">
              <a:rPr lang="en-US" kern="1200" smtClean="0">
                <a:solidFill>
                  <a:srgbClr val="000000">
                    <a:tint val="75000"/>
                  </a:srgbClr>
                </a:solidFill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en-US" kern="1200">
              <a:solidFill>
                <a:srgbClr val="000000">
                  <a:tint val="75000"/>
                </a:srgbClr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979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Docs/azure-docs/blob/main/articles/azure-video-indexer/detected-clothing.m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>
            <a:spLocks noGrp="1"/>
          </p:cNvSpPr>
          <p:nvPr>
            <p:ph type="title"/>
          </p:nvPr>
        </p:nvSpPr>
        <p:spPr>
          <a:xfrm>
            <a:off x="0" y="13716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9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Bank of Baroda Hackathon - 2022                       </a:t>
            </a:r>
            <a:endParaRPr sz="2900" u="sng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1"/>
          <p:cNvSpPr txBox="1"/>
          <p:nvPr/>
        </p:nvSpPr>
        <p:spPr>
          <a:xfrm>
            <a:off x="0" y="2161275"/>
            <a:ext cx="61923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3600"/>
            </a:pPr>
            <a:r>
              <a:rPr lang="en" sz="29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</a:t>
            </a:r>
            <a:r>
              <a:rPr lang="en" sz="2900" b="1" i="0" u="none" strike="noStrike" cap="none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Name: </a:t>
            </a:r>
            <a:r>
              <a:rPr lang="en-IN" sz="2900" b="1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Skill </a:t>
            </a:r>
            <a:r>
              <a:rPr lang="en-IN" sz="29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Prodigies</a:t>
            </a:r>
            <a:r>
              <a:rPr lang="en" sz="2900" b="1" i="0" u="none" strike="noStrike" cap="none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2900" b="1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1"/>
          <p:cNvSpPr txBox="1"/>
          <p:nvPr/>
        </p:nvSpPr>
        <p:spPr>
          <a:xfrm>
            <a:off x="158561" y="2992499"/>
            <a:ext cx="5586255" cy="51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7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bio </a:t>
            </a:r>
            <a:r>
              <a:rPr lang="en" sz="1700" i="0" u="none" strike="noStrike" cap="none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US" sz="1600" i="0" u="none" strike="noStrike" cap="none" dirty="0" smtClean="0">
                <a:solidFill>
                  <a:schemeClr val="lt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Darkest</a:t>
            </a:r>
            <a:r>
              <a:rPr lang="en-US" i="0" u="none" strike="noStrike" cap="none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Nights Produce </a:t>
            </a:r>
            <a:r>
              <a:rPr lang="en-US" sz="1800" i="0" u="none" strike="noStrike" cap="none" dirty="0" smtClean="0">
                <a:solidFill>
                  <a:schemeClr val="lt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Brightest</a:t>
            </a:r>
            <a:r>
              <a:rPr lang="en-US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 i="0" u="none" strike="noStrike" cap="none" dirty="0" smtClean="0">
                <a:solidFill>
                  <a:schemeClr val="lt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Stars!</a:t>
            </a:r>
            <a:endParaRPr sz="1600" i="0" u="none" strike="noStrike" cap="none" dirty="0">
              <a:solidFill>
                <a:schemeClr val="lt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2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Date </a:t>
            </a:r>
            <a:r>
              <a:rPr lang="en" sz="1200" i="0" u="none" strike="noStrike" cap="none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20.09.2022</a:t>
            </a:r>
            <a:endParaRPr sz="12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1" name="Google Shape;34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7450" y="270350"/>
            <a:ext cx="223522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"/>
          <p:cNvSpPr txBox="1"/>
          <p:nvPr/>
        </p:nvSpPr>
        <p:spPr>
          <a:xfrm>
            <a:off x="6807450" y="117575"/>
            <a:ext cx="2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Technology Partner</a:t>
            </a:r>
            <a:endParaRPr sz="1000"/>
          </a:p>
        </p:txBody>
      </p:sp>
      <p:sp>
        <p:nvSpPr>
          <p:cNvPr id="3" name="5-Point Star 2"/>
          <p:cNvSpPr/>
          <p:nvPr/>
        </p:nvSpPr>
        <p:spPr>
          <a:xfrm>
            <a:off x="3468756" y="3503690"/>
            <a:ext cx="174928" cy="170953"/>
          </a:xfrm>
          <a:prstGeom prst="star5">
            <a:avLst/>
          </a:prstGeom>
          <a:solidFill>
            <a:schemeClr val="accent5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5-Point Star 8"/>
          <p:cNvSpPr/>
          <p:nvPr/>
        </p:nvSpPr>
        <p:spPr>
          <a:xfrm>
            <a:off x="3790121" y="3503689"/>
            <a:ext cx="174928" cy="170953"/>
          </a:xfrm>
          <a:prstGeom prst="star5">
            <a:avLst/>
          </a:prstGeom>
          <a:solidFill>
            <a:schemeClr val="accent5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5-Point Star 9"/>
          <p:cNvSpPr/>
          <p:nvPr/>
        </p:nvSpPr>
        <p:spPr>
          <a:xfrm>
            <a:off x="4111486" y="3503688"/>
            <a:ext cx="174928" cy="170953"/>
          </a:xfrm>
          <a:prstGeom prst="star5">
            <a:avLst/>
          </a:prstGeom>
          <a:solidFill>
            <a:schemeClr val="accent5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5-Point Star 10"/>
          <p:cNvSpPr/>
          <p:nvPr/>
        </p:nvSpPr>
        <p:spPr>
          <a:xfrm>
            <a:off x="4432851" y="3503687"/>
            <a:ext cx="174928" cy="170953"/>
          </a:xfrm>
          <a:prstGeom prst="star5">
            <a:avLst/>
          </a:prstGeom>
          <a:solidFill>
            <a:schemeClr val="accent5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5-Point Star 11"/>
          <p:cNvSpPr/>
          <p:nvPr/>
        </p:nvSpPr>
        <p:spPr>
          <a:xfrm>
            <a:off x="4754216" y="3503686"/>
            <a:ext cx="174928" cy="170953"/>
          </a:xfrm>
          <a:prstGeom prst="star5">
            <a:avLst/>
          </a:prstGeom>
          <a:solidFill>
            <a:schemeClr val="accent5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726B025C-ACFE-30E1-492F-AECE46EA884D}"/>
              </a:ext>
            </a:extLst>
          </p:cNvPr>
          <p:cNvGrpSpPr/>
          <p:nvPr/>
        </p:nvGrpSpPr>
        <p:grpSpPr>
          <a:xfrm>
            <a:off x="3191462" y="2651240"/>
            <a:ext cx="2195225" cy="2107964"/>
            <a:chOff x="3347990" y="3607651"/>
            <a:chExt cx="2493385" cy="2521418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03E0C4DC-54BB-3756-E470-F7CFDA112CA3}"/>
                </a:ext>
              </a:extLst>
            </p:cNvPr>
            <p:cNvSpPr/>
            <p:nvPr/>
          </p:nvSpPr>
          <p:spPr>
            <a:xfrm>
              <a:off x="3347990" y="3637150"/>
              <a:ext cx="2493385" cy="2491919"/>
            </a:xfrm>
            <a:custGeom>
              <a:avLst/>
              <a:gdLst>
                <a:gd name="connsiteX0" fmla="*/ 2193800 w 2368447"/>
                <a:gd name="connsiteY0" fmla="*/ 65641 h 2367054"/>
                <a:gd name="connsiteX1" fmla="*/ 2368132 w 2368447"/>
                <a:gd name="connsiteY1" fmla="*/ 2102410 h 2367054"/>
                <a:gd name="connsiteX2" fmla="*/ 2303108 w 2368447"/>
                <a:gd name="connsiteY2" fmla="*/ 2180103 h 2367054"/>
                <a:gd name="connsiteX3" fmla="*/ 264862 w 2368447"/>
                <a:gd name="connsiteY3" fmla="*/ 2366642 h 2367054"/>
                <a:gd name="connsiteX4" fmla="*/ 186767 w 2368447"/>
                <a:gd name="connsiteY4" fmla="*/ 2301633 h 2367054"/>
                <a:gd name="connsiteX5" fmla="*/ 186764 w 2368447"/>
                <a:gd name="connsiteY5" fmla="*/ 2301589 h 2367054"/>
                <a:gd name="connsiteX6" fmla="*/ 254 w 2368447"/>
                <a:gd name="connsiteY6" fmla="*/ 252642 h 2367054"/>
                <a:gd name="connsiteX7" fmla="*/ 65302 w 2368447"/>
                <a:gd name="connsiteY7" fmla="*/ 174579 h 2367054"/>
                <a:gd name="connsiteX8" fmla="*/ 65712 w 2368447"/>
                <a:gd name="connsiteY8" fmla="*/ 174544 h 2367054"/>
                <a:gd name="connsiteX9" fmla="*/ 2116107 w 2368447"/>
                <a:gd name="connsiteY9" fmla="*/ 154 h 2367054"/>
                <a:gd name="connsiteX10" fmla="*/ 2193800 w 2368447"/>
                <a:gd name="connsiteY10" fmla="*/ 65641 h 2367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68447" h="2367054">
                  <a:moveTo>
                    <a:pt x="2193800" y="65641"/>
                  </a:moveTo>
                  <a:lnTo>
                    <a:pt x="2368132" y="2102410"/>
                  </a:lnTo>
                  <a:cubicBezTo>
                    <a:pt x="2371528" y="2141789"/>
                    <a:pt x="2342470" y="2176508"/>
                    <a:pt x="2303108" y="2180103"/>
                  </a:cubicBezTo>
                  <a:lnTo>
                    <a:pt x="264862" y="2366642"/>
                  </a:lnTo>
                  <a:cubicBezTo>
                    <a:pt x="225344" y="2370255"/>
                    <a:pt x="190382" y="2341150"/>
                    <a:pt x="186767" y="2301633"/>
                  </a:cubicBezTo>
                  <a:cubicBezTo>
                    <a:pt x="186767" y="2301618"/>
                    <a:pt x="186764" y="2301604"/>
                    <a:pt x="186764" y="2301589"/>
                  </a:cubicBezTo>
                  <a:lnTo>
                    <a:pt x="254" y="252642"/>
                  </a:lnTo>
                  <a:cubicBezTo>
                    <a:pt x="-3340" y="213125"/>
                    <a:pt x="25783" y="178174"/>
                    <a:pt x="65302" y="174579"/>
                  </a:cubicBezTo>
                  <a:cubicBezTo>
                    <a:pt x="65438" y="174567"/>
                    <a:pt x="65575" y="174556"/>
                    <a:pt x="65712" y="174544"/>
                  </a:cubicBezTo>
                  <a:lnTo>
                    <a:pt x="2116107" y="154"/>
                  </a:lnTo>
                  <a:cubicBezTo>
                    <a:pt x="2155644" y="-3216"/>
                    <a:pt x="2190430" y="26103"/>
                    <a:pt x="2193800" y="65641"/>
                  </a:cubicBezTo>
                  <a:close/>
                </a:path>
              </a:pathLst>
            </a:custGeom>
            <a:solidFill>
              <a:schemeClr val="accent4"/>
            </a:solidFill>
            <a:ln w="2892" cap="flat">
              <a:noFill/>
              <a:prstDash val="solid"/>
              <a:miter/>
            </a:ln>
            <a:effectLst>
              <a:outerShdw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>
                <a:buClrTx/>
                <a:buFontTx/>
                <a:buNone/>
              </a:pPr>
              <a:endParaRPr lang="en-US" sz="1350" kern="1200"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6E5E0B47-FF9A-909D-1BBB-B1DF370B3C68}"/>
                </a:ext>
              </a:extLst>
            </p:cNvPr>
            <p:cNvSpPr/>
            <p:nvPr/>
          </p:nvSpPr>
          <p:spPr>
            <a:xfrm>
              <a:off x="3347990" y="3637150"/>
              <a:ext cx="2340360" cy="626321"/>
            </a:xfrm>
            <a:custGeom>
              <a:avLst/>
              <a:gdLst>
                <a:gd name="connsiteX0" fmla="*/ 31377 w 2223089"/>
                <a:gd name="connsiteY0" fmla="*/ 594828 h 594937"/>
                <a:gd name="connsiteX1" fmla="*/ 254 w 2223089"/>
                <a:gd name="connsiteY1" fmla="*/ 252642 h 594937"/>
                <a:gd name="connsiteX2" fmla="*/ 65302 w 2223089"/>
                <a:gd name="connsiteY2" fmla="*/ 174579 h 594937"/>
                <a:gd name="connsiteX3" fmla="*/ 65712 w 2223089"/>
                <a:gd name="connsiteY3" fmla="*/ 174544 h 594937"/>
                <a:gd name="connsiteX4" fmla="*/ 2116107 w 2223089"/>
                <a:gd name="connsiteY4" fmla="*/ 154 h 594937"/>
                <a:gd name="connsiteX5" fmla="*/ 2193800 w 2223089"/>
                <a:gd name="connsiteY5" fmla="*/ 65641 h 594937"/>
                <a:gd name="connsiteX6" fmla="*/ 2223043 w 2223089"/>
                <a:gd name="connsiteY6" fmla="*/ 407363 h 59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3089" h="594937">
                  <a:moveTo>
                    <a:pt x="31377" y="594828"/>
                  </a:moveTo>
                  <a:lnTo>
                    <a:pt x="254" y="252642"/>
                  </a:lnTo>
                  <a:cubicBezTo>
                    <a:pt x="-3340" y="213125"/>
                    <a:pt x="25783" y="178174"/>
                    <a:pt x="65302" y="174579"/>
                  </a:cubicBezTo>
                  <a:cubicBezTo>
                    <a:pt x="65438" y="174567"/>
                    <a:pt x="65575" y="174556"/>
                    <a:pt x="65712" y="174544"/>
                  </a:cubicBezTo>
                  <a:lnTo>
                    <a:pt x="2116107" y="154"/>
                  </a:lnTo>
                  <a:cubicBezTo>
                    <a:pt x="2155644" y="-3216"/>
                    <a:pt x="2190430" y="26103"/>
                    <a:pt x="2193800" y="65641"/>
                  </a:cubicBezTo>
                  <a:lnTo>
                    <a:pt x="2223043" y="40736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2892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Tx/>
                <a:buFontTx/>
                <a:buNone/>
              </a:pPr>
              <a:endParaRPr lang="en-US" sz="1350" kern="1200"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43B2C32E-8E7A-5B7D-AB76-B9D735BB656D}"/>
                </a:ext>
              </a:extLst>
            </p:cNvPr>
            <p:cNvGrpSpPr/>
            <p:nvPr/>
          </p:nvGrpSpPr>
          <p:grpSpPr>
            <a:xfrm>
              <a:off x="3511737" y="3807193"/>
              <a:ext cx="2012816" cy="286239"/>
              <a:chOff x="2117229" y="4074789"/>
              <a:chExt cx="1911958" cy="271896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xmlns="" id="{F4938AEC-9F27-251C-DC9E-806175A96301}"/>
                  </a:ext>
                </a:extLst>
              </p:cNvPr>
              <p:cNvSpPr/>
              <p:nvPr/>
            </p:nvSpPr>
            <p:spPr>
              <a:xfrm>
                <a:off x="2117229" y="4225200"/>
                <a:ext cx="121486" cy="121485"/>
              </a:xfrm>
              <a:custGeom>
                <a:avLst/>
                <a:gdLst>
                  <a:gd name="connsiteX0" fmla="*/ 121486 w 121486"/>
                  <a:gd name="connsiteY0" fmla="*/ 60743 h 121485"/>
                  <a:gd name="connsiteX1" fmla="*/ 60743 w 121486"/>
                  <a:gd name="connsiteY1" fmla="*/ 121486 h 121485"/>
                  <a:gd name="connsiteX2" fmla="*/ 0 w 121486"/>
                  <a:gd name="connsiteY2" fmla="*/ 60743 h 121485"/>
                  <a:gd name="connsiteX3" fmla="*/ 60743 w 121486"/>
                  <a:gd name="connsiteY3" fmla="*/ 0 h 121485"/>
                  <a:gd name="connsiteX4" fmla="*/ 121486 w 121486"/>
                  <a:gd name="connsiteY4" fmla="*/ 60743 h 12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486" h="121485">
                    <a:moveTo>
                      <a:pt x="121486" y="60743"/>
                    </a:moveTo>
                    <a:cubicBezTo>
                      <a:pt x="121486" y="94290"/>
                      <a:pt x="94290" y="121486"/>
                      <a:pt x="60743" y="121486"/>
                    </a:cubicBezTo>
                    <a:cubicBezTo>
                      <a:pt x="27196" y="121486"/>
                      <a:pt x="0" y="94290"/>
                      <a:pt x="0" y="60743"/>
                    </a:cubicBezTo>
                    <a:cubicBezTo>
                      <a:pt x="0" y="27196"/>
                      <a:pt x="27196" y="0"/>
                      <a:pt x="60743" y="0"/>
                    </a:cubicBezTo>
                    <a:cubicBezTo>
                      <a:pt x="94290" y="0"/>
                      <a:pt x="121486" y="27196"/>
                      <a:pt x="121486" y="60743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28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buClrTx/>
                  <a:buFontTx/>
                  <a:buNone/>
                </a:pPr>
                <a:endParaRPr lang="en-US" sz="1350" kern="1200"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xmlns="" id="{FE899B09-346E-A119-3397-BF0EF98A25A9}"/>
                  </a:ext>
                </a:extLst>
              </p:cNvPr>
              <p:cNvSpPr/>
              <p:nvPr/>
            </p:nvSpPr>
            <p:spPr>
              <a:xfrm>
                <a:off x="2341052" y="4210737"/>
                <a:ext cx="121486" cy="121485"/>
              </a:xfrm>
              <a:custGeom>
                <a:avLst/>
                <a:gdLst>
                  <a:gd name="connsiteX0" fmla="*/ 121486 w 121486"/>
                  <a:gd name="connsiteY0" fmla="*/ 60743 h 121485"/>
                  <a:gd name="connsiteX1" fmla="*/ 60743 w 121486"/>
                  <a:gd name="connsiteY1" fmla="*/ 121486 h 121485"/>
                  <a:gd name="connsiteX2" fmla="*/ 0 w 121486"/>
                  <a:gd name="connsiteY2" fmla="*/ 60743 h 121485"/>
                  <a:gd name="connsiteX3" fmla="*/ 60743 w 121486"/>
                  <a:gd name="connsiteY3" fmla="*/ 0 h 121485"/>
                  <a:gd name="connsiteX4" fmla="*/ 121486 w 121486"/>
                  <a:gd name="connsiteY4" fmla="*/ 60743 h 12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486" h="121485">
                    <a:moveTo>
                      <a:pt x="121486" y="60743"/>
                    </a:moveTo>
                    <a:cubicBezTo>
                      <a:pt x="121486" y="94290"/>
                      <a:pt x="94290" y="121486"/>
                      <a:pt x="60743" y="121486"/>
                    </a:cubicBezTo>
                    <a:cubicBezTo>
                      <a:pt x="27196" y="121486"/>
                      <a:pt x="0" y="94290"/>
                      <a:pt x="0" y="60743"/>
                    </a:cubicBezTo>
                    <a:cubicBezTo>
                      <a:pt x="0" y="27196"/>
                      <a:pt x="27196" y="0"/>
                      <a:pt x="60743" y="0"/>
                    </a:cubicBezTo>
                    <a:cubicBezTo>
                      <a:pt x="94290" y="0"/>
                      <a:pt x="121486" y="27196"/>
                      <a:pt x="121486" y="60743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28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buClrTx/>
                  <a:buFontTx/>
                  <a:buNone/>
                </a:pPr>
                <a:endParaRPr lang="en-US" sz="1350" kern="1200"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xmlns="" id="{B12DDD75-72EC-55B9-350B-4DCD476254E1}"/>
                  </a:ext>
                </a:extLst>
              </p:cNvPr>
              <p:cNvSpPr/>
              <p:nvPr/>
            </p:nvSpPr>
            <p:spPr>
              <a:xfrm>
                <a:off x="2564847" y="4199167"/>
                <a:ext cx="121486" cy="121485"/>
              </a:xfrm>
              <a:custGeom>
                <a:avLst/>
                <a:gdLst>
                  <a:gd name="connsiteX0" fmla="*/ 121486 w 121486"/>
                  <a:gd name="connsiteY0" fmla="*/ 60743 h 121485"/>
                  <a:gd name="connsiteX1" fmla="*/ 60743 w 121486"/>
                  <a:gd name="connsiteY1" fmla="*/ 121486 h 121485"/>
                  <a:gd name="connsiteX2" fmla="*/ 0 w 121486"/>
                  <a:gd name="connsiteY2" fmla="*/ 60743 h 121485"/>
                  <a:gd name="connsiteX3" fmla="*/ 60743 w 121486"/>
                  <a:gd name="connsiteY3" fmla="*/ 0 h 121485"/>
                  <a:gd name="connsiteX4" fmla="*/ 121486 w 121486"/>
                  <a:gd name="connsiteY4" fmla="*/ 60743 h 12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486" h="121485">
                    <a:moveTo>
                      <a:pt x="121486" y="60743"/>
                    </a:moveTo>
                    <a:cubicBezTo>
                      <a:pt x="121486" y="94290"/>
                      <a:pt x="94290" y="121486"/>
                      <a:pt x="60743" y="121486"/>
                    </a:cubicBezTo>
                    <a:cubicBezTo>
                      <a:pt x="27196" y="121486"/>
                      <a:pt x="0" y="94290"/>
                      <a:pt x="0" y="60743"/>
                    </a:cubicBezTo>
                    <a:cubicBezTo>
                      <a:pt x="0" y="27196"/>
                      <a:pt x="27196" y="0"/>
                      <a:pt x="60743" y="0"/>
                    </a:cubicBezTo>
                    <a:cubicBezTo>
                      <a:pt x="94290" y="0"/>
                      <a:pt x="121486" y="27196"/>
                      <a:pt x="121486" y="60743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28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buClrTx/>
                  <a:buFontTx/>
                  <a:buNone/>
                </a:pPr>
                <a:endParaRPr lang="en-US" sz="1350" kern="1200"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xmlns="" id="{43B96753-FE58-3DE4-1D3B-F3FF14FCEEC1}"/>
                  </a:ext>
                </a:extLst>
              </p:cNvPr>
              <p:cNvSpPr/>
              <p:nvPr/>
            </p:nvSpPr>
            <p:spPr>
              <a:xfrm>
                <a:off x="2788670" y="4176027"/>
                <a:ext cx="121486" cy="121485"/>
              </a:xfrm>
              <a:custGeom>
                <a:avLst/>
                <a:gdLst>
                  <a:gd name="connsiteX0" fmla="*/ 121486 w 121486"/>
                  <a:gd name="connsiteY0" fmla="*/ 60743 h 121485"/>
                  <a:gd name="connsiteX1" fmla="*/ 60743 w 121486"/>
                  <a:gd name="connsiteY1" fmla="*/ 121486 h 121485"/>
                  <a:gd name="connsiteX2" fmla="*/ 0 w 121486"/>
                  <a:gd name="connsiteY2" fmla="*/ 60743 h 121485"/>
                  <a:gd name="connsiteX3" fmla="*/ 60743 w 121486"/>
                  <a:gd name="connsiteY3" fmla="*/ 0 h 121485"/>
                  <a:gd name="connsiteX4" fmla="*/ 121486 w 121486"/>
                  <a:gd name="connsiteY4" fmla="*/ 60743 h 12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486" h="121485">
                    <a:moveTo>
                      <a:pt x="121486" y="60743"/>
                    </a:moveTo>
                    <a:cubicBezTo>
                      <a:pt x="121486" y="94290"/>
                      <a:pt x="94291" y="121486"/>
                      <a:pt x="60743" y="121486"/>
                    </a:cubicBezTo>
                    <a:cubicBezTo>
                      <a:pt x="27196" y="121486"/>
                      <a:pt x="0" y="94290"/>
                      <a:pt x="0" y="60743"/>
                    </a:cubicBezTo>
                    <a:cubicBezTo>
                      <a:pt x="0" y="27196"/>
                      <a:pt x="27196" y="0"/>
                      <a:pt x="60743" y="0"/>
                    </a:cubicBezTo>
                    <a:cubicBezTo>
                      <a:pt x="94291" y="0"/>
                      <a:pt x="121486" y="27196"/>
                      <a:pt x="121486" y="60743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28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buClrTx/>
                  <a:buFontTx/>
                  <a:buNone/>
                </a:pPr>
                <a:endParaRPr lang="en-US" sz="1350" kern="1200"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xmlns="" id="{CDEDA22D-57C0-C73C-E0A5-2AFDBD313860}"/>
                  </a:ext>
                </a:extLst>
              </p:cNvPr>
              <p:cNvSpPr/>
              <p:nvPr/>
            </p:nvSpPr>
            <p:spPr>
              <a:xfrm>
                <a:off x="3012465" y="4155779"/>
                <a:ext cx="121486" cy="121485"/>
              </a:xfrm>
              <a:custGeom>
                <a:avLst/>
                <a:gdLst>
                  <a:gd name="connsiteX0" fmla="*/ 121486 w 121486"/>
                  <a:gd name="connsiteY0" fmla="*/ 60743 h 121485"/>
                  <a:gd name="connsiteX1" fmla="*/ 60743 w 121486"/>
                  <a:gd name="connsiteY1" fmla="*/ 121486 h 121485"/>
                  <a:gd name="connsiteX2" fmla="*/ 0 w 121486"/>
                  <a:gd name="connsiteY2" fmla="*/ 60743 h 121485"/>
                  <a:gd name="connsiteX3" fmla="*/ 60743 w 121486"/>
                  <a:gd name="connsiteY3" fmla="*/ 0 h 121485"/>
                  <a:gd name="connsiteX4" fmla="*/ 121486 w 121486"/>
                  <a:gd name="connsiteY4" fmla="*/ 60743 h 12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486" h="121485">
                    <a:moveTo>
                      <a:pt x="121486" y="60743"/>
                    </a:moveTo>
                    <a:cubicBezTo>
                      <a:pt x="121486" y="94290"/>
                      <a:pt x="94290" y="121486"/>
                      <a:pt x="60743" y="121486"/>
                    </a:cubicBezTo>
                    <a:cubicBezTo>
                      <a:pt x="27196" y="121486"/>
                      <a:pt x="0" y="94290"/>
                      <a:pt x="0" y="60743"/>
                    </a:cubicBezTo>
                    <a:cubicBezTo>
                      <a:pt x="0" y="27196"/>
                      <a:pt x="27196" y="0"/>
                      <a:pt x="60743" y="0"/>
                    </a:cubicBezTo>
                    <a:cubicBezTo>
                      <a:pt x="94290" y="0"/>
                      <a:pt x="121486" y="27196"/>
                      <a:pt x="121486" y="60743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28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buClrTx/>
                  <a:buFontTx/>
                  <a:buNone/>
                </a:pPr>
                <a:endParaRPr lang="en-US" sz="1350" kern="1200"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xmlns="" id="{38D5B370-E179-8FC2-E395-AC334B2F0175}"/>
                  </a:ext>
                </a:extLst>
              </p:cNvPr>
              <p:cNvSpPr/>
              <p:nvPr/>
            </p:nvSpPr>
            <p:spPr>
              <a:xfrm>
                <a:off x="3236289" y="4135532"/>
                <a:ext cx="121486" cy="121485"/>
              </a:xfrm>
              <a:custGeom>
                <a:avLst/>
                <a:gdLst>
                  <a:gd name="connsiteX0" fmla="*/ 121486 w 121486"/>
                  <a:gd name="connsiteY0" fmla="*/ 60743 h 121485"/>
                  <a:gd name="connsiteX1" fmla="*/ 60743 w 121486"/>
                  <a:gd name="connsiteY1" fmla="*/ 121486 h 121485"/>
                  <a:gd name="connsiteX2" fmla="*/ 0 w 121486"/>
                  <a:gd name="connsiteY2" fmla="*/ 60743 h 121485"/>
                  <a:gd name="connsiteX3" fmla="*/ 60743 w 121486"/>
                  <a:gd name="connsiteY3" fmla="*/ 0 h 121485"/>
                  <a:gd name="connsiteX4" fmla="*/ 121486 w 121486"/>
                  <a:gd name="connsiteY4" fmla="*/ 60743 h 12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486" h="121485">
                    <a:moveTo>
                      <a:pt x="121486" y="60743"/>
                    </a:moveTo>
                    <a:cubicBezTo>
                      <a:pt x="121486" y="94290"/>
                      <a:pt x="94291" y="121486"/>
                      <a:pt x="60743" y="121486"/>
                    </a:cubicBezTo>
                    <a:cubicBezTo>
                      <a:pt x="27196" y="121486"/>
                      <a:pt x="0" y="94290"/>
                      <a:pt x="0" y="60743"/>
                    </a:cubicBezTo>
                    <a:cubicBezTo>
                      <a:pt x="0" y="27196"/>
                      <a:pt x="27196" y="0"/>
                      <a:pt x="60743" y="0"/>
                    </a:cubicBezTo>
                    <a:cubicBezTo>
                      <a:pt x="94291" y="0"/>
                      <a:pt x="121486" y="27196"/>
                      <a:pt x="121486" y="60743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28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buClrTx/>
                  <a:buFontTx/>
                  <a:buNone/>
                </a:pPr>
                <a:endParaRPr lang="en-US" sz="1350" kern="1200"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xmlns="" id="{B564A38C-935D-92DE-B731-5A8879A1D0E4}"/>
                  </a:ext>
                </a:extLst>
              </p:cNvPr>
              <p:cNvSpPr/>
              <p:nvPr/>
            </p:nvSpPr>
            <p:spPr>
              <a:xfrm>
                <a:off x="3460083" y="4115284"/>
                <a:ext cx="121486" cy="121485"/>
              </a:xfrm>
              <a:custGeom>
                <a:avLst/>
                <a:gdLst>
                  <a:gd name="connsiteX0" fmla="*/ 121486 w 121486"/>
                  <a:gd name="connsiteY0" fmla="*/ 60743 h 121485"/>
                  <a:gd name="connsiteX1" fmla="*/ 60743 w 121486"/>
                  <a:gd name="connsiteY1" fmla="*/ 121486 h 121485"/>
                  <a:gd name="connsiteX2" fmla="*/ 0 w 121486"/>
                  <a:gd name="connsiteY2" fmla="*/ 60743 h 121485"/>
                  <a:gd name="connsiteX3" fmla="*/ 60743 w 121486"/>
                  <a:gd name="connsiteY3" fmla="*/ 0 h 121485"/>
                  <a:gd name="connsiteX4" fmla="*/ 121486 w 121486"/>
                  <a:gd name="connsiteY4" fmla="*/ 60743 h 12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486" h="121485">
                    <a:moveTo>
                      <a:pt x="121486" y="60743"/>
                    </a:moveTo>
                    <a:cubicBezTo>
                      <a:pt x="121486" y="94290"/>
                      <a:pt x="94290" y="121486"/>
                      <a:pt x="60743" y="121486"/>
                    </a:cubicBezTo>
                    <a:cubicBezTo>
                      <a:pt x="27196" y="121486"/>
                      <a:pt x="0" y="94290"/>
                      <a:pt x="0" y="60743"/>
                    </a:cubicBezTo>
                    <a:cubicBezTo>
                      <a:pt x="0" y="27196"/>
                      <a:pt x="27196" y="0"/>
                      <a:pt x="60743" y="0"/>
                    </a:cubicBezTo>
                    <a:cubicBezTo>
                      <a:pt x="94290" y="0"/>
                      <a:pt x="121486" y="27196"/>
                      <a:pt x="121486" y="60743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28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buClrTx/>
                  <a:buFontTx/>
                  <a:buNone/>
                </a:pPr>
                <a:endParaRPr lang="en-US" sz="1350" kern="1200"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xmlns="" id="{AD0171C8-B900-F1DD-93FF-E05A1F5451F5}"/>
                  </a:ext>
                </a:extLst>
              </p:cNvPr>
              <p:cNvSpPr/>
              <p:nvPr/>
            </p:nvSpPr>
            <p:spPr>
              <a:xfrm>
                <a:off x="3683907" y="4095036"/>
                <a:ext cx="121486" cy="121485"/>
              </a:xfrm>
              <a:custGeom>
                <a:avLst/>
                <a:gdLst>
                  <a:gd name="connsiteX0" fmla="*/ 121486 w 121486"/>
                  <a:gd name="connsiteY0" fmla="*/ 60743 h 121485"/>
                  <a:gd name="connsiteX1" fmla="*/ 60743 w 121486"/>
                  <a:gd name="connsiteY1" fmla="*/ 121486 h 121485"/>
                  <a:gd name="connsiteX2" fmla="*/ 0 w 121486"/>
                  <a:gd name="connsiteY2" fmla="*/ 60743 h 121485"/>
                  <a:gd name="connsiteX3" fmla="*/ 60743 w 121486"/>
                  <a:gd name="connsiteY3" fmla="*/ 0 h 121485"/>
                  <a:gd name="connsiteX4" fmla="*/ 121486 w 121486"/>
                  <a:gd name="connsiteY4" fmla="*/ 60743 h 12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486" h="121485">
                    <a:moveTo>
                      <a:pt x="121486" y="60743"/>
                    </a:moveTo>
                    <a:cubicBezTo>
                      <a:pt x="121486" y="94290"/>
                      <a:pt x="94290" y="121486"/>
                      <a:pt x="60743" y="121486"/>
                    </a:cubicBezTo>
                    <a:cubicBezTo>
                      <a:pt x="27196" y="121486"/>
                      <a:pt x="0" y="94290"/>
                      <a:pt x="0" y="60743"/>
                    </a:cubicBezTo>
                    <a:cubicBezTo>
                      <a:pt x="0" y="27196"/>
                      <a:pt x="27196" y="0"/>
                      <a:pt x="60743" y="0"/>
                    </a:cubicBezTo>
                    <a:cubicBezTo>
                      <a:pt x="94290" y="0"/>
                      <a:pt x="121486" y="27196"/>
                      <a:pt x="121486" y="60743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28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buClrTx/>
                  <a:buFontTx/>
                  <a:buNone/>
                </a:pPr>
                <a:endParaRPr lang="en-US" sz="1350" kern="1200"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xmlns="" id="{401C201C-1C0D-915A-1A0E-186965DA4883}"/>
                  </a:ext>
                </a:extLst>
              </p:cNvPr>
              <p:cNvSpPr/>
              <p:nvPr/>
            </p:nvSpPr>
            <p:spPr>
              <a:xfrm>
                <a:off x="3907701" y="4074789"/>
                <a:ext cx="121486" cy="121485"/>
              </a:xfrm>
              <a:custGeom>
                <a:avLst/>
                <a:gdLst>
                  <a:gd name="connsiteX0" fmla="*/ 121486 w 121486"/>
                  <a:gd name="connsiteY0" fmla="*/ 60743 h 121485"/>
                  <a:gd name="connsiteX1" fmla="*/ 60743 w 121486"/>
                  <a:gd name="connsiteY1" fmla="*/ 121486 h 121485"/>
                  <a:gd name="connsiteX2" fmla="*/ 0 w 121486"/>
                  <a:gd name="connsiteY2" fmla="*/ 60743 h 121485"/>
                  <a:gd name="connsiteX3" fmla="*/ 60743 w 121486"/>
                  <a:gd name="connsiteY3" fmla="*/ 0 h 121485"/>
                  <a:gd name="connsiteX4" fmla="*/ 121486 w 121486"/>
                  <a:gd name="connsiteY4" fmla="*/ 60743 h 12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486" h="121485">
                    <a:moveTo>
                      <a:pt x="121486" y="60743"/>
                    </a:moveTo>
                    <a:cubicBezTo>
                      <a:pt x="121486" y="94290"/>
                      <a:pt x="94290" y="121486"/>
                      <a:pt x="60743" y="121486"/>
                    </a:cubicBezTo>
                    <a:cubicBezTo>
                      <a:pt x="27196" y="121486"/>
                      <a:pt x="0" y="94290"/>
                      <a:pt x="0" y="60743"/>
                    </a:cubicBezTo>
                    <a:cubicBezTo>
                      <a:pt x="0" y="27196"/>
                      <a:pt x="27196" y="0"/>
                      <a:pt x="60743" y="0"/>
                    </a:cubicBezTo>
                    <a:cubicBezTo>
                      <a:pt x="94290" y="0"/>
                      <a:pt x="121486" y="27196"/>
                      <a:pt x="121486" y="60743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28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buClrTx/>
                  <a:buFontTx/>
                  <a:buNone/>
                </a:pPr>
                <a:endParaRPr lang="en-US" sz="1350" kern="1200"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BCAB4911-5CD7-9D48-9AAF-A384718A9ED4}"/>
                </a:ext>
              </a:extLst>
            </p:cNvPr>
            <p:cNvSpPr/>
            <p:nvPr/>
          </p:nvSpPr>
          <p:spPr>
            <a:xfrm>
              <a:off x="4566244" y="3607651"/>
              <a:ext cx="389402" cy="589469"/>
            </a:xfrm>
            <a:custGeom>
              <a:avLst/>
              <a:gdLst>
                <a:gd name="connsiteX0" fmla="*/ 147225 w 369890"/>
                <a:gd name="connsiteY0" fmla="*/ 97306 h 559932"/>
                <a:gd name="connsiteX1" fmla="*/ 161225 w 369890"/>
                <a:gd name="connsiteY1" fmla="*/ 65199 h 559932"/>
                <a:gd name="connsiteX2" fmla="*/ 304203 w 369890"/>
                <a:gd name="connsiteY2" fmla="*/ 8881 h 559932"/>
                <a:gd name="connsiteX3" fmla="*/ 304203 w 369890"/>
                <a:gd name="connsiteY3" fmla="*/ 8881 h 559932"/>
                <a:gd name="connsiteX4" fmla="*/ 360873 w 369890"/>
                <a:gd name="connsiteY4" fmla="*/ 151957 h 559932"/>
                <a:gd name="connsiteX5" fmla="*/ 360549 w 369890"/>
                <a:gd name="connsiteY5" fmla="*/ 152698 h 559932"/>
                <a:gd name="connsiteX6" fmla="*/ 209762 w 369890"/>
                <a:gd name="connsiteY6" fmla="*/ 494333 h 559932"/>
                <a:gd name="connsiteX7" fmla="*/ 65405 w 369890"/>
                <a:gd name="connsiteY7" fmla="*/ 550535 h 559932"/>
                <a:gd name="connsiteX8" fmla="*/ 61115 w 369890"/>
                <a:gd name="connsiteY8" fmla="*/ 548539 h 559932"/>
                <a:gd name="connsiteX9" fmla="*/ 61115 w 369890"/>
                <a:gd name="connsiteY9" fmla="*/ 548539 h 559932"/>
                <a:gd name="connsiteX10" fmla="*/ 10409 w 369890"/>
                <a:gd name="connsiteY10" fmla="*/ 403595 h 559932"/>
                <a:gd name="connsiteX11" fmla="*/ 117432 w 369890"/>
                <a:gd name="connsiteY11" fmla="*/ 176532 h 55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9890" h="559932">
                  <a:moveTo>
                    <a:pt x="147225" y="97306"/>
                  </a:moveTo>
                  <a:lnTo>
                    <a:pt x="161225" y="65199"/>
                  </a:lnTo>
                  <a:cubicBezTo>
                    <a:pt x="185222" y="10232"/>
                    <a:pt x="249167" y="-14956"/>
                    <a:pt x="304203" y="8881"/>
                  </a:cubicBezTo>
                  <a:lnTo>
                    <a:pt x="304203" y="8881"/>
                  </a:lnTo>
                  <a:cubicBezTo>
                    <a:pt x="359360" y="32742"/>
                    <a:pt x="384733" y="96800"/>
                    <a:pt x="360873" y="151957"/>
                  </a:cubicBezTo>
                  <a:cubicBezTo>
                    <a:pt x="360766" y="152203"/>
                    <a:pt x="360659" y="152452"/>
                    <a:pt x="360549" y="152698"/>
                  </a:cubicBezTo>
                  <a:lnTo>
                    <a:pt x="209762" y="494333"/>
                  </a:lnTo>
                  <a:cubicBezTo>
                    <a:pt x="185418" y="549717"/>
                    <a:pt x="120788" y="574879"/>
                    <a:pt x="65405" y="550535"/>
                  </a:cubicBezTo>
                  <a:cubicBezTo>
                    <a:pt x="63961" y="549902"/>
                    <a:pt x="62529" y="549236"/>
                    <a:pt x="61115" y="548539"/>
                  </a:cubicBezTo>
                  <a:lnTo>
                    <a:pt x="61115" y="548539"/>
                  </a:lnTo>
                  <a:cubicBezTo>
                    <a:pt x="7522" y="522131"/>
                    <a:pt x="-15034" y="457653"/>
                    <a:pt x="10409" y="403595"/>
                  </a:cubicBezTo>
                  <a:lnTo>
                    <a:pt x="117432" y="176532"/>
                  </a:lnTo>
                </a:path>
              </a:pathLst>
            </a:custGeom>
            <a:noFill/>
            <a:ln w="19050" cap="flat">
              <a:solidFill>
                <a:schemeClr val="accent4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>
                <a:buClrTx/>
                <a:buFontTx/>
                <a:buNone/>
              </a:pPr>
              <a:endParaRPr lang="en-US" sz="1350" kern="1200" dirty="0"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F93A093B-A23A-BA80-5B9A-74A40F8548A1}"/>
                </a:ext>
              </a:extLst>
            </p:cNvPr>
            <p:cNvSpPr txBox="1"/>
            <p:nvPr/>
          </p:nvSpPr>
          <p:spPr>
            <a:xfrm rot="21176566">
              <a:off x="4477960" y="4256217"/>
              <a:ext cx="209822" cy="358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ClrTx/>
                <a:buFontTx/>
                <a:buNone/>
              </a:pPr>
              <a:endParaRPr lang="en-US" sz="1350" b="1" kern="1200" dirty="0">
                <a:solidFill>
                  <a:srgbClr val="FFFFFF"/>
                </a:solidFill>
                <a:latin typeface="Calibri" panose="020F050202020403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51CD8A98-912B-6EEA-C22E-B652A61057C9}"/>
              </a:ext>
            </a:extLst>
          </p:cNvPr>
          <p:cNvGrpSpPr/>
          <p:nvPr/>
        </p:nvGrpSpPr>
        <p:grpSpPr>
          <a:xfrm>
            <a:off x="3464281" y="625740"/>
            <a:ext cx="1959059" cy="1790536"/>
            <a:chOff x="3347990" y="819796"/>
            <a:chExt cx="2493385" cy="25214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32461693-979B-216F-97CA-379B7763C97A}"/>
                </a:ext>
              </a:extLst>
            </p:cNvPr>
            <p:cNvGrpSpPr/>
            <p:nvPr/>
          </p:nvGrpSpPr>
          <p:grpSpPr>
            <a:xfrm>
              <a:off x="3347990" y="819796"/>
              <a:ext cx="2493385" cy="2521418"/>
              <a:chOff x="3347990" y="819796"/>
              <a:chExt cx="2493385" cy="2521418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3E7F9512-434E-B928-04AF-63A772F98778}"/>
                  </a:ext>
                </a:extLst>
              </p:cNvPr>
              <p:cNvSpPr/>
              <p:nvPr/>
            </p:nvSpPr>
            <p:spPr>
              <a:xfrm>
                <a:off x="3347990" y="849295"/>
                <a:ext cx="2493385" cy="2491919"/>
              </a:xfrm>
              <a:custGeom>
                <a:avLst/>
                <a:gdLst>
                  <a:gd name="connsiteX0" fmla="*/ 2193800 w 2368447"/>
                  <a:gd name="connsiteY0" fmla="*/ 65641 h 2367054"/>
                  <a:gd name="connsiteX1" fmla="*/ 2368132 w 2368447"/>
                  <a:gd name="connsiteY1" fmla="*/ 2102410 h 2367054"/>
                  <a:gd name="connsiteX2" fmla="*/ 2303108 w 2368447"/>
                  <a:gd name="connsiteY2" fmla="*/ 2180103 h 2367054"/>
                  <a:gd name="connsiteX3" fmla="*/ 264862 w 2368447"/>
                  <a:gd name="connsiteY3" fmla="*/ 2366642 h 2367054"/>
                  <a:gd name="connsiteX4" fmla="*/ 186767 w 2368447"/>
                  <a:gd name="connsiteY4" fmla="*/ 2301633 h 2367054"/>
                  <a:gd name="connsiteX5" fmla="*/ 186764 w 2368447"/>
                  <a:gd name="connsiteY5" fmla="*/ 2301589 h 2367054"/>
                  <a:gd name="connsiteX6" fmla="*/ 254 w 2368447"/>
                  <a:gd name="connsiteY6" fmla="*/ 252642 h 2367054"/>
                  <a:gd name="connsiteX7" fmla="*/ 65302 w 2368447"/>
                  <a:gd name="connsiteY7" fmla="*/ 174579 h 2367054"/>
                  <a:gd name="connsiteX8" fmla="*/ 65712 w 2368447"/>
                  <a:gd name="connsiteY8" fmla="*/ 174544 h 2367054"/>
                  <a:gd name="connsiteX9" fmla="*/ 2116107 w 2368447"/>
                  <a:gd name="connsiteY9" fmla="*/ 154 h 2367054"/>
                  <a:gd name="connsiteX10" fmla="*/ 2193800 w 2368447"/>
                  <a:gd name="connsiteY10" fmla="*/ 65641 h 2367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68447" h="2367054">
                    <a:moveTo>
                      <a:pt x="2193800" y="65641"/>
                    </a:moveTo>
                    <a:lnTo>
                      <a:pt x="2368132" y="2102410"/>
                    </a:lnTo>
                    <a:cubicBezTo>
                      <a:pt x="2371528" y="2141789"/>
                      <a:pt x="2342470" y="2176508"/>
                      <a:pt x="2303108" y="2180103"/>
                    </a:cubicBezTo>
                    <a:lnTo>
                      <a:pt x="264862" y="2366642"/>
                    </a:lnTo>
                    <a:cubicBezTo>
                      <a:pt x="225344" y="2370255"/>
                      <a:pt x="190382" y="2341150"/>
                      <a:pt x="186767" y="2301633"/>
                    </a:cubicBezTo>
                    <a:cubicBezTo>
                      <a:pt x="186767" y="2301618"/>
                      <a:pt x="186764" y="2301604"/>
                      <a:pt x="186764" y="2301589"/>
                    </a:cubicBezTo>
                    <a:lnTo>
                      <a:pt x="254" y="252642"/>
                    </a:lnTo>
                    <a:cubicBezTo>
                      <a:pt x="-3340" y="213125"/>
                      <a:pt x="25783" y="178174"/>
                      <a:pt x="65302" y="174579"/>
                    </a:cubicBezTo>
                    <a:cubicBezTo>
                      <a:pt x="65438" y="174567"/>
                      <a:pt x="65575" y="174556"/>
                      <a:pt x="65712" y="174544"/>
                    </a:cubicBezTo>
                    <a:lnTo>
                      <a:pt x="2116107" y="154"/>
                    </a:lnTo>
                    <a:cubicBezTo>
                      <a:pt x="2155644" y="-3216"/>
                      <a:pt x="2190430" y="26103"/>
                      <a:pt x="2193800" y="6564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92" cap="flat">
                <a:noFill/>
                <a:prstDash val="solid"/>
                <a:miter/>
              </a:ln>
              <a:effectLst>
                <a:outerShdw dist="508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>
                  <a:buClrTx/>
                  <a:buFontTx/>
                  <a:buNone/>
                </a:pPr>
                <a:endParaRPr lang="en-US" sz="1350" kern="1200"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59630009-45CA-AFC7-0FC2-E9F81C06BE39}"/>
                  </a:ext>
                </a:extLst>
              </p:cNvPr>
              <p:cNvSpPr/>
              <p:nvPr/>
            </p:nvSpPr>
            <p:spPr>
              <a:xfrm>
                <a:off x="3347990" y="849295"/>
                <a:ext cx="2340360" cy="626321"/>
              </a:xfrm>
              <a:custGeom>
                <a:avLst/>
                <a:gdLst>
                  <a:gd name="connsiteX0" fmla="*/ 31377 w 2223089"/>
                  <a:gd name="connsiteY0" fmla="*/ 594828 h 594937"/>
                  <a:gd name="connsiteX1" fmla="*/ 254 w 2223089"/>
                  <a:gd name="connsiteY1" fmla="*/ 252642 h 594937"/>
                  <a:gd name="connsiteX2" fmla="*/ 65302 w 2223089"/>
                  <a:gd name="connsiteY2" fmla="*/ 174579 h 594937"/>
                  <a:gd name="connsiteX3" fmla="*/ 65712 w 2223089"/>
                  <a:gd name="connsiteY3" fmla="*/ 174544 h 594937"/>
                  <a:gd name="connsiteX4" fmla="*/ 2116107 w 2223089"/>
                  <a:gd name="connsiteY4" fmla="*/ 154 h 594937"/>
                  <a:gd name="connsiteX5" fmla="*/ 2193800 w 2223089"/>
                  <a:gd name="connsiteY5" fmla="*/ 65641 h 594937"/>
                  <a:gd name="connsiteX6" fmla="*/ 2223043 w 2223089"/>
                  <a:gd name="connsiteY6" fmla="*/ 407363 h 594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3089" h="594937">
                    <a:moveTo>
                      <a:pt x="31377" y="594828"/>
                    </a:moveTo>
                    <a:lnTo>
                      <a:pt x="254" y="252642"/>
                    </a:lnTo>
                    <a:cubicBezTo>
                      <a:pt x="-3340" y="213125"/>
                      <a:pt x="25783" y="178174"/>
                      <a:pt x="65302" y="174579"/>
                    </a:cubicBezTo>
                    <a:cubicBezTo>
                      <a:pt x="65438" y="174567"/>
                      <a:pt x="65575" y="174556"/>
                      <a:pt x="65712" y="174544"/>
                    </a:cubicBezTo>
                    <a:lnTo>
                      <a:pt x="2116107" y="154"/>
                    </a:lnTo>
                    <a:cubicBezTo>
                      <a:pt x="2155644" y="-3216"/>
                      <a:pt x="2190430" y="26103"/>
                      <a:pt x="2193800" y="65641"/>
                    </a:cubicBezTo>
                    <a:lnTo>
                      <a:pt x="2223043" y="40736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8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buClrTx/>
                  <a:buFontTx/>
                  <a:buNone/>
                </a:pPr>
                <a:endParaRPr lang="en-US" sz="1350" kern="1200"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xmlns="" id="{3543F559-2218-4FAA-8BFE-74B6686AF96A}"/>
                  </a:ext>
                </a:extLst>
              </p:cNvPr>
              <p:cNvGrpSpPr/>
              <p:nvPr/>
            </p:nvGrpSpPr>
            <p:grpSpPr>
              <a:xfrm>
                <a:off x="3511737" y="1019337"/>
                <a:ext cx="2012816" cy="286239"/>
                <a:chOff x="2117229" y="1426627"/>
                <a:chExt cx="1911958" cy="271896"/>
              </a:xfrm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xmlns="" id="{FFA29593-4250-5E2E-384C-87F8DDEC571E}"/>
                    </a:ext>
                  </a:extLst>
                </p:cNvPr>
                <p:cNvSpPr/>
                <p:nvPr/>
              </p:nvSpPr>
              <p:spPr>
                <a:xfrm>
                  <a:off x="2117229" y="1577038"/>
                  <a:ext cx="121486" cy="121485"/>
                </a:xfrm>
                <a:custGeom>
                  <a:avLst/>
                  <a:gdLst>
                    <a:gd name="connsiteX0" fmla="*/ 121486 w 121486"/>
                    <a:gd name="connsiteY0" fmla="*/ 60743 h 121485"/>
                    <a:gd name="connsiteX1" fmla="*/ 60743 w 121486"/>
                    <a:gd name="connsiteY1" fmla="*/ 121486 h 121485"/>
                    <a:gd name="connsiteX2" fmla="*/ 0 w 121486"/>
                    <a:gd name="connsiteY2" fmla="*/ 60743 h 121485"/>
                    <a:gd name="connsiteX3" fmla="*/ 60743 w 121486"/>
                    <a:gd name="connsiteY3" fmla="*/ 0 h 121485"/>
                    <a:gd name="connsiteX4" fmla="*/ 121486 w 121486"/>
                    <a:gd name="connsiteY4" fmla="*/ 60743 h 121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86" h="121485">
                      <a:moveTo>
                        <a:pt x="121486" y="60743"/>
                      </a:moveTo>
                      <a:cubicBezTo>
                        <a:pt x="121486" y="94290"/>
                        <a:pt x="94290" y="121486"/>
                        <a:pt x="60743" y="121486"/>
                      </a:cubicBezTo>
                      <a:cubicBezTo>
                        <a:pt x="27196" y="121486"/>
                        <a:pt x="0" y="94290"/>
                        <a:pt x="0" y="60743"/>
                      </a:cubicBezTo>
                      <a:cubicBezTo>
                        <a:pt x="0" y="27196"/>
                        <a:pt x="27196" y="0"/>
                        <a:pt x="60743" y="0"/>
                      </a:cubicBezTo>
                      <a:cubicBezTo>
                        <a:pt x="94290" y="0"/>
                        <a:pt x="121486" y="27196"/>
                        <a:pt x="121486" y="60743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289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buClrTx/>
                    <a:buFontTx/>
                    <a:buNone/>
                  </a:pPr>
                  <a:endParaRPr lang="en-US" sz="1350" kern="1200"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xmlns="" id="{F91EAC62-5378-AEA3-031F-AE2D77FD4E43}"/>
                    </a:ext>
                  </a:extLst>
                </p:cNvPr>
                <p:cNvSpPr/>
                <p:nvPr/>
              </p:nvSpPr>
              <p:spPr>
                <a:xfrm>
                  <a:off x="2341052" y="1562575"/>
                  <a:ext cx="121486" cy="121485"/>
                </a:xfrm>
                <a:custGeom>
                  <a:avLst/>
                  <a:gdLst>
                    <a:gd name="connsiteX0" fmla="*/ 121486 w 121486"/>
                    <a:gd name="connsiteY0" fmla="*/ 60743 h 121485"/>
                    <a:gd name="connsiteX1" fmla="*/ 60743 w 121486"/>
                    <a:gd name="connsiteY1" fmla="*/ 121486 h 121485"/>
                    <a:gd name="connsiteX2" fmla="*/ 0 w 121486"/>
                    <a:gd name="connsiteY2" fmla="*/ 60743 h 121485"/>
                    <a:gd name="connsiteX3" fmla="*/ 60743 w 121486"/>
                    <a:gd name="connsiteY3" fmla="*/ 0 h 121485"/>
                    <a:gd name="connsiteX4" fmla="*/ 121486 w 121486"/>
                    <a:gd name="connsiteY4" fmla="*/ 60743 h 121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86" h="121485">
                      <a:moveTo>
                        <a:pt x="121486" y="60743"/>
                      </a:moveTo>
                      <a:cubicBezTo>
                        <a:pt x="121486" y="94290"/>
                        <a:pt x="94290" y="121486"/>
                        <a:pt x="60743" y="121486"/>
                      </a:cubicBezTo>
                      <a:cubicBezTo>
                        <a:pt x="27196" y="121486"/>
                        <a:pt x="0" y="94290"/>
                        <a:pt x="0" y="60743"/>
                      </a:cubicBezTo>
                      <a:cubicBezTo>
                        <a:pt x="0" y="27196"/>
                        <a:pt x="27196" y="0"/>
                        <a:pt x="60743" y="0"/>
                      </a:cubicBezTo>
                      <a:cubicBezTo>
                        <a:pt x="94290" y="0"/>
                        <a:pt x="121486" y="27196"/>
                        <a:pt x="121486" y="60743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289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buClrTx/>
                    <a:buFontTx/>
                    <a:buNone/>
                  </a:pPr>
                  <a:endParaRPr lang="en-US" sz="1350" kern="1200"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xmlns="" id="{F135EEB2-EDB3-BF7F-64C3-C50B9523D11D}"/>
                    </a:ext>
                  </a:extLst>
                </p:cNvPr>
                <p:cNvSpPr/>
                <p:nvPr/>
              </p:nvSpPr>
              <p:spPr>
                <a:xfrm>
                  <a:off x="2564847" y="1551005"/>
                  <a:ext cx="121486" cy="121485"/>
                </a:xfrm>
                <a:custGeom>
                  <a:avLst/>
                  <a:gdLst>
                    <a:gd name="connsiteX0" fmla="*/ 121486 w 121486"/>
                    <a:gd name="connsiteY0" fmla="*/ 60743 h 121485"/>
                    <a:gd name="connsiteX1" fmla="*/ 60743 w 121486"/>
                    <a:gd name="connsiteY1" fmla="*/ 121486 h 121485"/>
                    <a:gd name="connsiteX2" fmla="*/ 0 w 121486"/>
                    <a:gd name="connsiteY2" fmla="*/ 60743 h 121485"/>
                    <a:gd name="connsiteX3" fmla="*/ 60743 w 121486"/>
                    <a:gd name="connsiteY3" fmla="*/ 0 h 121485"/>
                    <a:gd name="connsiteX4" fmla="*/ 121486 w 121486"/>
                    <a:gd name="connsiteY4" fmla="*/ 60743 h 121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86" h="121485">
                      <a:moveTo>
                        <a:pt x="121486" y="60743"/>
                      </a:moveTo>
                      <a:cubicBezTo>
                        <a:pt x="121486" y="94290"/>
                        <a:pt x="94290" y="121486"/>
                        <a:pt x="60743" y="121486"/>
                      </a:cubicBezTo>
                      <a:cubicBezTo>
                        <a:pt x="27196" y="121486"/>
                        <a:pt x="0" y="94290"/>
                        <a:pt x="0" y="60743"/>
                      </a:cubicBezTo>
                      <a:cubicBezTo>
                        <a:pt x="0" y="27196"/>
                        <a:pt x="27196" y="0"/>
                        <a:pt x="60743" y="0"/>
                      </a:cubicBezTo>
                      <a:cubicBezTo>
                        <a:pt x="94290" y="0"/>
                        <a:pt x="121486" y="27196"/>
                        <a:pt x="121486" y="60743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289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buClrTx/>
                    <a:buFontTx/>
                    <a:buNone/>
                  </a:pPr>
                  <a:endParaRPr lang="en-US" sz="1350" kern="1200"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xmlns="" id="{8D987287-FE75-9A47-0475-EFE5118FFBE3}"/>
                    </a:ext>
                  </a:extLst>
                </p:cNvPr>
                <p:cNvSpPr/>
                <p:nvPr/>
              </p:nvSpPr>
              <p:spPr>
                <a:xfrm>
                  <a:off x="2788670" y="1527865"/>
                  <a:ext cx="121486" cy="121485"/>
                </a:xfrm>
                <a:custGeom>
                  <a:avLst/>
                  <a:gdLst>
                    <a:gd name="connsiteX0" fmla="*/ 121486 w 121486"/>
                    <a:gd name="connsiteY0" fmla="*/ 60743 h 121485"/>
                    <a:gd name="connsiteX1" fmla="*/ 60743 w 121486"/>
                    <a:gd name="connsiteY1" fmla="*/ 121486 h 121485"/>
                    <a:gd name="connsiteX2" fmla="*/ 0 w 121486"/>
                    <a:gd name="connsiteY2" fmla="*/ 60743 h 121485"/>
                    <a:gd name="connsiteX3" fmla="*/ 60743 w 121486"/>
                    <a:gd name="connsiteY3" fmla="*/ 0 h 121485"/>
                    <a:gd name="connsiteX4" fmla="*/ 121486 w 121486"/>
                    <a:gd name="connsiteY4" fmla="*/ 60743 h 121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86" h="121485">
                      <a:moveTo>
                        <a:pt x="121486" y="60743"/>
                      </a:moveTo>
                      <a:cubicBezTo>
                        <a:pt x="121486" y="94290"/>
                        <a:pt x="94291" y="121486"/>
                        <a:pt x="60743" y="121486"/>
                      </a:cubicBezTo>
                      <a:cubicBezTo>
                        <a:pt x="27196" y="121486"/>
                        <a:pt x="0" y="94290"/>
                        <a:pt x="0" y="60743"/>
                      </a:cubicBezTo>
                      <a:cubicBezTo>
                        <a:pt x="0" y="27196"/>
                        <a:pt x="27196" y="0"/>
                        <a:pt x="60743" y="0"/>
                      </a:cubicBezTo>
                      <a:cubicBezTo>
                        <a:pt x="94291" y="0"/>
                        <a:pt x="121486" y="27196"/>
                        <a:pt x="121486" y="60743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289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buClrTx/>
                    <a:buFontTx/>
                    <a:buNone/>
                  </a:pPr>
                  <a:endParaRPr lang="en-US" sz="1350" kern="1200"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xmlns="" id="{F2528B4A-7F5E-CB72-524A-6B55C54E1F1D}"/>
                    </a:ext>
                  </a:extLst>
                </p:cNvPr>
                <p:cNvSpPr/>
                <p:nvPr/>
              </p:nvSpPr>
              <p:spPr>
                <a:xfrm>
                  <a:off x="3012465" y="1507617"/>
                  <a:ext cx="121486" cy="121485"/>
                </a:xfrm>
                <a:custGeom>
                  <a:avLst/>
                  <a:gdLst>
                    <a:gd name="connsiteX0" fmla="*/ 121486 w 121486"/>
                    <a:gd name="connsiteY0" fmla="*/ 60743 h 121485"/>
                    <a:gd name="connsiteX1" fmla="*/ 60743 w 121486"/>
                    <a:gd name="connsiteY1" fmla="*/ 121486 h 121485"/>
                    <a:gd name="connsiteX2" fmla="*/ 0 w 121486"/>
                    <a:gd name="connsiteY2" fmla="*/ 60743 h 121485"/>
                    <a:gd name="connsiteX3" fmla="*/ 60743 w 121486"/>
                    <a:gd name="connsiteY3" fmla="*/ 0 h 121485"/>
                    <a:gd name="connsiteX4" fmla="*/ 121486 w 121486"/>
                    <a:gd name="connsiteY4" fmla="*/ 60743 h 121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86" h="121485">
                      <a:moveTo>
                        <a:pt x="121486" y="60743"/>
                      </a:moveTo>
                      <a:cubicBezTo>
                        <a:pt x="121486" y="94290"/>
                        <a:pt x="94290" y="121486"/>
                        <a:pt x="60743" y="121486"/>
                      </a:cubicBezTo>
                      <a:cubicBezTo>
                        <a:pt x="27196" y="121486"/>
                        <a:pt x="0" y="94290"/>
                        <a:pt x="0" y="60743"/>
                      </a:cubicBezTo>
                      <a:cubicBezTo>
                        <a:pt x="0" y="27196"/>
                        <a:pt x="27196" y="0"/>
                        <a:pt x="60743" y="0"/>
                      </a:cubicBezTo>
                      <a:cubicBezTo>
                        <a:pt x="94290" y="0"/>
                        <a:pt x="121486" y="27196"/>
                        <a:pt x="121486" y="60743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289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buClrTx/>
                    <a:buFontTx/>
                    <a:buNone/>
                  </a:pPr>
                  <a:endParaRPr lang="en-US" sz="1350" kern="1200"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xmlns="" id="{B0C52380-C27F-BEDE-3656-8469D167501F}"/>
                    </a:ext>
                  </a:extLst>
                </p:cNvPr>
                <p:cNvSpPr/>
                <p:nvPr/>
              </p:nvSpPr>
              <p:spPr>
                <a:xfrm>
                  <a:off x="3236289" y="1487370"/>
                  <a:ext cx="121486" cy="121485"/>
                </a:xfrm>
                <a:custGeom>
                  <a:avLst/>
                  <a:gdLst>
                    <a:gd name="connsiteX0" fmla="*/ 121486 w 121486"/>
                    <a:gd name="connsiteY0" fmla="*/ 60743 h 121485"/>
                    <a:gd name="connsiteX1" fmla="*/ 60743 w 121486"/>
                    <a:gd name="connsiteY1" fmla="*/ 121486 h 121485"/>
                    <a:gd name="connsiteX2" fmla="*/ 0 w 121486"/>
                    <a:gd name="connsiteY2" fmla="*/ 60743 h 121485"/>
                    <a:gd name="connsiteX3" fmla="*/ 60743 w 121486"/>
                    <a:gd name="connsiteY3" fmla="*/ 0 h 121485"/>
                    <a:gd name="connsiteX4" fmla="*/ 121486 w 121486"/>
                    <a:gd name="connsiteY4" fmla="*/ 60743 h 121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86" h="121485">
                      <a:moveTo>
                        <a:pt x="121486" y="60743"/>
                      </a:moveTo>
                      <a:cubicBezTo>
                        <a:pt x="121486" y="94290"/>
                        <a:pt x="94291" y="121486"/>
                        <a:pt x="60743" y="121486"/>
                      </a:cubicBezTo>
                      <a:cubicBezTo>
                        <a:pt x="27196" y="121486"/>
                        <a:pt x="0" y="94290"/>
                        <a:pt x="0" y="60743"/>
                      </a:cubicBezTo>
                      <a:cubicBezTo>
                        <a:pt x="0" y="27196"/>
                        <a:pt x="27196" y="0"/>
                        <a:pt x="60743" y="0"/>
                      </a:cubicBezTo>
                      <a:cubicBezTo>
                        <a:pt x="94291" y="0"/>
                        <a:pt x="121486" y="27196"/>
                        <a:pt x="121486" y="60743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289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buClrTx/>
                    <a:buFontTx/>
                    <a:buNone/>
                  </a:pPr>
                  <a:endParaRPr lang="en-US" sz="1350" kern="1200"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xmlns="" id="{087947AC-06A5-148B-A36A-70D775268660}"/>
                    </a:ext>
                  </a:extLst>
                </p:cNvPr>
                <p:cNvSpPr/>
                <p:nvPr/>
              </p:nvSpPr>
              <p:spPr>
                <a:xfrm>
                  <a:off x="3460083" y="1467122"/>
                  <a:ext cx="121486" cy="121485"/>
                </a:xfrm>
                <a:custGeom>
                  <a:avLst/>
                  <a:gdLst>
                    <a:gd name="connsiteX0" fmla="*/ 121486 w 121486"/>
                    <a:gd name="connsiteY0" fmla="*/ 60743 h 121485"/>
                    <a:gd name="connsiteX1" fmla="*/ 60743 w 121486"/>
                    <a:gd name="connsiteY1" fmla="*/ 121486 h 121485"/>
                    <a:gd name="connsiteX2" fmla="*/ 0 w 121486"/>
                    <a:gd name="connsiteY2" fmla="*/ 60743 h 121485"/>
                    <a:gd name="connsiteX3" fmla="*/ 60743 w 121486"/>
                    <a:gd name="connsiteY3" fmla="*/ 0 h 121485"/>
                    <a:gd name="connsiteX4" fmla="*/ 121486 w 121486"/>
                    <a:gd name="connsiteY4" fmla="*/ 60743 h 121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86" h="121485">
                      <a:moveTo>
                        <a:pt x="121486" y="60743"/>
                      </a:moveTo>
                      <a:cubicBezTo>
                        <a:pt x="121486" y="94290"/>
                        <a:pt x="94290" y="121486"/>
                        <a:pt x="60743" y="121486"/>
                      </a:cubicBezTo>
                      <a:cubicBezTo>
                        <a:pt x="27196" y="121486"/>
                        <a:pt x="0" y="94290"/>
                        <a:pt x="0" y="60743"/>
                      </a:cubicBezTo>
                      <a:cubicBezTo>
                        <a:pt x="0" y="27196"/>
                        <a:pt x="27196" y="0"/>
                        <a:pt x="60743" y="0"/>
                      </a:cubicBezTo>
                      <a:cubicBezTo>
                        <a:pt x="94290" y="0"/>
                        <a:pt x="121486" y="27196"/>
                        <a:pt x="121486" y="60743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289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buClrTx/>
                    <a:buFontTx/>
                    <a:buNone/>
                  </a:pPr>
                  <a:endParaRPr lang="en-US" sz="1350" kern="1200"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xmlns="" id="{F7B495A3-D575-BAA1-775A-2A63EEC73BBE}"/>
                    </a:ext>
                  </a:extLst>
                </p:cNvPr>
                <p:cNvSpPr/>
                <p:nvPr/>
              </p:nvSpPr>
              <p:spPr>
                <a:xfrm>
                  <a:off x="3683907" y="1446874"/>
                  <a:ext cx="121486" cy="121485"/>
                </a:xfrm>
                <a:custGeom>
                  <a:avLst/>
                  <a:gdLst>
                    <a:gd name="connsiteX0" fmla="*/ 121486 w 121486"/>
                    <a:gd name="connsiteY0" fmla="*/ 60743 h 121485"/>
                    <a:gd name="connsiteX1" fmla="*/ 60743 w 121486"/>
                    <a:gd name="connsiteY1" fmla="*/ 121486 h 121485"/>
                    <a:gd name="connsiteX2" fmla="*/ 0 w 121486"/>
                    <a:gd name="connsiteY2" fmla="*/ 60743 h 121485"/>
                    <a:gd name="connsiteX3" fmla="*/ 60743 w 121486"/>
                    <a:gd name="connsiteY3" fmla="*/ 0 h 121485"/>
                    <a:gd name="connsiteX4" fmla="*/ 121486 w 121486"/>
                    <a:gd name="connsiteY4" fmla="*/ 60743 h 121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86" h="121485">
                      <a:moveTo>
                        <a:pt x="121486" y="60743"/>
                      </a:moveTo>
                      <a:cubicBezTo>
                        <a:pt x="121486" y="94290"/>
                        <a:pt x="94290" y="121486"/>
                        <a:pt x="60743" y="121486"/>
                      </a:cubicBezTo>
                      <a:cubicBezTo>
                        <a:pt x="27196" y="121486"/>
                        <a:pt x="0" y="94290"/>
                        <a:pt x="0" y="60743"/>
                      </a:cubicBezTo>
                      <a:cubicBezTo>
                        <a:pt x="0" y="27196"/>
                        <a:pt x="27196" y="0"/>
                        <a:pt x="60743" y="0"/>
                      </a:cubicBezTo>
                      <a:cubicBezTo>
                        <a:pt x="94290" y="0"/>
                        <a:pt x="121486" y="27196"/>
                        <a:pt x="121486" y="60743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289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buClrTx/>
                    <a:buFontTx/>
                    <a:buNone/>
                  </a:pPr>
                  <a:endParaRPr lang="en-US" sz="1350" kern="1200"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xmlns="" id="{5EAF57E9-8A0A-379D-FE2D-F64F372D8C38}"/>
                    </a:ext>
                  </a:extLst>
                </p:cNvPr>
                <p:cNvSpPr/>
                <p:nvPr/>
              </p:nvSpPr>
              <p:spPr>
                <a:xfrm>
                  <a:off x="3907701" y="1426627"/>
                  <a:ext cx="121486" cy="121485"/>
                </a:xfrm>
                <a:custGeom>
                  <a:avLst/>
                  <a:gdLst>
                    <a:gd name="connsiteX0" fmla="*/ 121486 w 121486"/>
                    <a:gd name="connsiteY0" fmla="*/ 60743 h 121485"/>
                    <a:gd name="connsiteX1" fmla="*/ 60743 w 121486"/>
                    <a:gd name="connsiteY1" fmla="*/ 121486 h 121485"/>
                    <a:gd name="connsiteX2" fmla="*/ 0 w 121486"/>
                    <a:gd name="connsiteY2" fmla="*/ 60743 h 121485"/>
                    <a:gd name="connsiteX3" fmla="*/ 60743 w 121486"/>
                    <a:gd name="connsiteY3" fmla="*/ 0 h 121485"/>
                    <a:gd name="connsiteX4" fmla="*/ 121486 w 121486"/>
                    <a:gd name="connsiteY4" fmla="*/ 60743 h 121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86" h="121485">
                      <a:moveTo>
                        <a:pt x="121486" y="60743"/>
                      </a:moveTo>
                      <a:cubicBezTo>
                        <a:pt x="121486" y="94290"/>
                        <a:pt x="94290" y="121486"/>
                        <a:pt x="60743" y="121486"/>
                      </a:cubicBezTo>
                      <a:cubicBezTo>
                        <a:pt x="27196" y="121486"/>
                        <a:pt x="0" y="94290"/>
                        <a:pt x="0" y="60743"/>
                      </a:cubicBezTo>
                      <a:cubicBezTo>
                        <a:pt x="0" y="27196"/>
                        <a:pt x="27196" y="0"/>
                        <a:pt x="60743" y="0"/>
                      </a:cubicBezTo>
                      <a:cubicBezTo>
                        <a:pt x="94290" y="0"/>
                        <a:pt x="121486" y="27196"/>
                        <a:pt x="121486" y="60743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289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buClrTx/>
                    <a:buFontTx/>
                    <a:buNone/>
                  </a:pPr>
                  <a:endParaRPr lang="en-US" sz="1350" kern="1200"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BAF10D38-6F2B-BA3D-F275-982AF0691A91}"/>
                  </a:ext>
                </a:extLst>
              </p:cNvPr>
              <p:cNvSpPr/>
              <p:nvPr/>
            </p:nvSpPr>
            <p:spPr>
              <a:xfrm>
                <a:off x="4566244" y="819796"/>
                <a:ext cx="389402" cy="589469"/>
              </a:xfrm>
              <a:custGeom>
                <a:avLst/>
                <a:gdLst>
                  <a:gd name="connsiteX0" fmla="*/ 147225 w 369890"/>
                  <a:gd name="connsiteY0" fmla="*/ 97306 h 559932"/>
                  <a:gd name="connsiteX1" fmla="*/ 161225 w 369890"/>
                  <a:gd name="connsiteY1" fmla="*/ 65199 h 559932"/>
                  <a:gd name="connsiteX2" fmla="*/ 304203 w 369890"/>
                  <a:gd name="connsiteY2" fmla="*/ 8881 h 559932"/>
                  <a:gd name="connsiteX3" fmla="*/ 304203 w 369890"/>
                  <a:gd name="connsiteY3" fmla="*/ 8881 h 559932"/>
                  <a:gd name="connsiteX4" fmla="*/ 360873 w 369890"/>
                  <a:gd name="connsiteY4" fmla="*/ 151957 h 559932"/>
                  <a:gd name="connsiteX5" fmla="*/ 360549 w 369890"/>
                  <a:gd name="connsiteY5" fmla="*/ 152698 h 559932"/>
                  <a:gd name="connsiteX6" fmla="*/ 209762 w 369890"/>
                  <a:gd name="connsiteY6" fmla="*/ 494333 h 559932"/>
                  <a:gd name="connsiteX7" fmla="*/ 65405 w 369890"/>
                  <a:gd name="connsiteY7" fmla="*/ 550535 h 559932"/>
                  <a:gd name="connsiteX8" fmla="*/ 61115 w 369890"/>
                  <a:gd name="connsiteY8" fmla="*/ 548539 h 559932"/>
                  <a:gd name="connsiteX9" fmla="*/ 61115 w 369890"/>
                  <a:gd name="connsiteY9" fmla="*/ 548539 h 559932"/>
                  <a:gd name="connsiteX10" fmla="*/ 10409 w 369890"/>
                  <a:gd name="connsiteY10" fmla="*/ 403595 h 559932"/>
                  <a:gd name="connsiteX11" fmla="*/ 117432 w 369890"/>
                  <a:gd name="connsiteY11" fmla="*/ 176532 h 559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9890" h="559932">
                    <a:moveTo>
                      <a:pt x="147225" y="97306"/>
                    </a:moveTo>
                    <a:lnTo>
                      <a:pt x="161225" y="65199"/>
                    </a:lnTo>
                    <a:cubicBezTo>
                      <a:pt x="185222" y="10232"/>
                      <a:pt x="249167" y="-14956"/>
                      <a:pt x="304203" y="8881"/>
                    </a:cubicBezTo>
                    <a:lnTo>
                      <a:pt x="304203" y="8881"/>
                    </a:lnTo>
                    <a:cubicBezTo>
                      <a:pt x="359360" y="32742"/>
                      <a:pt x="384733" y="96800"/>
                      <a:pt x="360873" y="151957"/>
                    </a:cubicBezTo>
                    <a:cubicBezTo>
                      <a:pt x="360766" y="152203"/>
                      <a:pt x="360659" y="152452"/>
                      <a:pt x="360549" y="152698"/>
                    </a:cubicBezTo>
                    <a:lnTo>
                      <a:pt x="209762" y="494333"/>
                    </a:lnTo>
                    <a:cubicBezTo>
                      <a:pt x="185418" y="549717"/>
                      <a:pt x="120788" y="574879"/>
                      <a:pt x="65405" y="550535"/>
                    </a:cubicBezTo>
                    <a:cubicBezTo>
                      <a:pt x="63961" y="549902"/>
                      <a:pt x="62529" y="549236"/>
                      <a:pt x="61115" y="548539"/>
                    </a:cubicBezTo>
                    <a:lnTo>
                      <a:pt x="61115" y="548539"/>
                    </a:lnTo>
                    <a:cubicBezTo>
                      <a:pt x="7522" y="522131"/>
                      <a:pt x="-15034" y="457653"/>
                      <a:pt x="10409" y="403595"/>
                    </a:cubicBezTo>
                    <a:lnTo>
                      <a:pt x="117432" y="176532"/>
                    </a:lnTo>
                  </a:path>
                </a:pathLst>
              </a:custGeom>
              <a:noFill/>
              <a:ln w="19050" cap="flat">
                <a:solidFill>
                  <a:schemeClr val="accent1">
                    <a:lumMod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buClrTx/>
                  <a:buFontTx/>
                  <a:buNone/>
                </a:pPr>
                <a:endParaRPr lang="en-US" sz="1350" kern="1200"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FDB0D707-23C4-6E98-8FEC-F4E758C35FBC}"/>
                </a:ext>
              </a:extLst>
            </p:cNvPr>
            <p:cNvSpPr txBox="1"/>
            <p:nvPr/>
          </p:nvSpPr>
          <p:spPr>
            <a:xfrm rot="21176566">
              <a:off x="4465311" y="1416158"/>
              <a:ext cx="235116" cy="422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ClrTx/>
                <a:buFontTx/>
                <a:buNone/>
              </a:pPr>
              <a:endParaRPr lang="en-US" sz="1350" b="1" kern="1200" dirty="0">
                <a:solidFill>
                  <a:srgbClr val="FFFFFF"/>
                </a:solidFill>
                <a:latin typeface="Calibri" panose="020F050202020403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67636A3C-0565-C2A7-7F2F-E442D6A4C42D}"/>
              </a:ext>
            </a:extLst>
          </p:cNvPr>
          <p:cNvGrpSpPr/>
          <p:nvPr/>
        </p:nvGrpSpPr>
        <p:grpSpPr>
          <a:xfrm>
            <a:off x="5988041" y="539281"/>
            <a:ext cx="1870039" cy="1891064"/>
            <a:chOff x="6398717" y="819796"/>
            <a:chExt cx="2493385" cy="252141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EAE1393B-953B-2B72-C4BF-720BD75C8226}"/>
                </a:ext>
              </a:extLst>
            </p:cNvPr>
            <p:cNvSpPr/>
            <p:nvPr/>
          </p:nvSpPr>
          <p:spPr>
            <a:xfrm>
              <a:off x="6398717" y="849295"/>
              <a:ext cx="2493385" cy="2491919"/>
            </a:xfrm>
            <a:custGeom>
              <a:avLst/>
              <a:gdLst>
                <a:gd name="connsiteX0" fmla="*/ 2193800 w 2368447"/>
                <a:gd name="connsiteY0" fmla="*/ 65641 h 2367054"/>
                <a:gd name="connsiteX1" fmla="*/ 2368132 w 2368447"/>
                <a:gd name="connsiteY1" fmla="*/ 2102410 h 2367054"/>
                <a:gd name="connsiteX2" fmla="*/ 2303108 w 2368447"/>
                <a:gd name="connsiteY2" fmla="*/ 2180103 h 2367054"/>
                <a:gd name="connsiteX3" fmla="*/ 264862 w 2368447"/>
                <a:gd name="connsiteY3" fmla="*/ 2366642 h 2367054"/>
                <a:gd name="connsiteX4" fmla="*/ 186767 w 2368447"/>
                <a:gd name="connsiteY4" fmla="*/ 2301633 h 2367054"/>
                <a:gd name="connsiteX5" fmla="*/ 186764 w 2368447"/>
                <a:gd name="connsiteY5" fmla="*/ 2301589 h 2367054"/>
                <a:gd name="connsiteX6" fmla="*/ 254 w 2368447"/>
                <a:gd name="connsiteY6" fmla="*/ 252642 h 2367054"/>
                <a:gd name="connsiteX7" fmla="*/ 65302 w 2368447"/>
                <a:gd name="connsiteY7" fmla="*/ 174579 h 2367054"/>
                <a:gd name="connsiteX8" fmla="*/ 65712 w 2368447"/>
                <a:gd name="connsiteY8" fmla="*/ 174544 h 2367054"/>
                <a:gd name="connsiteX9" fmla="*/ 2116107 w 2368447"/>
                <a:gd name="connsiteY9" fmla="*/ 154 h 2367054"/>
                <a:gd name="connsiteX10" fmla="*/ 2193800 w 2368447"/>
                <a:gd name="connsiteY10" fmla="*/ 65641 h 2367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68447" h="2367054">
                  <a:moveTo>
                    <a:pt x="2193800" y="65641"/>
                  </a:moveTo>
                  <a:lnTo>
                    <a:pt x="2368132" y="2102410"/>
                  </a:lnTo>
                  <a:cubicBezTo>
                    <a:pt x="2371528" y="2141789"/>
                    <a:pt x="2342470" y="2176508"/>
                    <a:pt x="2303108" y="2180103"/>
                  </a:cubicBezTo>
                  <a:lnTo>
                    <a:pt x="264862" y="2366642"/>
                  </a:lnTo>
                  <a:cubicBezTo>
                    <a:pt x="225344" y="2370255"/>
                    <a:pt x="190382" y="2341150"/>
                    <a:pt x="186767" y="2301633"/>
                  </a:cubicBezTo>
                  <a:cubicBezTo>
                    <a:pt x="186767" y="2301618"/>
                    <a:pt x="186764" y="2301604"/>
                    <a:pt x="186764" y="2301589"/>
                  </a:cubicBezTo>
                  <a:lnTo>
                    <a:pt x="254" y="252642"/>
                  </a:lnTo>
                  <a:cubicBezTo>
                    <a:pt x="-3340" y="213125"/>
                    <a:pt x="25783" y="178174"/>
                    <a:pt x="65302" y="174579"/>
                  </a:cubicBezTo>
                  <a:cubicBezTo>
                    <a:pt x="65438" y="174567"/>
                    <a:pt x="65575" y="174556"/>
                    <a:pt x="65712" y="174544"/>
                  </a:cubicBezTo>
                  <a:lnTo>
                    <a:pt x="2116107" y="154"/>
                  </a:lnTo>
                  <a:cubicBezTo>
                    <a:pt x="2155644" y="-3216"/>
                    <a:pt x="2190430" y="26103"/>
                    <a:pt x="2193800" y="65641"/>
                  </a:cubicBezTo>
                  <a:close/>
                </a:path>
              </a:pathLst>
            </a:custGeom>
            <a:solidFill>
              <a:schemeClr val="accent2"/>
            </a:solidFill>
            <a:ln w="2892" cap="flat">
              <a:noFill/>
              <a:prstDash val="solid"/>
              <a:miter/>
            </a:ln>
            <a:effectLst>
              <a:outerShdw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>
                <a:buClrTx/>
                <a:buFontTx/>
                <a:buNone/>
              </a:pPr>
              <a:endParaRPr lang="en-US" sz="1350" kern="1200" dirty="0"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978F0F96-C542-716A-FA75-2D519192D75A}"/>
                </a:ext>
              </a:extLst>
            </p:cNvPr>
            <p:cNvSpPr/>
            <p:nvPr/>
          </p:nvSpPr>
          <p:spPr>
            <a:xfrm>
              <a:off x="6398717" y="849295"/>
              <a:ext cx="2340360" cy="626321"/>
            </a:xfrm>
            <a:custGeom>
              <a:avLst/>
              <a:gdLst>
                <a:gd name="connsiteX0" fmla="*/ 31377 w 2223089"/>
                <a:gd name="connsiteY0" fmla="*/ 594828 h 594937"/>
                <a:gd name="connsiteX1" fmla="*/ 254 w 2223089"/>
                <a:gd name="connsiteY1" fmla="*/ 252642 h 594937"/>
                <a:gd name="connsiteX2" fmla="*/ 65302 w 2223089"/>
                <a:gd name="connsiteY2" fmla="*/ 174579 h 594937"/>
                <a:gd name="connsiteX3" fmla="*/ 65712 w 2223089"/>
                <a:gd name="connsiteY3" fmla="*/ 174544 h 594937"/>
                <a:gd name="connsiteX4" fmla="*/ 2116107 w 2223089"/>
                <a:gd name="connsiteY4" fmla="*/ 154 h 594937"/>
                <a:gd name="connsiteX5" fmla="*/ 2193800 w 2223089"/>
                <a:gd name="connsiteY5" fmla="*/ 65641 h 594937"/>
                <a:gd name="connsiteX6" fmla="*/ 2223043 w 2223089"/>
                <a:gd name="connsiteY6" fmla="*/ 407363 h 59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3089" h="594937">
                  <a:moveTo>
                    <a:pt x="31377" y="594828"/>
                  </a:moveTo>
                  <a:lnTo>
                    <a:pt x="254" y="252642"/>
                  </a:lnTo>
                  <a:cubicBezTo>
                    <a:pt x="-3340" y="213125"/>
                    <a:pt x="25783" y="178174"/>
                    <a:pt x="65302" y="174579"/>
                  </a:cubicBezTo>
                  <a:cubicBezTo>
                    <a:pt x="65438" y="174567"/>
                    <a:pt x="65575" y="174556"/>
                    <a:pt x="65712" y="174544"/>
                  </a:cubicBezTo>
                  <a:lnTo>
                    <a:pt x="2116107" y="154"/>
                  </a:lnTo>
                  <a:cubicBezTo>
                    <a:pt x="2155644" y="-3216"/>
                    <a:pt x="2190430" y="26103"/>
                    <a:pt x="2193800" y="65641"/>
                  </a:cubicBezTo>
                  <a:lnTo>
                    <a:pt x="2223043" y="40736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892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Tx/>
                <a:buFontTx/>
                <a:buNone/>
              </a:pPr>
              <a:endParaRPr lang="en-US" sz="1350" kern="1200"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91E6218F-5F4B-1DCD-2A3B-5FC5D3DBA51C}"/>
                </a:ext>
              </a:extLst>
            </p:cNvPr>
            <p:cNvGrpSpPr/>
            <p:nvPr/>
          </p:nvGrpSpPr>
          <p:grpSpPr>
            <a:xfrm>
              <a:off x="6562464" y="1019337"/>
              <a:ext cx="2012816" cy="286239"/>
              <a:chOff x="5015090" y="1426627"/>
              <a:chExt cx="1911958" cy="271896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xmlns="" id="{5AA5A7AF-D778-1425-9CFA-265F179474B2}"/>
                  </a:ext>
                </a:extLst>
              </p:cNvPr>
              <p:cNvSpPr/>
              <p:nvPr/>
            </p:nvSpPr>
            <p:spPr>
              <a:xfrm>
                <a:off x="5015090" y="1577038"/>
                <a:ext cx="121486" cy="121485"/>
              </a:xfrm>
              <a:custGeom>
                <a:avLst/>
                <a:gdLst>
                  <a:gd name="connsiteX0" fmla="*/ 121486 w 121486"/>
                  <a:gd name="connsiteY0" fmla="*/ 60743 h 121485"/>
                  <a:gd name="connsiteX1" fmla="*/ 60743 w 121486"/>
                  <a:gd name="connsiteY1" fmla="*/ 121486 h 121485"/>
                  <a:gd name="connsiteX2" fmla="*/ 0 w 121486"/>
                  <a:gd name="connsiteY2" fmla="*/ 60743 h 121485"/>
                  <a:gd name="connsiteX3" fmla="*/ 60743 w 121486"/>
                  <a:gd name="connsiteY3" fmla="*/ 0 h 121485"/>
                  <a:gd name="connsiteX4" fmla="*/ 121486 w 121486"/>
                  <a:gd name="connsiteY4" fmla="*/ 60743 h 12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486" h="121485">
                    <a:moveTo>
                      <a:pt x="121486" y="60743"/>
                    </a:moveTo>
                    <a:cubicBezTo>
                      <a:pt x="121486" y="94290"/>
                      <a:pt x="94290" y="121486"/>
                      <a:pt x="60743" y="121486"/>
                    </a:cubicBezTo>
                    <a:cubicBezTo>
                      <a:pt x="27196" y="121486"/>
                      <a:pt x="0" y="94290"/>
                      <a:pt x="0" y="60743"/>
                    </a:cubicBezTo>
                    <a:cubicBezTo>
                      <a:pt x="0" y="27196"/>
                      <a:pt x="27196" y="0"/>
                      <a:pt x="60743" y="0"/>
                    </a:cubicBezTo>
                    <a:cubicBezTo>
                      <a:pt x="94290" y="0"/>
                      <a:pt x="121486" y="27196"/>
                      <a:pt x="121486" y="60743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28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buClrTx/>
                  <a:buFontTx/>
                  <a:buNone/>
                </a:pPr>
                <a:endParaRPr lang="en-US" sz="1350" kern="1200"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xmlns="" id="{3C4BF47B-FA5C-A879-C7D5-2D6E496334B3}"/>
                  </a:ext>
                </a:extLst>
              </p:cNvPr>
              <p:cNvSpPr/>
              <p:nvPr/>
            </p:nvSpPr>
            <p:spPr>
              <a:xfrm>
                <a:off x="5238913" y="1562575"/>
                <a:ext cx="121486" cy="121485"/>
              </a:xfrm>
              <a:custGeom>
                <a:avLst/>
                <a:gdLst>
                  <a:gd name="connsiteX0" fmla="*/ 121486 w 121486"/>
                  <a:gd name="connsiteY0" fmla="*/ 60743 h 121485"/>
                  <a:gd name="connsiteX1" fmla="*/ 60743 w 121486"/>
                  <a:gd name="connsiteY1" fmla="*/ 121486 h 121485"/>
                  <a:gd name="connsiteX2" fmla="*/ 0 w 121486"/>
                  <a:gd name="connsiteY2" fmla="*/ 60743 h 121485"/>
                  <a:gd name="connsiteX3" fmla="*/ 60743 w 121486"/>
                  <a:gd name="connsiteY3" fmla="*/ 0 h 121485"/>
                  <a:gd name="connsiteX4" fmla="*/ 121486 w 121486"/>
                  <a:gd name="connsiteY4" fmla="*/ 60743 h 12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486" h="121485">
                    <a:moveTo>
                      <a:pt x="121486" y="60743"/>
                    </a:moveTo>
                    <a:cubicBezTo>
                      <a:pt x="121486" y="94290"/>
                      <a:pt x="94290" y="121486"/>
                      <a:pt x="60743" y="121486"/>
                    </a:cubicBezTo>
                    <a:cubicBezTo>
                      <a:pt x="27196" y="121486"/>
                      <a:pt x="0" y="94290"/>
                      <a:pt x="0" y="60743"/>
                    </a:cubicBezTo>
                    <a:cubicBezTo>
                      <a:pt x="0" y="27196"/>
                      <a:pt x="27196" y="0"/>
                      <a:pt x="60743" y="0"/>
                    </a:cubicBezTo>
                    <a:cubicBezTo>
                      <a:pt x="94290" y="0"/>
                      <a:pt x="121486" y="27196"/>
                      <a:pt x="121486" y="60743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28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buClrTx/>
                  <a:buFontTx/>
                  <a:buNone/>
                </a:pPr>
                <a:endParaRPr lang="en-US" sz="1350" kern="1200"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xmlns="" id="{5072C53A-30C4-DCEF-2A56-B6621BE233D6}"/>
                  </a:ext>
                </a:extLst>
              </p:cNvPr>
              <p:cNvSpPr/>
              <p:nvPr/>
            </p:nvSpPr>
            <p:spPr>
              <a:xfrm>
                <a:off x="5462708" y="1551005"/>
                <a:ext cx="121486" cy="121485"/>
              </a:xfrm>
              <a:custGeom>
                <a:avLst/>
                <a:gdLst>
                  <a:gd name="connsiteX0" fmla="*/ 121486 w 121486"/>
                  <a:gd name="connsiteY0" fmla="*/ 60743 h 121485"/>
                  <a:gd name="connsiteX1" fmla="*/ 60743 w 121486"/>
                  <a:gd name="connsiteY1" fmla="*/ 121486 h 121485"/>
                  <a:gd name="connsiteX2" fmla="*/ 0 w 121486"/>
                  <a:gd name="connsiteY2" fmla="*/ 60743 h 121485"/>
                  <a:gd name="connsiteX3" fmla="*/ 60743 w 121486"/>
                  <a:gd name="connsiteY3" fmla="*/ 0 h 121485"/>
                  <a:gd name="connsiteX4" fmla="*/ 121486 w 121486"/>
                  <a:gd name="connsiteY4" fmla="*/ 60743 h 12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486" h="121485">
                    <a:moveTo>
                      <a:pt x="121486" y="60743"/>
                    </a:moveTo>
                    <a:cubicBezTo>
                      <a:pt x="121486" y="94290"/>
                      <a:pt x="94290" y="121486"/>
                      <a:pt x="60743" y="121486"/>
                    </a:cubicBezTo>
                    <a:cubicBezTo>
                      <a:pt x="27196" y="121486"/>
                      <a:pt x="0" y="94290"/>
                      <a:pt x="0" y="60743"/>
                    </a:cubicBezTo>
                    <a:cubicBezTo>
                      <a:pt x="0" y="27196"/>
                      <a:pt x="27196" y="0"/>
                      <a:pt x="60743" y="0"/>
                    </a:cubicBezTo>
                    <a:cubicBezTo>
                      <a:pt x="94290" y="0"/>
                      <a:pt x="121486" y="27196"/>
                      <a:pt x="121486" y="60743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28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buClrTx/>
                  <a:buFontTx/>
                  <a:buNone/>
                </a:pPr>
                <a:endParaRPr lang="en-US" sz="1350" kern="1200"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xmlns="" id="{EA4D4427-7090-DF37-5F7A-13FCDE4B1AE9}"/>
                  </a:ext>
                </a:extLst>
              </p:cNvPr>
              <p:cNvSpPr/>
              <p:nvPr/>
            </p:nvSpPr>
            <p:spPr>
              <a:xfrm>
                <a:off x="5686531" y="1527865"/>
                <a:ext cx="121486" cy="121485"/>
              </a:xfrm>
              <a:custGeom>
                <a:avLst/>
                <a:gdLst>
                  <a:gd name="connsiteX0" fmla="*/ 121486 w 121486"/>
                  <a:gd name="connsiteY0" fmla="*/ 60743 h 121485"/>
                  <a:gd name="connsiteX1" fmla="*/ 60743 w 121486"/>
                  <a:gd name="connsiteY1" fmla="*/ 121486 h 121485"/>
                  <a:gd name="connsiteX2" fmla="*/ 0 w 121486"/>
                  <a:gd name="connsiteY2" fmla="*/ 60743 h 121485"/>
                  <a:gd name="connsiteX3" fmla="*/ 60743 w 121486"/>
                  <a:gd name="connsiteY3" fmla="*/ 0 h 121485"/>
                  <a:gd name="connsiteX4" fmla="*/ 121486 w 121486"/>
                  <a:gd name="connsiteY4" fmla="*/ 60743 h 12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486" h="121485">
                    <a:moveTo>
                      <a:pt x="121486" y="60743"/>
                    </a:moveTo>
                    <a:cubicBezTo>
                      <a:pt x="121486" y="94290"/>
                      <a:pt x="94291" y="121486"/>
                      <a:pt x="60743" y="121486"/>
                    </a:cubicBezTo>
                    <a:cubicBezTo>
                      <a:pt x="27196" y="121486"/>
                      <a:pt x="0" y="94290"/>
                      <a:pt x="0" y="60743"/>
                    </a:cubicBezTo>
                    <a:cubicBezTo>
                      <a:pt x="0" y="27196"/>
                      <a:pt x="27196" y="0"/>
                      <a:pt x="60743" y="0"/>
                    </a:cubicBezTo>
                    <a:cubicBezTo>
                      <a:pt x="94291" y="0"/>
                      <a:pt x="121486" y="27196"/>
                      <a:pt x="121486" y="60743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28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buClrTx/>
                  <a:buFontTx/>
                  <a:buNone/>
                </a:pPr>
                <a:endParaRPr lang="en-US" sz="1350" kern="1200"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xmlns="" id="{40DF3194-A3BA-5A65-0CE2-1CE69ADD4613}"/>
                  </a:ext>
                </a:extLst>
              </p:cNvPr>
              <p:cNvSpPr/>
              <p:nvPr/>
            </p:nvSpPr>
            <p:spPr>
              <a:xfrm>
                <a:off x="5910326" y="1507617"/>
                <a:ext cx="121486" cy="121485"/>
              </a:xfrm>
              <a:custGeom>
                <a:avLst/>
                <a:gdLst>
                  <a:gd name="connsiteX0" fmla="*/ 121486 w 121486"/>
                  <a:gd name="connsiteY0" fmla="*/ 60743 h 121485"/>
                  <a:gd name="connsiteX1" fmla="*/ 60743 w 121486"/>
                  <a:gd name="connsiteY1" fmla="*/ 121486 h 121485"/>
                  <a:gd name="connsiteX2" fmla="*/ 0 w 121486"/>
                  <a:gd name="connsiteY2" fmla="*/ 60743 h 121485"/>
                  <a:gd name="connsiteX3" fmla="*/ 60743 w 121486"/>
                  <a:gd name="connsiteY3" fmla="*/ 0 h 121485"/>
                  <a:gd name="connsiteX4" fmla="*/ 121486 w 121486"/>
                  <a:gd name="connsiteY4" fmla="*/ 60743 h 12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486" h="121485">
                    <a:moveTo>
                      <a:pt x="121486" y="60743"/>
                    </a:moveTo>
                    <a:cubicBezTo>
                      <a:pt x="121486" y="94290"/>
                      <a:pt x="94290" y="121486"/>
                      <a:pt x="60743" y="121486"/>
                    </a:cubicBezTo>
                    <a:cubicBezTo>
                      <a:pt x="27196" y="121486"/>
                      <a:pt x="0" y="94290"/>
                      <a:pt x="0" y="60743"/>
                    </a:cubicBezTo>
                    <a:cubicBezTo>
                      <a:pt x="0" y="27196"/>
                      <a:pt x="27196" y="0"/>
                      <a:pt x="60743" y="0"/>
                    </a:cubicBezTo>
                    <a:cubicBezTo>
                      <a:pt x="94290" y="0"/>
                      <a:pt x="121486" y="27196"/>
                      <a:pt x="121486" y="60743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28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buClrTx/>
                  <a:buFontTx/>
                  <a:buNone/>
                </a:pPr>
                <a:endParaRPr lang="en-US" sz="1350" kern="1200"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xmlns="" id="{1F4597AC-5991-31B2-C4F3-165D599D2515}"/>
                  </a:ext>
                </a:extLst>
              </p:cNvPr>
              <p:cNvSpPr/>
              <p:nvPr/>
            </p:nvSpPr>
            <p:spPr>
              <a:xfrm>
                <a:off x="6134150" y="1487370"/>
                <a:ext cx="121486" cy="121485"/>
              </a:xfrm>
              <a:custGeom>
                <a:avLst/>
                <a:gdLst>
                  <a:gd name="connsiteX0" fmla="*/ 121486 w 121486"/>
                  <a:gd name="connsiteY0" fmla="*/ 60743 h 121485"/>
                  <a:gd name="connsiteX1" fmla="*/ 60743 w 121486"/>
                  <a:gd name="connsiteY1" fmla="*/ 121486 h 121485"/>
                  <a:gd name="connsiteX2" fmla="*/ 0 w 121486"/>
                  <a:gd name="connsiteY2" fmla="*/ 60743 h 121485"/>
                  <a:gd name="connsiteX3" fmla="*/ 60743 w 121486"/>
                  <a:gd name="connsiteY3" fmla="*/ 0 h 121485"/>
                  <a:gd name="connsiteX4" fmla="*/ 121486 w 121486"/>
                  <a:gd name="connsiteY4" fmla="*/ 60743 h 12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486" h="121485">
                    <a:moveTo>
                      <a:pt x="121486" y="60743"/>
                    </a:moveTo>
                    <a:cubicBezTo>
                      <a:pt x="121486" y="94290"/>
                      <a:pt x="94291" y="121486"/>
                      <a:pt x="60743" y="121486"/>
                    </a:cubicBezTo>
                    <a:cubicBezTo>
                      <a:pt x="27196" y="121486"/>
                      <a:pt x="0" y="94290"/>
                      <a:pt x="0" y="60743"/>
                    </a:cubicBezTo>
                    <a:cubicBezTo>
                      <a:pt x="0" y="27196"/>
                      <a:pt x="27196" y="0"/>
                      <a:pt x="60743" y="0"/>
                    </a:cubicBezTo>
                    <a:cubicBezTo>
                      <a:pt x="94291" y="0"/>
                      <a:pt x="121486" y="27196"/>
                      <a:pt x="121486" y="60743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28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buClrTx/>
                  <a:buFontTx/>
                  <a:buNone/>
                </a:pPr>
                <a:endParaRPr lang="en-US" sz="1350" kern="1200"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xmlns="" id="{F0A215FD-FD5E-BA50-3FE6-8B4F34E9428D}"/>
                  </a:ext>
                </a:extLst>
              </p:cNvPr>
              <p:cNvSpPr/>
              <p:nvPr/>
            </p:nvSpPr>
            <p:spPr>
              <a:xfrm>
                <a:off x="6357944" y="1467122"/>
                <a:ext cx="121486" cy="121485"/>
              </a:xfrm>
              <a:custGeom>
                <a:avLst/>
                <a:gdLst>
                  <a:gd name="connsiteX0" fmla="*/ 121486 w 121486"/>
                  <a:gd name="connsiteY0" fmla="*/ 60743 h 121485"/>
                  <a:gd name="connsiteX1" fmla="*/ 60743 w 121486"/>
                  <a:gd name="connsiteY1" fmla="*/ 121486 h 121485"/>
                  <a:gd name="connsiteX2" fmla="*/ 0 w 121486"/>
                  <a:gd name="connsiteY2" fmla="*/ 60743 h 121485"/>
                  <a:gd name="connsiteX3" fmla="*/ 60743 w 121486"/>
                  <a:gd name="connsiteY3" fmla="*/ 0 h 121485"/>
                  <a:gd name="connsiteX4" fmla="*/ 121486 w 121486"/>
                  <a:gd name="connsiteY4" fmla="*/ 60743 h 12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486" h="121485">
                    <a:moveTo>
                      <a:pt x="121486" y="60743"/>
                    </a:moveTo>
                    <a:cubicBezTo>
                      <a:pt x="121486" y="94290"/>
                      <a:pt x="94290" y="121486"/>
                      <a:pt x="60743" y="121486"/>
                    </a:cubicBezTo>
                    <a:cubicBezTo>
                      <a:pt x="27196" y="121486"/>
                      <a:pt x="0" y="94290"/>
                      <a:pt x="0" y="60743"/>
                    </a:cubicBezTo>
                    <a:cubicBezTo>
                      <a:pt x="0" y="27196"/>
                      <a:pt x="27196" y="0"/>
                      <a:pt x="60743" y="0"/>
                    </a:cubicBezTo>
                    <a:cubicBezTo>
                      <a:pt x="94290" y="0"/>
                      <a:pt x="121486" y="27196"/>
                      <a:pt x="121486" y="60743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28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buClrTx/>
                  <a:buFontTx/>
                  <a:buNone/>
                </a:pPr>
                <a:endParaRPr lang="en-US" sz="1350" kern="1200"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xmlns="" id="{86F83DA3-9DC2-92BB-0781-5C6727254D83}"/>
                  </a:ext>
                </a:extLst>
              </p:cNvPr>
              <p:cNvSpPr/>
              <p:nvPr/>
            </p:nvSpPr>
            <p:spPr>
              <a:xfrm>
                <a:off x="6581768" y="1446874"/>
                <a:ext cx="121486" cy="121485"/>
              </a:xfrm>
              <a:custGeom>
                <a:avLst/>
                <a:gdLst>
                  <a:gd name="connsiteX0" fmla="*/ 121486 w 121486"/>
                  <a:gd name="connsiteY0" fmla="*/ 60743 h 121485"/>
                  <a:gd name="connsiteX1" fmla="*/ 60743 w 121486"/>
                  <a:gd name="connsiteY1" fmla="*/ 121486 h 121485"/>
                  <a:gd name="connsiteX2" fmla="*/ 0 w 121486"/>
                  <a:gd name="connsiteY2" fmla="*/ 60743 h 121485"/>
                  <a:gd name="connsiteX3" fmla="*/ 60743 w 121486"/>
                  <a:gd name="connsiteY3" fmla="*/ 0 h 121485"/>
                  <a:gd name="connsiteX4" fmla="*/ 121486 w 121486"/>
                  <a:gd name="connsiteY4" fmla="*/ 60743 h 12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486" h="121485">
                    <a:moveTo>
                      <a:pt x="121486" y="60743"/>
                    </a:moveTo>
                    <a:cubicBezTo>
                      <a:pt x="121486" y="94290"/>
                      <a:pt x="94290" y="121486"/>
                      <a:pt x="60743" y="121486"/>
                    </a:cubicBezTo>
                    <a:cubicBezTo>
                      <a:pt x="27196" y="121486"/>
                      <a:pt x="0" y="94290"/>
                      <a:pt x="0" y="60743"/>
                    </a:cubicBezTo>
                    <a:cubicBezTo>
                      <a:pt x="0" y="27196"/>
                      <a:pt x="27196" y="0"/>
                      <a:pt x="60743" y="0"/>
                    </a:cubicBezTo>
                    <a:cubicBezTo>
                      <a:pt x="94290" y="0"/>
                      <a:pt x="121486" y="27196"/>
                      <a:pt x="121486" y="60743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28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buClrTx/>
                  <a:buFontTx/>
                  <a:buNone/>
                </a:pPr>
                <a:endParaRPr lang="en-US" sz="1350" kern="1200"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xmlns="" id="{8D4ADFEF-EF49-3B04-0CA8-7F7FE639331A}"/>
                  </a:ext>
                </a:extLst>
              </p:cNvPr>
              <p:cNvSpPr/>
              <p:nvPr/>
            </p:nvSpPr>
            <p:spPr>
              <a:xfrm>
                <a:off x="6805562" y="1426627"/>
                <a:ext cx="121486" cy="121485"/>
              </a:xfrm>
              <a:custGeom>
                <a:avLst/>
                <a:gdLst>
                  <a:gd name="connsiteX0" fmla="*/ 121486 w 121486"/>
                  <a:gd name="connsiteY0" fmla="*/ 60743 h 121485"/>
                  <a:gd name="connsiteX1" fmla="*/ 60743 w 121486"/>
                  <a:gd name="connsiteY1" fmla="*/ 121486 h 121485"/>
                  <a:gd name="connsiteX2" fmla="*/ 0 w 121486"/>
                  <a:gd name="connsiteY2" fmla="*/ 60743 h 121485"/>
                  <a:gd name="connsiteX3" fmla="*/ 60743 w 121486"/>
                  <a:gd name="connsiteY3" fmla="*/ 0 h 121485"/>
                  <a:gd name="connsiteX4" fmla="*/ 121486 w 121486"/>
                  <a:gd name="connsiteY4" fmla="*/ 60743 h 12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486" h="121485">
                    <a:moveTo>
                      <a:pt x="121486" y="60743"/>
                    </a:moveTo>
                    <a:cubicBezTo>
                      <a:pt x="121486" y="94290"/>
                      <a:pt x="94290" y="121486"/>
                      <a:pt x="60743" y="121486"/>
                    </a:cubicBezTo>
                    <a:cubicBezTo>
                      <a:pt x="27196" y="121486"/>
                      <a:pt x="0" y="94290"/>
                      <a:pt x="0" y="60743"/>
                    </a:cubicBezTo>
                    <a:cubicBezTo>
                      <a:pt x="0" y="27196"/>
                      <a:pt x="27196" y="0"/>
                      <a:pt x="60743" y="0"/>
                    </a:cubicBezTo>
                    <a:cubicBezTo>
                      <a:pt x="94290" y="0"/>
                      <a:pt x="121486" y="27196"/>
                      <a:pt x="121486" y="60743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28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buClrTx/>
                  <a:buFontTx/>
                  <a:buNone/>
                </a:pPr>
                <a:endParaRPr lang="en-US" sz="1350" kern="1200"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F1A7DA1A-AB28-5724-AD48-4C4B7FDD5816}"/>
                </a:ext>
              </a:extLst>
            </p:cNvPr>
            <p:cNvSpPr/>
            <p:nvPr/>
          </p:nvSpPr>
          <p:spPr>
            <a:xfrm>
              <a:off x="7616971" y="819796"/>
              <a:ext cx="389402" cy="589469"/>
            </a:xfrm>
            <a:custGeom>
              <a:avLst/>
              <a:gdLst>
                <a:gd name="connsiteX0" fmla="*/ 147225 w 369890"/>
                <a:gd name="connsiteY0" fmla="*/ 97306 h 559932"/>
                <a:gd name="connsiteX1" fmla="*/ 161225 w 369890"/>
                <a:gd name="connsiteY1" fmla="*/ 65199 h 559932"/>
                <a:gd name="connsiteX2" fmla="*/ 304203 w 369890"/>
                <a:gd name="connsiteY2" fmla="*/ 8881 h 559932"/>
                <a:gd name="connsiteX3" fmla="*/ 304203 w 369890"/>
                <a:gd name="connsiteY3" fmla="*/ 8881 h 559932"/>
                <a:gd name="connsiteX4" fmla="*/ 360873 w 369890"/>
                <a:gd name="connsiteY4" fmla="*/ 151957 h 559932"/>
                <a:gd name="connsiteX5" fmla="*/ 360549 w 369890"/>
                <a:gd name="connsiteY5" fmla="*/ 152698 h 559932"/>
                <a:gd name="connsiteX6" fmla="*/ 209762 w 369890"/>
                <a:gd name="connsiteY6" fmla="*/ 494333 h 559932"/>
                <a:gd name="connsiteX7" fmla="*/ 65405 w 369890"/>
                <a:gd name="connsiteY7" fmla="*/ 550535 h 559932"/>
                <a:gd name="connsiteX8" fmla="*/ 61115 w 369890"/>
                <a:gd name="connsiteY8" fmla="*/ 548539 h 559932"/>
                <a:gd name="connsiteX9" fmla="*/ 61115 w 369890"/>
                <a:gd name="connsiteY9" fmla="*/ 548539 h 559932"/>
                <a:gd name="connsiteX10" fmla="*/ 10409 w 369890"/>
                <a:gd name="connsiteY10" fmla="*/ 403595 h 559932"/>
                <a:gd name="connsiteX11" fmla="*/ 117432 w 369890"/>
                <a:gd name="connsiteY11" fmla="*/ 176532 h 55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9890" h="559932">
                  <a:moveTo>
                    <a:pt x="147225" y="97306"/>
                  </a:moveTo>
                  <a:lnTo>
                    <a:pt x="161225" y="65199"/>
                  </a:lnTo>
                  <a:cubicBezTo>
                    <a:pt x="185222" y="10232"/>
                    <a:pt x="249167" y="-14956"/>
                    <a:pt x="304203" y="8881"/>
                  </a:cubicBezTo>
                  <a:lnTo>
                    <a:pt x="304203" y="8881"/>
                  </a:lnTo>
                  <a:cubicBezTo>
                    <a:pt x="359360" y="32742"/>
                    <a:pt x="384733" y="96800"/>
                    <a:pt x="360873" y="151957"/>
                  </a:cubicBezTo>
                  <a:cubicBezTo>
                    <a:pt x="360766" y="152203"/>
                    <a:pt x="360659" y="152452"/>
                    <a:pt x="360549" y="152698"/>
                  </a:cubicBezTo>
                  <a:lnTo>
                    <a:pt x="209762" y="494333"/>
                  </a:lnTo>
                  <a:cubicBezTo>
                    <a:pt x="185418" y="549717"/>
                    <a:pt x="120788" y="574879"/>
                    <a:pt x="65405" y="550535"/>
                  </a:cubicBezTo>
                  <a:cubicBezTo>
                    <a:pt x="63961" y="549902"/>
                    <a:pt x="62529" y="549236"/>
                    <a:pt x="61115" y="548539"/>
                  </a:cubicBezTo>
                  <a:lnTo>
                    <a:pt x="61115" y="548539"/>
                  </a:lnTo>
                  <a:cubicBezTo>
                    <a:pt x="7522" y="522131"/>
                    <a:pt x="-15034" y="457653"/>
                    <a:pt x="10409" y="403595"/>
                  </a:cubicBezTo>
                  <a:lnTo>
                    <a:pt x="117432" y="176532"/>
                  </a:lnTo>
                </a:path>
              </a:pathLst>
            </a:custGeom>
            <a:noFill/>
            <a:ln w="19050" cap="flat">
              <a:solidFill>
                <a:schemeClr val="accent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>
                <a:buClrTx/>
                <a:buFontTx/>
                <a:buNone/>
              </a:pPr>
              <a:endParaRPr lang="en-US" sz="1350" kern="1200"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A26D96C3-3FB7-6B63-1B24-6DD509EB53F0}"/>
                </a:ext>
              </a:extLst>
            </p:cNvPr>
            <p:cNvSpPr txBox="1"/>
            <p:nvPr/>
          </p:nvSpPr>
          <p:spPr>
            <a:xfrm rot="21176566">
              <a:off x="7358977" y="1427391"/>
              <a:ext cx="48132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1350" b="1" kern="1200" dirty="0">
                  <a:solidFill>
                    <a:srgbClr val="FFFFFF"/>
                  </a:solidFill>
                  <a:latin typeface="Calibri" panose="020F0502020204030204"/>
                  <a:ea typeface="+mn-ea"/>
                  <a:cs typeface="Arial" pitchFamily="34" charset="0"/>
                </a:rPr>
                <a:t>02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1666A43F-EE54-5CD8-CB5A-AAA6B48F8A35}"/>
              </a:ext>
            </a:extLst>
          </p:cNvPr>
          <p:cNvGrpSpPr/>
          <p:nvPr/>
        </p:nvGrpSpPr>
        <p:grpSpPr>
          <a:xfrm>
            <a:off x="6023917" y="2548114"/>
            <a:ext cx="2097344" cy="2066016"/>
            <a:chOff x="6398717" y="3607651"/>
            <a:chExt cx="2493385" cy="2521418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xmlns="" id="{070CD1B1-6782-6B89-68CE-EFE38E7039B8}"/>
                </a:ext>
              </a:extLst>
            </p:cNvPr>
            <p:cNvGrpSpPr/>
            <p:nvPr/>
          </p:nvGrpSpPr>
          <p:grpSpPr>
            <a:xfrm>
              <a:off x="6398717" y="3607651"/>
              <a:ext cx="2493385" cy="2521418"/>
              <a:chOff x="6398717" y="3607651"/>
              <a:chExt cx="2493385" cy="2521418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xmlns="" id="{402085CE-CC7F-588C-587C-007D24D71169}"/>
                  </a:ext>
                </a:extLst>
              </p:cNvPr>
              <p:cNvSpPr/>
              <p:nvPr/>
            </p:nvSpPr>
            <p:spPr>
              <a:xfrm>
                <a:off x="6398717" y="3637150"/>
                <a:ext cx="2493385" cy="2491919"/>
              </a:xfrm>
              <a:custGeom>
                <a:avLst/>
                <a:gdLst>
                  <a:gd name="connsiteX0" fmla="*/ 2193800 w 2368447"/>
                  <a:gd name="connsiteY0" fmla="*/ 65641 h 2367054"/>
                  <a:gd name="connsiteX1" fmla="*/ 2368132 w 2368447"/>
                  <a:gd name="connsiteY1" fmla="*/ 2102410 h 2367054"/>
                  <a:gd name="connsiteX2" fmla="*/ 2303108 w 2368447"/>
                  <a:gd name="connsiteY2" fmla="*/ 2180103 h 2367054"/>
                  <a:gd name="connsiteX3" fmla="*/ 264862 w 2368447"/>
                  <a:gd name="connsiteY3" fmla="*/ 2366642 h 2367054"/>
                  <a:gd name="connsiteX4" fmla="*/ 186767 w 2368447"/>
                  <a:gd name="connsiteY4" fmla="*/ 2301633 h 2367054"/>
                  <a:gd name="connsiteX5" fmla="*/ 186764 w 2368447"/>
                  <a:gd name="connsiteY5" fmla="*/ 2301589 h 2367054"/>
                  <a:gd name="connsiteX6" fmla="*/ 254 w 2368447"/>
                  <a:gd name="connsiteY6" fmla="*/ 252642 h 2367054"/>
                  <a:gd name="connsiteX7" fmla="*/ 65302 w 2368447"/>
                  <a:gd name="connsiteY7" fmla="*/ 174579 h 2367054"/>
                  <a:gd name="connsiteX8" fmla="*/ 65712 w 2368447"/>
                  <a:gd name="connsiteY8" fmla="*/ 174544 h 2367054"/>
                  <a:gd name="connsiteX9" fmla="*/ 2116107 w 2368447"/>
                  <a:gd name="connsiteY9" fmla="*/ 154 h 2367054"/>
                  <a:gd name="connsiteX10" fmla="*/ 2193800 w 2368447"/>
                  <a:gd name="connsiteY10" fmla="*/ 65641 h 2367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68447" h="2367054">
                    <a:moveTo>
                      <a:pt x="2193800" y="65641"/>
                    </a:moveTo>
                    <a:lnTo>
                      <a:pt x="2368132" y="2102410"/>
                    </a:lnTo>
                    <a:cubicBezTo>
                      <a:pt x="2371528" y="2141789"/>
                      <a:pt x="2342470" y="2176508"/>
                      <a:pt x="2303108" y="2180103"/>
                    </a:cubicBezTo>
                    <a:lnTo>
                      <a:pt x="264862" y="2366642"/>
                    </a:lnTo>
                    <a:cubicBezTo>
                      <a:pt x="225344" y="2370255"/>
                      <a:pt x="190382" y="2341150"/>
                      <a:pt x="186767" y="2301633"/>
                    </a:cubicBezTo>
                    <a:cubicBezTo>
                      <a:pt x="186767" y="2301618"/>
                      <a:pt x="186764" y="2301604"/>
                      <a:pt x="186764" y="2301589"/>
                    </a:cubicBezTo>
                    <a:lnTo>
                      <a:pt x="254" y="252642"/>
                    </a:lnTo>
                    <a:cubicBezTo>
                      <a:pt x="-3340" y="213125"/>
                      <a:pt x="25783" y="178174"/>
                      <a:pt x="65302" y="174579"/>
                    </a:cubicBezTo>
                    <a:cubicBezTo>
                      <a:pt x="65438" y="174567"/>
                      <a:pt x="65575" y="174556"/>
                      <a:pt x="65712" y="174544"/>
                    </a:cubicBezTo>
                    <a:lnTo>
                      <a:pt x="2116107" y="154"/>
                    </a:lnTo>
                    <a:cubicBezTo>
                      <a:pt x="2155644" y="-3216"/>
                      <a:pt x="2190430" y="26103"/>
                      <a:pt x="2193800" y="6564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92" cap="flat">
                <a:noFill/>
                <a:prstDash val="solid"/>
                <a:miter/>
              </a:ln>
              <a:effectLst>
                <a:outerShdw dist="508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>
                  <a:buClrTx/>
                  <a:buFontTx/>
                  <a:buNone/>
                </a:pPr>
                <a:endParaRPr lang="en-US" sz="1350" kern="1200"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xmlns="" id="{31F33314-9FF1-10F3-BD0C-BBFAA71259CC}"/>
                  </a:ext>
                </a:extLst>
              </p:cNvPr>
              <p:cNvSpPr/>
              <p:nvPr/>
            </p:nvSpPr>
            <p:spPr>
              <a:xfrm>
                <a:off x="6398717" y="3637150"/>
                <a:ext cx="2340360" cy="626321"/>
              </a:xfrm>
              <a:custGeom>
                <a:avLst/>
                <a:gdLst>
                  <a:gd name="connsiteX0" fmla="*/ 31377 w 2223089"/>
                  <a:gd name="connsiteY0" fmla="*/ 594828 h 594937"/>
                  <a:gd name="connsiteX1" fmla="*/ 254 w 2223089"/>
                  <a:gd name="connsiteY1" fmla="*/ 252642 h 594937"/>
                  <a:gd name="connsiteX2" fmla="*/ 65302 w 2223089"/>
                  <a:gd name="connsiteY2" fmla="*/ 174579 h 594937"/>
                  <a:gd name="connsiteX3" fmla="*/ 65712 w 2223089"/>
                  <a:gd name="connsiteY3" fmla="*/ 174544 h 594937"/>
                  <a:gd name="connsiteX4" fmla="*/ 2116107 w 2223089"/>
                  <a:gd name="connsiteY4" fmla="*/ 154 h 594937"/>
                  <a:gd name="connsiteX5" fmla="*/ 2193800 w 2223089"/>
                  <a:gd name="connsiteY5" fmla="*/ 65641 h 594937"/>
                  <a:gd name="connsiteX6" fmla="*/ 2223043 w 2223089"/>
                  <a:gd name="connsiteY6" fmla="*/ 407363 h 594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3089" h="594937">
                    <a:moveTo>
                      <a:pt x="31377" y="594828"/>
                    </a:moveTo>
                    <a:lnTo>
                      <a:pt x="254" y="252642"/>
                    </a:lnTo>
                    <a:cubicBezTo>
                      <a:pt x="-3340" y="213125"/>
                      <a:pt x="25783" y="178174"/>
                      <a:pt x="65302" y="174579"/>
                    </a:cubicBezTo>
                    <a:cubicBezTo>
                      <a:pt x="65438" y="174567"/>
                      <a:pt x="65575" y="174556"/>
                      <a:pt x="65712" y="174544"/>
                    </a:cubicBezTo>
                    <a:lnTo>
                      <a:pt x="2116107" y="154"/>
                    </a:lnTo>
                    <a:cubicBezTo>
                      <a:pt x="2155644" y="-3216"/>
                      <a:pt x="2190430" y="26103"/>
                      <a:pt x="2193800" y="65641"/>
                    </a:cubicBezTo>
                    <a:lnTo>
                      <a:pt x="2223043" y="40736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28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buClrTx/>
                  <a:buFontTx/>
                  <a:buNone/>
                </a:pPr>
                <a:endParaRPr lang="en-US" sz="1350" kern="1200"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xmlns="" id="{4CAB6C49-E09F-641D-7F01-95B91FA37449}"/>
                  </a:ext>
                </a:extLst>
              </p:cNvPr>
              <p:cNvGrpSpPr/>
              <p:nvPr/>
            </p:nvGrpSpPr>
            <p:grpSpPr>
              <a:xfrm>
                <a:off x="6562464" y="3807193"/>
                <a:ext cx="2012816" cy="286239"/>
                <a:chOff x="5015090" y="4074789"/>
                <a:chExt cx="1911958" cy="271896"/>
              </a:xfrm>
            </p:grpSpPr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xmlns="" id="{18D2788A-D0CA-343C-0626-D93FA32928D0}"/>
                    </a:ext>
                  </a:extLst>
                </p:cNvPr>
                <p:cNvSpPr/>
                <p:nvPr/>
              </p:nvSpPr>
              <p:spPr>
                <a:xfrm>
                  <a:off x="5015090" y="4225200"/>
                  <a:ext cx="121486" cy="121485"/>
                </a:xfrm>
                <a:custGeom>
                  <a:avLst/>
                  <a:gdLst>
                    <a:gd name="connsiteX0" fmla="*/ 121486 w 121486"/>
                    <a:gd name="connsiteY0" fmla="*/ 60743 h 121485"/>
                    <a:gd name="connsiteX1" fmla="*/ 60743 w 121486"/>
                    <a:gd name="connsiteY1" fmla="*/ 121486 h 121485"/>
                    <a:gd name="connsiteX2" fmla="*/ 0 w 121486"/>
                    <a:gd name="connsiteY2" fmla="*/ 60743 h 121485"/>
                    <a:gd name="connsiteX3" fmla="*/ 60743 w 121486"/>
                    <a:gd name="connsiteY3" fmla="*/ 0 h 121485"/>
                    <a:gd name="connsiteX4" fmla="*/ 121486 w 121486"/>
                    <a:gd name="connsiteY4" fmla="*/ 60743 h 121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86" h="121485">
                      <a:moveTo>
                        <a:pt x="121486" y="60743"/>
                      </a:moveTo>
                      <a:cubicBezTo>
                        <a:pt x="121486" y="94290"/>
                        <a:pt x="94290" y="121486"/>
                        <a:pt x="60743" y="121486"/>
                      </a:cubicBezTo>
                      <a:cubicBezTo>
                        <a:pt x="27196" y="121486"/>
                        <a:pt x="0" y="94290"/>
                        <a:pt x="0" y="60743"/>
                      </a:cubicBezTo>
                      <a:cubicBezTo>
                        <a:pt x="0" y="27196"/>
                        <a:pt x="27196" y="0"/>
                        <a:pt x="60743" y="0"/>
                      </a:cubicBezTo>
                      <a:cubicBezTo>
                        <a:pt x="94290" y="0"/>
                        <a:pt x="121486" y="27196"/>
                        <a:pt x="121486" y="60743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289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buClrTx/>
                    <a:buFontTx/>
                    <a:buNone/>
                  </a:pPr>
                  <a:endParaRPr lang="en-US" sz="1350" kern="1200"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xmlns="" id="{BA7C0754-AD55-FE8E-ABBD-BBE90CC86B9B}"/>
                    </a:ext>
                  </a:extLst>
                </p:cNvPr>
                <p:cNvSpPr/>
                <p:nvPr/>
              </p:nvSpPr>
              <p:spPr>
                <a:xfrm>
                  <a:off x="5238913" y="4210737"/>
                  <a:ext cx="121486" cy="121485"/>
                </a:xfrm>
                <a:custGeom>
                  <a:avLst/>
                  <a:gdLst>
                    <a:gd name="connsiteX0" fmla="*/ 121486 w 121486"/>
                    <a:gd name="connsiteY0" fmla="*/ 60743 h 121485"/>
                    <a:gd name="connsiteX1" fmla="*/ 60743 w 121486"/>
                    <a:gd name="connsiteY1" fmla="*/ 121486 h 121485"/>
                    <a:gd name="connsiteX2" fmla="*/ 0 w 121486"/>
                    <a:gd name="connsiteY2" fmla="*/ 60743 h 121485"/>
                    <a:gd name="connsiteX3" fmla="*/ 60743 w 121486"/>
                    <a:gd name="connsiteY3" fmla="*/ 0 h 121485"/>
                    <a:gd name="connsiteX4" fmla="*/ 121486 w 121486"/>
                    <a:gd name="connsiteY4" fmla="*/ 60743 h 121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86" h="121485">
                      <a:moveTo>
                        <a:pt x="121486" y="60743"/>
                      </a:moveTo>
                      <a:cubicBezTo>
                        <a:pt x="121486" y="94290"/>
                        <a:pt x="94290" y="121486"/>
                        <a:pt x="60743" y="121486"/>
                      </a:cubicBezTo>
                      <a:cubicBezTo>
                        <a:pt x="27196" y="121486"/>
                        <a:pt x="0" y="94290"/>
                        <a:pt x="0" y="60743"/>
                      </a:cubicBezTo>
                      <a:cubicBezTo>
                        <a:pt x="0" y="27196"/>
                        <a:pt x="27196" y="0"/>
                        <a:pt x="60743" y="0"/>
                      </a:cubicBezTo>
                      <a:cubicBezTo>
                        <a:pt x="94290" y="0"/>
                        <a:pt x="121486" y="27196"/>
                        <a:pt x="121486" y="60743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289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buClrTx/>
                    <a:buFontTx/>
                    <a:buNone/>
                  </a:pPr>
                  <a:endParaRPr lang="en-US" sz="1350" kern="1200"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xmlns="" id="{F1613EE3-11A8-FB12-3F12-E49E7B6FB313}"/>
                    </a:ext>
                  </a:extLst>
                </p:cNvPr>
                <p:cNvSpPr/>
                <p:nvPr/>
              </p:nvSpPr>
              <p:spPr>
                <a:xfrm>
                  <a:off x="5462708" y="4199167"/>
                  <a:ext cx="121486" cy="121485"/>
                </a:xfrm>
                <a:custGeom>
                  <a:avLst/>
                  <a:gdLst>
                    <a:gd name="connsiteX0" fmla="*/ 121486 w 121486"/>
                    <a:gd name="connsiteY0" fmla="*/ 60743 h 121485"/>
                    <a:gd name="connsiteX1" fmla="*/ 60743 w 121486"/>
                    <a:gd name="connsiteY1" fmla="*/ 121486 h 121485"/>
                    <a:gd name="connsiteX2" fmla="*/ 0 w 121486"/>
                    <a:gd name="connsiteY2" fmla="*/ 60743 h 121485"/>
                    <a:gd name="connsiteX3" fmla="*/ 60743 w 121486"/>
                    <a:gd name="connsiteY3" fmla="*/ 0 h 121485"/>
                    <a:gd name="connsiteX4" fmla="*/ 121486 w 121486"/>
                    <a:gd name="connsiteY4" fmla="*/ 60743 h 121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86" h="121485">
                      <a:moveTo>
                        <a:pt x="121486" y="60743"/>
                      </a:moveTo>
                      <a:cubicBezTo>
                        <a:pt x="121486" y="94290"/>
                        <a:pt x="94290" y="121486"/>
                        <a:pt x="60743" y="121486"/>
                      </a:cubicBezTo>
                      <a:cubicBezTo>
                        <a:pt x="27196" y="121486"/>
                        <a:pt x="0" y="94290"/>
                        <a:pt x="0" y="60743"/>
                      </a:cubicBezTo>
                      <a:cubicBezTo>
                        <a:pt x="0" y="27196"/>
                        <a:pt x="27196" y="0"/>
                        <a:pt x="60743" y="0"/>
                      </a:cubicBezTo>
                      <a:cubicBezTo>
                        <a:pt x="94290" y="0"/>
                        <a:pt x="121486" y="27196"/>
                        <a:pt x="121486" y="60743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289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buClrTx/>
                    <a:buFontTx/>
                    <a:buNone/>
                  </a:pPr>
                  <a:endParaRPr lang="en-US" sz="1350" kern="1200"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xmlns="" id="{6FA2C570-569C-012C-6DE9-C852FF7D368C}"/>
                    </a:ext>
                  </a:extLst>
                </p:cNvPr>
                <p:cNvSpPr/>
                <p:nvPr/>
              </p:nvSpPr>
              <p:spPr>
                <a:xfrm>
                  <a:off x="5686531" y="4176027"/>
                  <a:ext cx="121486" cy="121485"/>
                </a:xfrm>
                <a:custGeom>
                  <a:avLst/>
                  <a:gdLst>
                    <a:gd name="connsiteX0" fmla="*/ 121486 w 121486"/>
                    <a:gd name="connsiteY0" fmla="*/ 60743 h 121485"/>
                    <a:gd name="connsiteX1" fmla="*/ 60743 w 121486"/>
                    <a:gd name="connsiteY1" fmla="*/ 121486 h 121485"/>
                    <a:gd name="connsiteX2" fmla="*/ 0 w 121486"/>
                    <a:gd name="connsiteY2" fmla="*/ 60743 h 121485"/>
                    <a:gd name="connsiteX3" fmla="*/ 60743 w 121486"/>
                    <a:gd name="connsiteY3" fmla="*/ 0 h 121485"/>
                    <a:gd name="connsiteX4" fmla="*/ 121486 w 121486"/>
                    <a:gd name="connsiteY4" fmla="*/ 60743 h 121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86" h="121485">
                      <a:moveTo>
                        <a:pt x="121486" y="60743"/>
                      </a:moveTo>
                      <a:cubicBezTo>
                        <a:pt x="121486" y="94290"/>
                        <a:pt x="94291" y="121486"/>
                        <a:pt x="60743" y="121486"/>
                      </a:cubicBezTo>
                      <a:cubicBezTo>
                        <a:pt x="27196" y="121486"/>
                        <a:pt x="0" y="94290"/>
                        <a:pt x="0" y="60743"/>
                      </a:cubicBezTo>
                      <a:cubicBezTo>
                        <a:pt x="0" y="27196"/>
                        <a:pt x="27196" y="0"/>
                        <a:pt x="60743" y="0"/>
                      </a:cubicBezTo>
                      <a:cubicBezTo>
                        <a:pt x="94291" y="0"/>
                        <a:pt x="121486" y="27196"/>
                        <a:pt x="121486" y="60743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289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buClrTx/>
                    <a:buFontTx/>
                    <a:buNone/>
                  </a:pPr>
                  <a:endParaRPr lang="en-US" sz="1350" kern="1200"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xmlns="" id="{49BD56BF-B76B-CA79-D68F-B587FCF86112}"/>
                    </a:ext>
                  </a:extLst>
                </p:cNvPr>
                <p:cNvSpPr/>
                <p:nvPr/>
              </p:nvSpPr>
              <p:spPr>
                <a:xfrm>
                  <a:off x="5910326" y="4155779"/>
                  <a:ext cx="121486" cy="121485"/>
                </a:xfrm>
                <a:custGeom>
                  <a:avLst/>
                  <a:gdLst>
                    <a:gd name="connsiteX0" fmla="*/ 121486 w 121486"/>
                    <a:gd name="connsiteY0" fmla="*/ 60743 h 121485"/>
                    <a:gd name="connsiteX1" fmla="*/ 60743 w 121486"/>
                    <a:gd name="connsiteY1" fmla="*/ 121486 h 121485"/>
                    <a:gd name="connsiteX2" fmla="*/ 0 w 121486"/>
                    <a:gd name="connsiteY2" fmla="*/ 60743 h 121485"/>
                    <a:gd name="connsiteX3" fmla="*/ 60743 w 121486"/>
                    <a:gd name="connsiteY3" fmla="*/ 0 h 121485"/>
                    <a:gd name="connsiteX4" fmla="*/ 121486 w 121486"/>
                    <a:gd name="connsiteY4" fmla="*/ 60743 h 121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86" h="121485">
                      <a:moveTo>
                        <a:pt x="121486" y="60743"/>
                      </a:moveTo>
                      <a:cubicBezTo>
                        <a:pt x="121486" y="94290"/>
                        <a:pt x="94290" y="121486"/>
                        <a:pt x="60743" y="121486"/>
                      </a:cubicBezTo>
                      <a:cubicBezTo>
                        <a:pt x="27196" y="121486"/>
                        <a:pt x="0" y="94290"/>
                        <a:pt x="0" y="60743"/>
                      </a:cubicBezTo>
                      <a:cubicBezTo>
                        <a:pt x="0" y="27196"/>
                        <a:pt x="27196" y="0"/>
                        <a:pt x="60743" y="0"/>
                      </a:cubicBezTo>
                      <a:cubicBezTo>
                        <a:pt x="94290" y="0"/>
                        <a:pt x="121486" y="27196"/>
                        <a:pt x="121486" y="60743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289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buClrTx/>
                    <a:buFontTx/>
                    <a:buNone/>
                  </a:pPr>
                  <a:endParaRPr lang="en-US" sz="1350" kern="1200"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xmlns="" id="{1B707586-8B7D-1A3B-4B82-8DDF5F3CFA86}"/>
                    </a:ext>
                  </a:extLst>
                </p:cNvPr>
                <p:cNvSpPr/>
                <p:nvPr/>
              </p:nvSpPr>
              <p:spPr>
                <a:xfrm>
                  <a:off x="6134150" y="4135532"/>
                  <a:ext cx="121486" cy="121485"/>
                </a:xfrm>
                <a:custGeom>
                  <a:avLst/>
                  <a:gdLst>
                    <a:gd name="connsiteX0" fmla="*/ 121486 w 121486"/>
                    <a:gd name="connsiteY0" fmla="*/ 60743 h 121485"/>
                    <a:gd name="connsiteX1" fmla="*/ 60743 w 121486"/>
                    <a:gd name="connsiteY1" fmla="*/ 121486 h 121485"/>
                    <a:gd name="connsiteX2" fmla="*/ 0 w 121486"/>
                    <a:gd name="connsiteY2" fmla="*/ 60743 h 121485"/>
                    <a:gd name="connsiteX3" fmla="*/ 60743 w 121486"/>
                    <a:gd name="connsiteY3" fmla="*/ 0 h 121485"/>
                    <a:gd name="connsiteX4" fmla="*/ 121486 w 121486"/>
                    <a:gd name="connsiteY4" fmla="*/ 60743 h 121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86" h="121485">
                      <a:moveTo>
                        <a:pt x="121486" y="60743"/>
                      </a:moveTo>
                      <a:cubicBezTo>
                        <a:pt x="121486" y="94290"/>
                        <a:pt x="94291" y="121486"/>
                        <a:pt x="60743" y="121486"/>
                      </a:cubicBezTo>
                      <a:cubicBezTo>
                        <a:pt x="27196" y="121486"/>
                        <a:pt x="0" y="94290"/>
                        <a:pt x="0" y="60743"/>
                      </a:cubicBezTo>
                      <a:cubicBezTo>
                        <a:pt x="0" y="27196"/>
                        <a:pt x="27196" y="0"/>
                        <a:pt x="60743" y="0"/>
                      </a:cubicBezTo>
                      <a:cubicBezTo>
                        <a:pt x="94291" y="0"/>
                        <a:pt x="121486" y="27196"/>
                        <a:pt x="121486" y="60743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289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buClrTx/>
                    <a:buFontTx/>
                    <a:buNone/>
                  </a:pPr>
                  <a:endParaRPr lang="en-US" sz="1350" kern="1200"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xmlns="" id="{9D464C7F-2752-5F11-AE1E-B66D7596C626}"/>
                    </a:ext>
                  </a:extLst>
                </p:cNvPr>
                <p:cNvSpPr/>
                <p:nvPr/>
              </p:nvSpPr>
              <p:spPr>
                <a:xfrm>
                  <a:off x="6357944" y="4115284"/>
                  <a:ext cx="121486" cy="121485"/>
                </a:xfrm>
                <a:custGeom>
                  <a:avLst/>
                  <a:gdLst>
                    <a:gd name="connsiteX0" fmla="*/ 121486 w 121486"/>
                    <a:gd name="connsiteY0" fmla="*/ 60743 h 121485"/>
                    <a:gd name="connsiteX1" fmla="*/ 60743 w 121486"/>
                    <a:gd name="connsiteY1" fmla="*/ 121486 h 121485"/>
                    <a:gd name="connsiteX2" fmla="*/ 0 w 121486"/>
                    <a:gd name="connsiteY2" fmla="*/ 60743 h 121485"/>
                    <a:gd name="connsiteX3" fmla="*/ 60743 w 121486"/>
                    <a:gd name="connsiteY3" fmla="*/ 0 h 121485"/>
                    <a:gd name="connsiteX4" fmla="*/ 121486 w 121486"/>
                    <a:gd name="connsiteY4" fmla="*/ 60743 h 121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86" h="121485">
                      <a:moveTo>
                        <a:pt x="121486" y="60743"/>
                      </a:moveTo>
                      <a:cubicBezTo>
                        <a:pt x="121486" y="94290"/>
                        <a:pt x="94290" y="121486"/>
                        <a:pt x="60743" y="121486"/>
                      </a:cubicBezTo>
                      <a:cubicBezTo>
                        <a:pt x="27196" y="121486"/>
                        <a:pt x="0" y="94290"/>
                        <a:pt x="0" y="60743"/>
                      </a:cubicBezTo>
                      <a:cubicBezTo>
                        <a:pt x="0" y="27196"/>
                        <a:pt x="27196" y="0"/>
                        <a:pt x="60743" y="0"/>
                      </a:cubicBezTo>
                      <a:cubicBezTo>
                        <a:pt x="94290" y="0"/>
                        <a:pt x="121486" y="27196"/>
                        <a:pt x="121486" y="60743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289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buClrTx/>
                    <a:buFontTx/>
                    <a:buNone/>
                  </a:pPr>
                  <a:endParaRPr lang="en-US" sz="1350" kern="1200"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xmlns="" id="{9607890C-0370-7ECB-5ED6-F0F5EF7AB55E}"/>
                    </a:ext>
                  </a:extLst>
                </p:cNvPr>
                <p:cNvSpPr/>
                <p:nvPr/>
              </p:nvSpPr>
              <p:spPr>
                <a:xfrm>
                  <a:off x="6581768" y="4095036"/>
                  <a:ext cx="121486" cy="121485"/>
                </a:xfrm>
                <a:custGeom>
                  <a:avLst/>
                  <a:gdLst>
                    <a:gd name="connsiteX0" fmla="*/ 121486 w 121486"/>
                    <a:gd name="connsiteY0" fmla="*/ 60743 h 121485"/>
                    <a:gd name="connsiteX1" fmla="*/ 60743 w 121486"/>
                    <a:gd name="connsiteY1" fmla="*/ 121486 h 121485"/>
                    <a:gd name="connsiteX2" fmla="*/ 0 w 121486"/>
                    <a:gd name="connsiteY2" fmla="*/ 60743 h 121485"/>
                    <a:gd name="connsiteX3" fmla="*/ 60743 w 121486"/>
                    <a:gd name="connsiteY3" fmla="*/ 0 h 121485"/>
                    <a:gd name="connsiteX4" fmla="*/ 121486 w 121486"/>
                    <a:gd name="connsiteY4" fmla="*/ 60743 h 121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86" h="121485">
                      <a:moveTo>
                        <a:pt x="121486" y="60743"/>
                      </a:moveTo>
                      <a:cubicBezTo>
                        <a:pt x="121486" y="94290"/>
                        <a:pt x="94290" y="121486"/>
                        <a:pt x="60743" y="121486"/>
                      </a:cubicBezTo>
                      <a:cubicBezTo>
                        <a:pt x="27196" y="121486"/>
                        <a:pt x="0" y="94290"/>
                        <a:pt x="0" y="60743"/>
                      </a:cubicBezTo>
                      <a:cubicBezTo>
                        <a:pt x="0" y="27196"/>
                        <a:pt x="27196" y="0"/>
                        <a:pt x="60743" y="0"/>
                      </a:cubicBezTo>
                      <a:cubicBezTo>
                        <a:pt x="94290" y="0"/>
                        <a:pt x="121486" y="27196"/>
                        <a:pt x="121486" y="60743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289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buClrTx/>
                    <a:buFontTx/>
                    <a:buNone/>
                  </a:pPr>
                  <a:endParaRPr lang="en-US" sz="1350" kern="1200"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xmlns="" id="{120F2F09-5C11-AA29-EB0B-336596629BB8}"/>
                    </a:ext>
                  </a:extLst>
                </p:cNvPr>
                <p:cNvSpPr/>
                <p:nvPr/>
              </p:nvSpPr>
              <p:spPr>
                <a:xfrm>
                  <a:off x="6805562" y="4074789"/>
                  <a:ext cx="121486" cy="121485"/>
                </a:xfrm>
                <a:custGeom>
                  <a:avLst/>
                  <a:gdLst>
                    <a:gd name="connsiteX0" fmla="*/ 121486 w 121486"/>
                    <a:gd name="connsiteY0" fmla="*/ 60743 h 121485"/>
                    <a:gd name="connsiteX1" fmla="*/ 60743 w 121486"/>
                    <a:gd name="connsiteY1" fmla="*/ 121486 h 121485"/>
                    <a:gd name="connsiteX2" fmla="*/ 0 w 121486"/>
                    <a:gd name="connsiteY2" fmla="*/ 60743 h 121485"/>
                    <a:gd name="connsiteX3" fmla="*/ 60743 w 121486"/>
                    <a:gd name="connsiteY3" fmla="*/ 0 h 121485"/>
                    <a:gd name="connsiteX4" fmla="*/ 121486 w 121486"/>
                    <a:gd name="connsiteY4" fmla="*/ 60743 h 121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86" h="121485">
                      <a:moveTo>
                        <a:pt x="121486" y="60743"/>
                      </a:moveTo>
                      <a:cubicBezTo>
                        <a:pt x="121486" y="94290"/>
                        <a:pt x="94290" y="121486"/>
                        <a:pt x="60743" y="121486"/>
                      </a:cubicBezTo>
                      <a:cubicBezTo>
                        <a:pt x="27196" y="121486"/>
                        <a:pt x="0" y="94290"/>
                        <a:pt x="0" y="60743"/>
                      </a:cubicBezTo>
                      <a:cubicBezTo>
                        <a:pt x="0" y="27196"/>
                        <a:pt x="27196" y="0"/>
                        <a:pt x="60743" y="0"/>
                      </a:cubicBezTo>
                      <a:cubicBezTo>
                        <a:pt x="94290" y="0"/>
                        <a:pt x="121486" y="27196"/>
                        <a:pt x="121486" y="60743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289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buClrTx/>
                    <a:buFontTx/>
                    <a:buNone/>
                  </a:pPr>
                  <a:endParaRPr lang="en-US" sz="1350" kern="1200"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xmlns="" id="{01D167A9-419F-75A1-6CA8-487A14C25BF7}"/>
                  </a:ext>
                </a:extLst>
              </p:cNvPr>
              <p:cNvSpPr/>
              <p:nvPr/>
            </p:nvSpPr>
            <p:spPr>
              <a:xfrm>
                <a:off x="7616971" y="3607651"/>
                <a:ext cx="389402" cy="589469"/>
              </a:xfrm>
              <a:custGeom>
                <a:avLst/>
                <a:gdLst>
                  <a:gd name="connsiteX0" fmla="*/ 147225 w 369890"/>
                  <a:gd name="connsiteY0" fmla="*/ 97306 h 559932"/>
                  <a:gd name="connsiteX1" fmla="*/ 161225 w 369890"/>
                  <a:gd name="connsiteY1" fmla="*/ 65199 h 559932"/>
                  <a:gd name="connsiteX2" fmla="*/ 304203 w 369890"/>
                  <a:gd name="connsiteY2" fmla="*/ 8881 h 559932"/>
                  <a:gd name="connsiteX3" fmla="*/ 304203 w 369890"/>
                  <a:gd name="connsiteY3" fmla="*/ 8881 h 559932"/>
                  <a:gd name="connsiteX4" fmla="*/ 360873 w 369890"/>
                  <a:gd name="connsiteY4" fmla="*/ 151957 h 559932"/>
                  <a:gd name="connsiteX5" fmla="*/ 360549 w 369890"/>
                  <a:gd name="connsiteY5" fmla="*/ 152698 h 559932"/>
                  <a:gd name="connsiteX6" fmla="*/ 209762 w 369890"/>
                  <a:gd name="connsiteY6" fmla="*/ 494333 h 559932"/>
                  <a:gd name="connsiteX7" fmla="*/ 65405 w 369890"/>
                  <a:gd name="connsiteY7" fmla="*/ 550535 h 559932"/>
                  <a:gd name="connsiteX8" fmla="*/ 61115 w 369890"/>
                  <a:gd name="connsiteY8" fmla="*/ 548539 h 559932"/>
                  <a:gd name="connsiteX9" fmla="*/ 61115 w 369890"/>
                  <a:gd name="connsiteY9" fmla="*/ 548539 h 559932"/>
                  <a:gd name="connsiteX10" fmla="*/ 10409 w 369890"/>
                  <a:gd name="connsiteY10" fmla="*/ 403595 h 559932"/>
                  <a:gd name="connsiteX11" fmla="*/ 117432 w 369890"/>
                  <a:gd name="connsiteY11" fmla="*/ 176532 h 559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9890" h="559932">
                    <a:moveTo>
                      <a:pt x="147225" y="97306"/>
                    </a:moveTo>
                    <a:lnTo>
                      <a:pt x="161225" y="65199"/>
                    </a:lnTo>
                    <a:cubicBezTo>
                      <a:pt x="185222" y="10232"/>
                      <a:pt x="249167" y="-14956"/>
                      <a:pt x="304203" y="8881"/>
                    </a:cubicBezTo>
                    <a:lnTo>
                      <a:pt x="304203" y="8881"/>
                    </a:lnTo>
                    <a:cubicBezTo>
                      <a:pt x="359360" y="32742"/>
                      <a:pt x="384733" y="96800"/>
                      <a:pt x="360873" y="151957"/>
                    </a:cubicBezTo>
                    <a:cubicBezTo>
                      <a:pt x="360766" y="152203"/>
                      <a:pt x="360659" y="152452"/>
                      <a:pt x="360549" y="152698"/>
                    </a:cubicBezTo>
                    <a:lnTo>
                      <a:pt x="209762" y="494333"/>
                    </a:lnTo>
                    <a:cubicBezTo>
                      <a:pt x="185418" y="549717"/>
                      <a:pt x="120788" y="574879"/>
                      <a:pt x="65405" y="550535"/>
                    </a:cubicBezTo>
                    <a:cubicBezTo>
                      <a:pt x="63961" y="549902"/>
                      <a:pt x="62529" y="549236"/>
                      <a:pt x="61115" y="548539"/>
                    </a:cubicBezTo>
                    <a:lnTo>
                      <a:pt x="61115" y="548539"/>
                    </a:lnTo>
                    <a:cubicBezTo>
                      <a:pt x="7522" y="522131"/>
                      <a:pt x="-15034" y="457653"/>
                      <a:pt x="10409" y="403595"/>
                    </a:cubicBezTo>
                    <a:lnTo>
                      <a:pt x="117432" y="176532"/>
                    </a:lnTo>
                  </a:path>
                </a:pathLst>
              </a:custGeom>
              <a:noFill/>
              <a:ln w="19050" cap="flat">
                <a:solidFill>
                  <a:schemeClr val="accent3">
                    <a:lumMod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buClrTx/>
                  <a:buFontTx/>
                  <a:buNone/>
                </a:pPr>
                <a:endParaRPr lang="en-US" sz="1350" kern="1200"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BF081285-B386-3F0D-6D9F-FE7209B73B29}"/>
                </a:ext>
              </a:extLst>
            </p:cNvPr>
            <p:cNvSpPr txBox="1"/>
            <p:nvPr/>
          </p:nvSpPr>
          <p:spPr>
            <a:xfrm rot="21176566">
              <a:off x="7489836" y="4252574"/>
              <a:ext cx="219614" cy="366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ClrTx/>
                <a:buFontTx/>
                <a:buNone/>
              </a:pPr>
              <a:endParaRPr lang="en-US" sz="1350" b="1" kern="1200" dirty="0">
                <a:solidFill>
                  <a:srgbClr val="FFFFFF"/>
                </a:solidFill>
                <a:latin typeface="Calibri" panose="020F0502020204030204"/>
                <a:ea typeface="+mn-ea"/>
                <a:cs typeface="Arial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B47C76-2E74-4345-B601-F00A1BAC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Problem Statement</a:t>
            </a:r>
            <a:endParaRPr lang="en-IN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4328ADA-0907-4091-88FE-20B39CAF1B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Why did you decide to solve this Problem statement</a:t>
            </a:r>
            <a:endParaRPr lang="en-US" dirty="0">
              <a:latin typeface="+mn-lt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0FBBC450-A8E3-F942-3A05-BF7D416BC630}"/>
              </a:ext>
            </a:extLst>
          </p:cNvPr>
          <p:cNvCxnSpPr>
            <a:cxnSpLocks/>
          </p:cNvCxnSpPr>
          <p:nvPr/>
        </p:nvCxnSpPr>
        <p:spPr>
          <a:xfrm>
            <a:off x="3136912" y="2514087"/>
            <a:ext cx="5053838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E6693EDA-46A1-91F0-B470-C64ED4896F55}"/>
              </a:ext>
            </a:extLst>
          </p:cNvPr>
          <p:cNvCxnSpPr>
            <a:cxnSpLocks/>
          </p:cNvCxnSpPr>
          <p:nvPr/>
        </p:nvCxnSpPr>
        <p:spPr>
          <a:xfrm>
            <a:off x="5663831" y="495251"/>
            <a:ext cx="0" cy="4331861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49BE46D7-26E8-D03B-A1CD-46FF1C8A4367}"/>
              </a:ext>
            </a:extLst>
          </p:cNvPr>
          <p:cNvSpPr txBox="1"/>
          <p:nvPr/>
        </p:nvSpPr>
        <p:spPr>
          <a:xfrm rot="21340859">
            <a:off x="3761039" y="864440"/>
            <a:ext cx="1365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US" sz="1200" b="1" kern="1200" dirty="0">
                <a:solidFill>
                  <a:srgbClr val="FFFFFF"/>
                </a:solidFill>
                <a:latin typeface="Calibri" panose="020F0502020204030204"/>
                <a:ea typeface="+mn-ea"/>
                <a:cs typeface="Arial" pitchFamily="34" charset="0"/>
              </a:rPr>
              <a:t>01</a:t>
            </a:r>
          </a:p>
          <a:p>
            <a:pPr algn="ctr">
              <a:buClrTx/>
              <a:buFontTx/>
              <a:buNone/>
            </a:pPr>
            <a:r>
              <a:rPr lang="en-US" sz="1200" b="1" kern="1200" dirty="0">
                <a:solidFill>
                  <a:srgbClr val="FFFFFF"/>
                </a:solidFill>
                <a:latin typeface="Calibri" panose="020F0502020204030204"/>
                <a:ea typeface="+mn-ea"/>
                <a:cs typeface="Arial" pitchFamily="34" charset="0"/>
              </a:rPr>
              <a:t>We as students, when we approach the bank we can wait for minutes or hours to get our services done.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F0117A6-47F7-A4EF-B313-C3513E068DC8}"/>
              </a:ext>
            </a:extLst>
          </p:cNvPr>
          <p:cNvSpPr txBox="1"/>
          <p:nvPr/>
        </p:nvSpPr>
        <p:spPr>
          <a:xfrm>
            <a:off x="4168483" y="184428"/>
            <a:ext cx="8942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US" sz="1050" b="1" kern="1200" dirty="0">
                <a:latin typeface="Calibri" panose="020F0502020204030204"/>
                <a:ea typeface="+mn-ea"/>
                <a:cs typeface="Arial" pitchFamily="34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9A85FE8-ED10-7F4E-02C1-208F89474FDB}"/>
              </a:ext>
            </a:extLst>
          </p:cNvPr>
          <p:cNvSpPr txBox="1"/>
          <p:nvPr/>
        </p:nvSpPr>
        <p:spPr>
          <a:xfrm rot="21340859">
            <a:off x="6240290" y="1280329"/>
            <a:ext cx="1365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US" sz="1200" b="1" kern="1200" dirty="0">
                <a:solidFill>
                  <a:srgbClr val="FFFFFF"/>
                </a:solidFill>
                <a:latin typeface="Calibri" panose="020F0502020204030204"/>
                <a:ea typeface="+mn-ea"/>
                <a:cs typeface="Arial" pitchFamily="34" charset="0"/>
              </a:rPr>
              <a:t>But this time constraints do not apply the same for all.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0B55777-234B-09CF-7502-90502CABF1C3}"/>
              </a:ext>
            </a:extLst>
          </p:cNvPr>
          <p:cNvSpPr txBox="1"/>
          <p:nvPr/>
        </p:nvSpPr>
        <p:spPr>
          <a:xfrm rot="21297021">
            <a:off x="3439520" y="3082515"/>
            <a:ext cx="179800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US" sz="1200" i="1" kern="1200" dirty="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04</a:t>
            </a:r>
          </a:p>
          <a:p>
            <a:pPr algn="ctr">
              <a:buClrTx/>
              <a:buFontTx/>
              <a:buNone/>
            </a:pPr>
            <a:r>
              <a:rPr lang="en-US" sz="1200" i="1" kern="1200" dirty="0" smtClean="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Working people, </a:t>
            </a:r>
            <a:r>
              <a:rPr lang="en-US" sz="1200" i="1" kern="1200" dirty="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who rarely can apply for leave, have to get half-day permissions to get their services done whenever the service segment at bank faces a rush  hour</a:t>
            </a:r>
            <a:r>
              <a:rPr lang="en-US" sz="1050" i="1" kern="1200" dirty="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algn="ctr">
              <a:buClrTx/>
              <a:buFontTx/>
              <a:buNone/>
            </a:pPr>
            <a:endParaRPr lang="en-US" sz="1050" i="1" kern="1200" dirty="0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  <a:p>
            <a:pPr algn="ctr">
              <a:buClrTx/>
              <a:buFontTx/>
              <a:buNone/>
            </a:pPr>
            <a:endParaRPr lang="en-IN" sz="1050" i="1" kern="1200" dirty="0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DF82C46D-CA66-BF25-3203-6A758645183C}"/>
              </a:ext>
            </a:extLst>
          </p:cNvPr>
          <p:cNvSpPr txBox="1"/>
          <p:nvPr/>
        </p:nvSpPr>
        <p:spPr>
          <a:xfrm rot="21340859">
            <a:off x="6362500" y="2857724"/>
            <a:ext cx="15848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US" sz="1200" b="1" kern="1200" dirty="0">
                <a:solidFill>
                  <a:srgbClr val="FFFFFF"/>
                </a:solidFill>
                <a:latin typeface="Calibri" panose="020F0502020204030204"/>
                <a:ea typeface="+mn-ea"/>
                <a:cs typeface="Arial" pitchFamily="34" charset="0"/>
              </a:rPr>
              <a:t>03</a:t>
            </a:r>
          </a:p>
          <a:p>
            <a:pPr algn="ctr">
              <a:buClrTx/>
              <a:buFontTx/>
              <a:buNone/>
            </a:pPr>
            <a:r>
              <a:rPr lang="en-US" sz="1200" b="1" kern="1200" dirty="0">
                <a:solidFill>
                  <a:srgbClr val="FFFFFF"/>
                </a:solidFill>
                <a:latin typeface="Calibri" panose="020F0502020204030204"/>
                <a:ea typeface="+mn-ea"/>
                <a:cs typeface="Arial" pitchFamily="34" charset="0"/>
              </a:rPr>
              <a:t>A lot of working people, senior citizens, physically challenged people and pregnant women , waiting for hours together to get their service. </a:t>
            </a:r>
          </a:p>
        </p:txBody>
      </p:sp>
      <p:grpSp>
        <p:nvGrpSpPr>
          <p:cNvPr id="489" name="Group 488">
            <a:extLst>
              <a:ext uri="{FF2B5EF4-FFF2-40B4-BE49-F238E27FC236}">
                <a16:creationId xmlns:a16="http://schemas.microsoft.com/office/drawing/2014/main" xmlns="" id="{42C3DF0E-C226-BFE9-8554-47F3D8660B94}"/>
              </a:ext>
            </a:extLst>
          </p:cNvPr>
          <p:cNvGrpSpPr/>
          <p:nvPr/>
        </p:nvGrpSpPr>
        <p:grpSpPr>
          <a:xfrm>
            <a:off x="618352" y="805973"/>
            <a:ext cx="1524509" cy="3916080"/>
            <a:chOff x="4380033" y="1377167"/>
            <a:chExt cx="1951462" cy="2664314"/>
          </a:xfrm>
        </p:grpSpPr>
        <p:sp>
          <p:nvSpPr>
            <p:cNvPr id="490" name="Freeform: Shape 45">
              <a:extLst>
                <a:ext uri="{FF2B5EF4-FFF2-40B4-BE49-F238E27FC236}">
                  <a16:creationId xmlns:a16="http://schemas.microsoft.com/office/drawing/2014/main" xmlns="" id="{FF89CC00-51AD-1F12-9F02-62ABABC725D0}"/>
                </a:ext>
              </a:extLst>
            </p:cNvPr>
            <p:cNvSpPr/>
            <p:nvPr/>
          </p:nvSpPr>
          <p:spPr>
            <a:xfrm>
              <a:off x="4380033" y="1377167"/>
              <a:ext cx="1951462" cy="408409"/>
            </a:xfrm>
            <a:custGeom>
              <a:avLst/>
              <a:gdLst>
                <a:gd name="connsiteX0" fmla="*/ 789729 w 1579458"/>
                <a:gd name="connsiteY0" fmla="*/ 0 h 330555"/>
                <a:gd name="connsiteX1" fmla="*/ 1579458 w 1579458"/>
                <a:gd name="connsiteY1" fmla="*/ 330555 h 330555"/>
                <a:gd name="connsiteX2" fmla="*/ 1561482 w 1579458"/>
                <a:gd name="connsiteY2" fmla="*/ 330555 h 330555"/>
                <a:gd name="connsiteX3" fmla="*/ 789729 w 1579458"/>
                <a:gd name="connsiteY3" fmla="*/ 18380 h 330555"/>
                <a:gd name="connsiteX4" fmla="*/ 17976 w 1579458"/>
                <a:gd name="connsiteY4" fmla="*/ 330555 h 330555"/>
                <a:gd name="connsiteX5" fmla="*/ 0 w 1579458"/>
                <a:gd name="connsiteY5" fmla="*/ 330555 h 330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9458" h="330555">
                  <a:moveTo>
                    <a:pt x="789729" y="0"/>
                  </a:moveTo>
                  <a:lnTo>
                    <a:pt x="1579458" y="330555"/>
                  </a:lnTo>
                  <a:lnTo>
                    <a:pt x="1561482" y="330555"/>
                  </a:lnTo>
                  <a:lnTo>
                    <a:pt x="789729" y="18380"/>
                  </a:lnTo>
                  <a:lnTo>
                    <a:pt x="17976" y="330555"/>
                  </a:lnTo>
                  <a:lnTo>
                    <a:pt x="0" y="330555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4017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Tx/>
                <a:buFontTx/>
                <a:buNone/>
              </a:pPr>
              <a:endParaRPr lang="en-US" sz="1500" kern="1200"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1" name="Freeform: Shape 51">
              <a:extLst>
                <a:ext uri="{FF2B5EF4-FFF2-40B4-BE49-F238E27FC236}">
                  <a16:creationId xmlns:a16="http://schemas.microsoft.com/office/drawing/2014/main" xmlns="" id="{A4F6D62C-4354-D68E-DCBB-9A3EEC8FF00B}"/>
                </a:ext>
              </a:extLst>
            </p:cNvPr>
            <p:cNvSpPr/>
            <p:nvPr/>
          </p:nvSpPr>
          <p:spPr>
            <a:xfrm>
              <a:off x="4380034" y="1785575"/>
              <a:ext cx="1951461" cy="2255906"/>
            </a:xfrm>
            <a:custGeom>
              <a:avLst/>
              <a:gdLst>
                <a:gd name="connsiteX0" fmla="*/ 0 w 1579457"/>
                <a:gd name="connsiteY0" fmla="*/ 0 h 1825867"/>
                <a:gd name="connsiteX1" fmla="*/ 1579457 w 1579457"/>
                <a:gd name="connsiteY1" fmla="*/ 0 h 1825867"/>
                <a:gd name="connsiteX2" fmla="*/ 1579457 w 1579457"/>
                <a:gd name="connsiteY2" fmla="*/ 1825868 h 1825867"/>
                <a:gd name="connsiteX3" fmla="*/ 0 w 1579457"/>
                <a:gd name="connsiteY3" fmla="*/ 1825868 h 182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457" h="1825867">
                  <a:moveTo>
                    <a:pt x="0" y="0"/>
                  </a:moveTo>
                  <a:lnTo>
                    <a:pt x="1579457" y="0"/>
                  </a:lnTo>
                  <a:lnTo>
                    <a:pt x="1579457" y="1825868"/>
                  </a:lnTo>
                  <a:lnTo>
                    <a:pt x="0" y="182586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4017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Tx/>
                <a:buFontTx/>
                <a:buNone/>
              </a:pPr>
              <a:endParaRPr lang="en-US" sz="1500" kern="1200"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2" name="Freeform: Shape 52">
              <a:extLst>
                <a:ext uri="{FF2B5EF4-FFF2-40B4-BE49-F238E27FC236}">
                  <a16:creationId xmlns:a16="http://schemas.microsoft.com/office/drawing/2014/main" xmlns="" id="{648DED9E-4BDF-67F5-1101-DD875D1F1E45}"/>
                </a:ext>
              </a:extLst>
            </p:cNvPr>
            <p:cNvSpPr/>
            <p:nvPr/>
          </p:nvSpPr>
          <p:spPr>
            <a:xfrm>
              <a:off x="4380034" y="1785575"/>
              <a:ext cx="1951461" cy="2255906"/>
            </a:xfrm>
            <a:custGeom>
              <a:avLst/>
              <a:gdLst>
                <a:gd name="connsiteX0" fmla="*/ 1579362 w 1579457"/>
                <a:gd name="connsiteY0" fmla="*/ 1825495 h 1825867"/>
                <a:gd name="connsiteX1" fmla="*/ 1579362 w 1579457"/>
                <a:gd name="connsiteY1" fmla="*/ -373 h 1825867"/>
                <a:gd name="connsiteX2" fmla="*/ -96 w 1579457"/>
                <a:gd name="connsiteY2" fmla="*/ -373 h 1825867"/>
                <a:gd name="connsiteX3" fmla="*/ -96 w 1579457"/>
                <a:gd name="connsiteY3" fmla="*/ 1114941 h 1825867"/>
                <a:gd name="connsiteX4" fmla="*/ 18082 w 1579457"/>
                <a:gd name="connsiteY4" fmla="*/ 1201387 h 1825867"/>
                <a:gd name="connsiteX5" fmla="*/ 220059 w 1579457"/>
                <a:gd name="connsiteY5" fmla="*/ 1451838 h 1825867"/>
                <a:gd name="connsiteX6" fmla="*/ 652289 w 1579457"/>
                <a:gd name="connsiteY6" fmla="*/ 1698249 h 1825867"/>
                <a:gd name="connsiteX7" fmla="*/ 1188497 w 1579457"/>
                <a:gd name="connsiteY7" fmla="*/ 1825495 h 182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9457" h="1825867">
                  <a:moveTo>
                    <a:pt x="1579362" y="1825495"/>
                  </a:moveTo>
                  <a:lnTo>
                    <a:pt x="1579362" y="-373"/>
                  </a:lnTo>
                  <a:lnTo>
                    <a:pt x="-96" y="-373"/>
                  </a:lnTo>
                  <a:lnTo>
                    <a:pt x="-96" y="1114941"/>
                  </a:lnTo>
                  <a:cubicBezTo>
                    <a:pt x="2848" y="1144325"/>
                    <a:pt x="8941" y="1173308"/>
                    <a:pt x="18082" y="1201387"/>
                  </a:cubicBezTo>
                  <a:cubicBezTo>
                    <a:pt x="55165" y="1314938"/>
                    <a:pt x="134663" y="1387206"/>
                    <a:pt x="220059" y="1451838"/>
                  </a:cubicBezTo>
                  <a:cubicBezTo>
                    <a:pt x="429388" y="1610107"/>
                    <a:pt x="633707" y="1691019"/>
                    <a:pt x="652289" y="1698249"/>
                  </a:cubicBezTo>
                  <a:cubicBezTo>
                    <a:pt x="824414" y="1764833"/>
                    <a:pt x="1004807" y="1807640"/>
                    <a:pt x="1188497" y="1825495"/>
                  </a:cubicBezTo>
                  <a:close/>
                </a:path>
              </a:pathLst>
            </a:custGeom>
            <a:solidFill>
              <a:schemeClr val="accent3"/>
            </a:solidFill>
            <a:ln w="4017" cap="flat">
              <a:noFill/>
              <a:prstDash val="solid"/>
              <a:miter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>
                <a:buClrTx/>
                <a:buFontTx/>
                <a:buNone/>
              </a:pPr>
              <a:endParaRPr lang="en-US" sz="1500" kern="1200"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3" name="Freeform: Shape 53">
              <a:extLst>
                <a:ext uri="{FF2B5EF4-FFF2-40B4-BE49-F238E27FC236}">
                  <a16:creationId xmlns:a16="http://schemas.microsoft.com/office/drawing/2014/main" xmlns="" id="{70E4A972-2A9D-2D6C-0B8F-67E71D227436}"/>
                </a:ext>
              </a:extLst>
            </p:cNvPr>
            <p:cNvSpPr/>
            <p:nvPr/>
          </p:nvSpPr>
          <p:spPr>
            <a:xfrm>
              <a:off x="4380034" y="1785574"/>
              <a:ext cx="1951461" cy="408555"/>
            </a:xfrm>
            <a:custGeom>
              <a:avLst/>
              <a:gdLst>
                <a:gd name="connsiteX0" fmla="*/ 0 w 1579457"/>
                <a:gd name="connsiteY0" fmla="*/ 0 h 151401"/>
                <a:gd name="connsiteX1" fmla="*/ 1579457 w 1579457"/>
                <a:gd name="connsiteY1" fmla="*/ 0 h 151401"/>
                <a:gd name="connsiteX2" fmla="*/ 1579457 w 1579457"/>
                <a:gd name="connsiteY2" fmla="*/ 151402 h 151401"/>
                <a:gd name="connsiteX3" fmla="*/ 0 w 1579457"/>
                <a:gd name="connsiteY3" fmla="*/ 151402 h 15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457" h="151401">
                  <a:moveTo>
                    <a:pt x="0" y="0"/>
                  </a:moveTo>
                  <a:lnTo>
                    <a:pt x="1579457" y="0"/>
                  </a:lnTo>
                  <a:lnTo>
                    <a:pt x="1579457" y="151402"/>
                  </a:lnTo>
                  <a:lnTo>
                    <a:pt x="0" y="151402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4017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Tx/>
                <a:buFontTx/>
                <a:buNone/>
              </a:pPr>
              <a:endParaRPr lang="en-US" sz="1500" kern="1200"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4" name="Freeform: Shape 54">
              <a:extLst>
                <a:ext uri="{FF2B5EF4-FFF2-40B4-BE49-F238E27FC236}">
                  <a16:creationId xmlns:a16="http://schemas.microsoft.com/office/drawing/2014/main" xmlns="" id="{63E92E57-D389-7F44-87AE-AA26F40002EB}"/>
                </a:ext>
              </a:extLst>
            </p:cNvPr>
            <p:cNvSpPr/>
            <p:nvPr/>
          </p:nvSpPr>
          <p:spPr>
            <a:xfrm>
              <a:off x="4497371" y="3320240"/>
              <a:ext cx="760570" cy="603904"/>
            </a:xfrm>
            <a:custGeom>
              <a:avLst/>
              <a:gdLst>
                <a:gd name="connsiteX0" fmla="*/ 185723 w 615584"/>
                <a:gd name="connsiteY0" fmla="*/ -373 h 488783"/>
                <a:gd name="connsiteX1" fmla="*/ 615489 w 615584"/>
                <a:gd name="connsiteY1" fmla="*/ 488410 h 488783"/>
                <a:gd name="connsiteX2" fmla="*/ 440214 w 615584"/>
                <a:gd name="connsiteY2" fmla="*/ 415699 h 488783"/>
                <a:gd name="connsiteX3" fmla="*/ 266514 w 615584"/>
                <a:gd name="connsiteY3" fmla="*/ 318750 h 488783"/>
                <a:gd name="connsiteX4" fmla="*/ 80695 w 615584"/>
                <a:gd name="connsiteY4" fmla="*/ 189485 h 488783"/>
                <a:gd name="connsiteX5" fmla="*/ -96 w 615584"/>
                <a:gd name="connsiteY5" fmla="*/ 113259 h 488783"/>
                <a:gd name="connsiteX6" fmla="*/ 121090 w 615584"/>
                <a:gd name="connsiteY6" fmla="*/ 92536 h 488783"/>
                <a:gd name="connsiteX7" fmla="*/ 185723 w 615584"/>
                <a:gd name="connsiteY7" fmla="*/ -373 h 488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5584" h="488783">
                  <a:moveTo>
                    <a:pt x="185723" y="-373"/>
                  </a:moveTo>
                  <a:cubicBezTo>
                    <a:pt x="303132" y="183579"/>
                    <a:pt x="448075" y="348424"/>
                    <a:pt x="615489" y="488410"/>
                  </a:cubicBezTo>
                  <a:cubicBezTo>
                    <a:pt x="555736" y="467506"/>
                    <a:pt x="497215" y="443228"/>
                    <a:pt x="440214" y="415699"/>
                  </a:cubicBezTo>
                  <a:cubicBezTo>
                    <a:pt x="380610" y="386529"/>
                    <a:pt x="322627" y="354168"/>
                    <a:pt x="266514" y="318750"/>
                  </a:cubicBezTo>
                  <a:cubicBezTo>
                    <a:pt x="195579" y="275244"/>
                    <a:pt x="143268" y="242887"/>
                    <a:pt x="80695" y="189485"/>
                  </a:cubicBezTo>
                  <a:cubicBezTo>
                    <a:pt x="52487" y="165466"/>
                    <a:pt x="25523" y="140025"/>
                    <a:pt x="-96" y="113259"/>
                  </a:cubicBezTo>
                  <a:cubicBezTo>
                    <a:pt x="64295" y="123277"/>
                    <a:pt x="99964" y="108977"/>
                    <a:pt x="121090" y="92536"/>
                  </a:cubicBezTo>
                  <a:cubicBezTo>
                    <a:pt x="157891" y="63694"/>
                    <a:pt x="185723" y="-373"/>
                    <a:pt x="185723" y="-37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4017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Tx/>
                <a:buFontTx/>
                <a:buNone/>
              </a:pPr>
              <a:endParaRPr lang="en-US" sz="1500" kern="1200"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15222" y="2031671"/>
            <a:ext cx="1338926" cy="2585323"/>
            <a:chOff x="715222" y="2031671"/>
            <a:chExt cx="1338926" cy="2585323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20153E50-775C-8A73-B4BD-A1E9EEC38372}"/>
                </a:ext>
              </a:extLst>
            </p:cNvPr>
            <p:cNvSpPr txBox="1"/>
            <p:nvPr/>
          </p:nvSpPr>
          <p:spPr>
            <a:xfrm>
              <a:off x="1467001" y="2398671"/>
              <a:ext cx="58714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buClrTx/>
                <a:buFontTx/>
                <a:buNone/>
              </a:pPr>
              <a:r>
                <a:rPr lang="en-US" sz="1050" b="1" kern="1200" dirty="0">
                  <a:latin typeface="Calibri" panose="020F0502020204030204"/>
                  <a:ea typeface="+mn-ea"/>
                  <a:cs typeface="Arial" pitchFamily="34" charset="0"/>
                </a:rPr>
                <a:t> 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15222" y="2031671"/>
              <a:ext cx="1271023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sz="1350" kern="1200" dirty="0">
                  <a:latin typeface="Calibri" panose="020F0502020204030204"/>
                  <a:ea typeface="+mn-ea"/>
                  <a:cs typeface="+mn-cs"/>
                </a:rPr>
                <a:t>This would be a great opportunity for us to help the bank in solving this issue and to provide better service for the people, which benefits both the parties.</a:t>
              </a:r>
              <a:endParaRPr lang="en-IN" sz="1350" kern="1200" dirty="0"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638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528" fill="hold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6" grpId="0"/>
      <p:bldP spid="12" grpId="0"/>
      <p:bldP spid="28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 smtClean="0"/>
              <a:t>User Segment &amp; Pain Points</a:t>
            </a:r>
            <a:endParaRPr sz="2000" dirty="0"/>
          </a:p>
        </p:txBody>
      </p:sp>
      <p:sp>
        <p:nvSpPr>
          <p:cNvPr id="348" name="Google Shape;348;p2"/>
          <p:cNvSpPr txBox="1"/>
          <p:nvPr/>
        </p:nvSpPr>
        <p:spPr>
          <a:xfrm>
            <a:off x="494629" y="805550"/>
            <a:ext cx="8238600" cy="388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1000"/>
              </a:spcBef>
              <a:buSzPts val="1400"/>
            </a:pPr>
            <a:r>
              <a:rPr lang="en-US" sz="1600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Which user /advertiser segment would be early adopter of your product &amp; why?</a:t>
            </a:r>
          </a:p>
          <a:p>
            <a:pPr lvl="0">
              <a:lnSpc>
                <a:spcPct val="115000"/>
              </a:lnSpc>
              <a:spcBef>
                <a:spcPts val="1000"/>
              </a:spcBef>
              <a:buSzPts val="1400"/>
            </a:pPr>
            <a:endParaRPr lang="en-US" sz="1600" b="1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dirty="0" smtClean="0">
                <a:latin typeface="Lato"/>
                <a:ea typeface="Lato"/>
                <a:cs typeface="Lato"/>
                <a:sym typeface="Lato"/>
              </a:rPr>
              <a:t>	</a:t>
            </a:r>
            <a:endParaRPr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49695241"/>
              </p:ext>
            </p:extLst>
          </p:nvPr>
        </p:nvGraphicFramePr>
        <p:xfrm>
          <a:off x="1939046" y="1555312"/>
          <a:ext cx="5349766" cy="3132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362929" y="672663"/>
            <a:ext cx="8238600" cy="4099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What are the alternatives/competitive products for the problem you are solving</a:t>
            </a: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?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b="1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Our prime aim is to identify and classify the needy to enhance their experience with the bank in a better way, to pursue that the following techniques are required</a:t>
            </a:r>
            <a:r>
              <a:rPr lang="en-IN" sz="1600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" sz="16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Pre-Requisite</a:t>
            </a:r>
            <a:endParaRPr sz="200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414119"/>
              </p:ext>
            </p:extLst>
          </p:nvPr>
        </p:nvGraphicFramePr>
        <p:xfrm>
          <a:off x="662156" y="2017990"/>
          <a:ext cx="6411309" cy="286932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137103"/>
                <a:gridCol w="2137103"/>
                <a:gridCol w="2137103"/>
              </a:tblGrid>
              <a:tr h="3188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3E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Azure Video Indexer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3E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Amazon </a:t>
                      </a:r>
                      <a:r>
                        <a:rPr lang="en-IN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Rekognition</a:t>
                      </a:r>
                      <a:endParaRPr lang="en-IN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3EC1"/>
                    </a:solidFill>
                  </a:tcPr>
                </a:tc>
              </a:tr>
              <a:tr h="3188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Facial Recognition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9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9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9F2"/>
                    </a:solidFill>
                  </a:tcPr>
                </a:tc>
              </a:tr>
              <a:tr h="3188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Face Comparison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3188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Facial Analysis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9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3188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Explicit Content Detection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88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 Detection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9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9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9F2"/>
                    </a:solidFill>
                  </a:tcPr>
                </a:tc>
              </a:tr>
              <a:tr h="3188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PPE Detection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3188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Emotion identification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9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9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9F2"/>
                    </a:solidFill>
                  </a:tcPr>
                </a:tc>
              </a:tr>
              <a:tr h="3188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Observed people tracking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>
            <a:spLocks noGrp="1"/>
          </p:cNvSpPr>
          <p:nvPr>
            <p:ph type="title"/>
          </p:nvPr>
        </p:nvSpPr>
        <p:spPr>
          <a:xfrm>
            <a:off x="241742" y="136648"/>
            <a:ext cx="8280000" cy="464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</a:t>
            </a:r>
            <a:endParaRPr sz="2000" dirty="0"/>
          </a:p>
        </p:txBody>
      </p:sp>
      <p:sp>
        <p:nvSpPr>
          <p:cNvPr id="366" name="Google Shape;366;p5"/>
          <p:cNvSpPr txBox="1">
            <a:spLocks noGrp="1"/>
          </p:cNvSpPr>
          <p:nvPr>
            <p:ph type="title"/>
          </p:nvPr>
        </p:nvSpPr>
        <p:spPr>
          <a:xfrm>
            <a:off x="241742" y="507639"/>
            <a:ext cx="8280000" cy="560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 which are likely to be used by you for the prototype, if your idea gets </a:t>
            </a:r>
            <a: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  <a:t>selected</a:t>
            </a:r>
            <a:r>
              <a:rPr lang="en-I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/>
            </a:r>
            <a:br>
              <a:rPr lang="en-I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-I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  <a:t/>
            </a:r>
            <a:br>
              <a:rPr lang="en-I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-I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/>
            </a:r>
            <a:br>
              <a:rPr lang="en-I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-US" sz="1400" b="0" dirty="0"/>
              <a:t/>
            </a:r>
            <a:br>
              <a:rPr lang="en-US" sz="1400" b="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dirty="0"/>
              <a:t/>
            </a:r>
            <a:br>
              <a:rPr lang="en-US" sz="1400" b="0" dirty="0"/>
            </a:br>
            <a:r>
              <a:rPr lang="en-US" sz="1400" dirty="0"/>
              <a:t/>
            </a:r>
            <a:br>
              <a:rPr lang="en-US" sz="1400" dirty="0"/>
            </a:br>
            <a:endParaRPr sz="1400" dirty="0"/>
          </a:p>
        </p:txBody>
      </p:sp>
      <p:sp>
        <p:nvSpPr>
          <p:cNvPr id="3" name="Rounded Rectangle 2"/>
          <p:cNvSpPr/>
          <p:nvPr/>
        </p:nvSpPr>
        <p:spPr>
          <a:xfrm>
            <a:off x="544202" y="1440139"/>
            <a:ext cx="2766901" cy="2755384"/>
          </a:xfrm>
          <a:prstGeom prst="roundRect">
            <a:avLst>
              <a:gd name="adj" fmla="val 15141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We </a:t>
            </a:r>
            <a:r>
              <a:rPr lang="en-US" sz="1600" dirty="0"/>
              <a:t>will use “Azure Video Indexer”  to  develop the prototype as it meets the </a:t>
            </a:r>
            <a:r>
              <a:rPr lang="en-US" sz="1600" dirty="0" smtClean="0"/>
              <a:t>listed </a:t>
            </a:r>
            <a:r>
              <a:rPr lang="en-US" sz="1600" dirty="0"/>
              <a:t>requirements:</a:t>
            </a:r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01" y="1669405"/>
            <a:ext cx="3013848" cy="567571"/>
          </a:xfrm>
          <a:prstGeom prst="rect">
            <a:avLst/>
          </a:prstGeom>
        </p:spPr>
      </p:pic>
      <p:grpSp>
        <p:nvGrpSpPr>
          <p:cNvPr id="130" name="Group 129"/>
          <p:cNvGrpSpPr/>
          <p:nvPr/>
        </p:nvGrpSpPr>
        <p:grpSpPr>
          <a:xfrm>
            <a:off x="4078034" y="1012617"/>
            <a:ext cx="4151589" cy="3999974"/>
            <a:chOff x="4246177" y="1012617"/>
            <a:chExt cx="4151589" cy="3999974"/>
          </a:xfrm>
        </p:grpSpPr>
        <p:sp>
          <p:nvSpPr>
            <p:cNvPr id="88" name="Snip Diagonal Corner Rectangle 87"/>
            <p:cNvSpPr/>
            <p:nvPr/>
          </p:nvSpPr>
          <p:spPr>
            <a:xfrm>
              <a:off x="4246179" y="1012617"/>
              <a:ext cx="4151587" cy="730373"/>
            </a:xfrm>
            <a:prstGeom prst="snip2Diag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8FEAFF"/>
                  </a:solidFill>
                  <a:latin typeface="Lato" panose="020B0604020202020204" charset="0"/>
                </a:rPr>
                <a:t>Face detection</a:t>
              </a:r>
              <a:r>
                <a:rPr lang="en-US" dirty="0" smtClean="0">
                  <a:solidFill>
                    <a:srgbClr val="8FEAFF"/>
                  </a:solidFill>
                  <a:latin typeface="Lato" panose="020B0604020202020204" charset="0"/>
                </a:rPr>
                <a:t>:</a:t>
              </a:r>
              <a:r>
                <a:rPr lang="en-US" dirty="0" smtClean="0">
                  <a:latin typeface="Lato" panose="020B0604020202020204" charset="0"/>
                </a:rPr>
                <a:t> </a:t>
              </a:r>
              <a:r>
                <a:rPr lang="en-US" dirty="0">
                  <a:latin typeface="Lato" panose="020B0604020202020204" charset="0"/>
                </a:rPr>
                <a:t>Detects and groups faces appearing in the video.</a:t>
              </a:r>
              <a:endParaRPr lang="en-IN" dirty="0">
                <a:latin typeface="Lato" panose="020B0604020202020204" charset="0"/>
              </a:endParaRPr>
            </a:p>
          </p:txBody>
        </p:sp>
        <p:sp>
          <p:nvSpPr>
            <p:cNvPr id="132" name="Snip Diagonal Corner Rectangle 131"/>
            <p:cNvSpPr/>
            <p:nvPr/>
          </p:nvSpPr>
          <p:spPr>
            <a:xfrm>
              <a:off x="4246177" y="1834605"/>
              <a:ext cx="4151589" cy="730373"/>
            </a:xfrm>
            <a:prstGeom prst="snip2Diag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8FEAFF"/>
                  </a:solidFill>
                  <a:latin typeface="Lato" panose="020B0604020202020204" charset="0"/>
                </a:rPr>
                <a:t>Labels identification</a:t>
              </a:r>
              <a:r>
                <a:rPr lang="en-US" dirty="0" smtClean="0">
                  <a:solidFill>
                    <a:srgbClr val="8FEAFF"/>
                  </a:solidFill>
                  <a:latin typeface="Lato" panose="020B0604020202020204" charset="0"/>
                </a:rPr>
                <a:t>: </a:t>
              </a:r>
              <a:r>
                <a:rPr lang="en-US" dirty="0" smtClean="0">
                  <a:latin typeface="Lato" panose="020B0604020202020204" charset="0"/>
                </a:rPr>
                <a:t> </a:t>
              </a:r>
              <a:r>
                <a:rPr lang="en-US" dirty="0">
                  <a:latin typeface="Lato" panose="020B0604020202020204" charset="0"/>
                </a:rPr>
                <a:t>Identifies visual objects and actions displayed.</a:t>
              </a:r>
              <a:endParaRPr lang="en-IN" dirty="0">
                <a:latin typeface="Lato" panose="020B0604020202020204" charset="0"/>
              </a:endParaRPr>
            </a:p>
          </p:txBody>
        </p:sp>
        <p:sp>
          <p:nvSpPr>
            <p:cNvPr id="133" name="Snip Diagonal Corner Rectangle 132"/>
            <p:cNvSpPr/>
            <p:nvPr/>
          </p:nvSpPr>
          <p:spPr>
            <a:xfrm>
              <a:off x="4246178" y="2656596"/>
              <a:ext cx="4151588" cy="730373"/>
            </a:xfrm>
            <a:prstGeom prst="snip2Diag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8FEAFF"/>
                  </a:solidFill>
                  <a:latin typeface="Lato" panose="020B0604020202020204" charset="0"/>
                </a:rPr>
                <a:t>Visual content moderation:</a:t>
              </a:r>
              <a:r>
                <a:rPr lang="en-US" dirty="0">
                  <a:latin typeface="Lato" panose="020B0604020202020204" charset="0"/>
                </a:rPr>
                <a:t> Detects adult and/or racy visuals</a:t>
              </a:r>
              <a:r>
                <a:rPr lang="en-US" dirty="0"/>
                <a:t>.</a:t>
              </a:r>
              <a:endParaRPr lang="en-IN" dirty="0"/>
            </a:p>
          </p:txBody>
        </p:sp>
        <p:sp>
          <p:nvSpPr>
            <p:cNvPr id="134" name="Snip Diagonal Corner Rectangle 133"/>
            <p:cNvSpPr/>
            <p:nvPr/>
          </p:nvSpPr>
          <p:spPr>
            <a:xfrm>
              <a:off x="4246177" y="3465149"/>
              <a:ext cx="4151589" cy="730373"/>
            </a:xfrm>
            <a:prstGeom prst="snip2Diag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8FEAFF"/>
                  </a:solidFill>
                  <a:latin typeface="Lato" panose="020B0604020202020204" charset="0"/>
                </a:rPr>
                <a:t>Observed people </a:t>
              </a:r>
              <a:r>
                <a:rPr lang="en-US" dirty="0" smtClean="0">
                  <a:solidFill>
                    <a:srgbClr val="8FEAFF"/>
                  </a:solidFill>
                  <a:latin typeface="Lato" panose="020B0604020202020204" charset="0"/>
                </a:rPr>
                <a:t>tracking: </a:t>
              </a:r>
              <a:r>
                <a:rPr lang="en-US" dirty="0" smtClean="0">
                  <a:latin typeface="Lato" panose="020B0604020202020204" charset="0"/>
                </a:rPr>
                <a:t> </a:t>
              </a:r>
              <a:r>
                <a:rPr lang="en-US" dirty="0">
                  <a:latin typeface="Lato" panose="020B0604020202020204" charset="0"/>
                </a:rPr>
                <a:t>Detects observed people in videos and provides information such as the location of the person in the video frame.</a:t>
              </a:r>
              <a:endParaRPr lang="en-IN" dirty="0">
                <a:latin typeface="Lato" panose="020B0604020202020204" charset="0"/>
              </a:endParaRPr>
            </a:p>
          </p:txBody>
        </p:sp>
        <p:sp>
          <p:nvSpPr>
            <p:cNvPr id="135" name="Snip Diagonal Corner Rectangle 134"/>
            <p:cNvSpPr/>
            <p:nvPr/>
          </p:nvSpPr>
          <p:spPr>
            <a:xfrm>
              <a:off x="4246177" y="4282218"/>
              <a:ext cx="4151589" cy="730373"/>
            </a:xfrm>
            <a:prstGeom prst="snip2Diag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8FEAFF"/>
                  </a:solidFill>
                  <a:latin typeface="Lato" panose="020B0604020202020204" charset="0"/>
                </a:rPr>
                <a:t>Matched </a:t>
              </a:r>
              <a:r>
                <a:rPr lang="en-US" dirty="0" smtClean="0">
                  <a:solidFill>
                    <a:srgbClr val="8FEAFF"/>
                  </a:solidFill>
                  <a:latin typeface="Lato" panose="020B0604020202020204" charset="0"/>
                </a:rPr>
                <a:t>person:  </a:t>
              </a:r>
              <a:r>
                <a:rPr lang="en-US" dirty="0">
                  <a:latin typeface="Lato" panose="020B0604020202020204" charset="0"/>
                </a:rPr>
                <a:t>Matches people that were observed in the video with the corresponding faces detected.</a:t>
              </a:r>
              <a:endParaRPr lang="en-IN" dirty="0">
                <a:latin typeface="Lato" panose="020B06040202020202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Any Supporting Functional Documents</a:t>
            </a:r>
            <a:endParaRPr sz="2000"/>
          </a:p>
        </p:txBody>
      </p:sp>
      <p:sp>
        <p:nvSpPr>
          <p:cNvPr id="372" name="Google Shape;372;p6"/>
          <p:cNvSpPr txBox="1"/>
          <p:nvPr/>
        </p:nvSpPr>
        <p:spPr>
          <a:xfrm>
            <a:off x="231227" y="679414"/>
            <a:ext cx="8519747" cy="4014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Present your solution, talk about methodology, architecture &amp; scalability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650129" y="1432780"/>
            <a:ext cx="1481959" cy="2817629"/>
            <a:chOff x="2017984" y="1191050"/>
            <a:chExt cx="1481959" cy="2817629"/>
          </a:xfrm>
        </p:grpSpPr>
        <p:sp>
          <p:nvSpPr>
            <p:cNvPr id="3" name="Rounded Rectangle 2"/>
            <p:cNvSpPr/>
            <p:nvPr/>
          </p:nvSpPr>
          <p:spPr>
            <a:xfrm>
              <a:off x="2017984" y="1191050"/>
              <a:ext cx="1481959" cy="52551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Face detection and analysis</a:t>
              </a:r>
              <a:endParaRPr lang="en-IN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017985" y="2032527"/>
              <a:ext cx="1481958" cy="45194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PPE Detection</a:t>
              </a:r>
              <a:endParaRPr lang="en-IN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017984" y="2800432"/>
              <a:ext cx="1481959" cy="47296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Object Detection</a:t>
              </a:r>
              <a:endParaRPr lang="en-IN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017984" y="3589358"/>
              <a:ext cx="1481959" cy="41932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Sentiment Analysis</a:t>
              </a:r>
              <a:endParaRPr lang="en-IN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31227" y="1605516"/>
            <a:ext cx="988539" cy="2530549"/>
            <a:chOff x="283777" y="1224920"/>
            <a:chExt cx="988539" cy="2064204"/>
          </a:xfrm>
        </p:grpSpPr>
        <p:sp>
          <p:nvSpPr>
            <p:cNvPr id="2" name="Rounded Rectangle 1"/>
            <p:cNvSpPr/>
            <p:nvPr/>
          </p:nvSpPr>
          <p:spPr>
            <a:xfrm>
              <a:off x="283777" y="1224920"/>
              <a:ext cx="948987" cy="65164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/>
                <a:t>Video Input</a:t>
              </a:r>
              <a:endParaRPr lang="en-IN" sz="1600" dirty="0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637337" y="2053592"/>
              <a:ext cx="316474" cy="482174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83777" y="2637483"/>
              <a:ext cx="988539" cy="65164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/>
                <a:t>Azure Video Indexer</a:t>
              </a:r>
              <a:endParaRPr lang="en-IN" sz="1600" dirty="0"/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flipV="1">
            <a:off x="1240219" y="1738109"/>
            <a:ext cx="377716" cy="1953042"/>
          </a:xfrm>
          <a:prstGeom prst="straightConnector1">
            <a:avLst/>
          </a:prstGeom>
          <a:ln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240219" y="2621402"/>
            <a:ext cx="346703" cy="1069749"/>
          </a:xfrm>
          <a:prstGeom prst="straightConnector1">
            <a:avLst/>
          </a:prstGeom>
          <a:ln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251960" y="3297172"/>
            <a:ext cx="374515" cy="382175"/>
          </a:xfrm>
          <a:prstGeom prst="straightConnector1">
            <a:avLst/>
          </a:prstGeom>
          <a:ln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251960" y="3691152"/>
            <a:ext cx="365975" cy="304155"/>
          </a:xfrm>
          <a:prstGeom prst="straightConnector1">
            <a:avLst/>
          </a:prstGeom>
          <a:ln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5663426" y="1160775"/>
            <a:ext cx="3091087" cy="3795766"/>
            <a:chOff x="3832004" y="1075436"/>
            <a:chExt cx="3091087" cy="3795766"/>
          </a:xfrm>
        </p:grpSpPr>
        <p:sp>
          <p:nvSpPr>
            <p:cNvPr id="12" name="Rounded Rectangle 11"/>
            <p:cNvSpPr/>
            <p:nvPr/>
          </p:nvSpPr>
          <p:spPr>
            <a:xfrm>
              <a:off x="4277956" y="2418770"/>
              <a:ext cx="2091557" cy="65164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/>
                <a:t>Processed data for classification</a:t>
              </a:r>
              <a:endParaRPr lang="en-IN" sz="16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244209" y="1075436"/>
              <a:ext cx="1877262" cy="65164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/>
                <a:t>Assigning priorities</a:t>
              </a:r>
              <a:endParaRPr lang="en-IN" sz="1600" dirty="0"/>
            </a:p>
          </p:txBody>
        </p:sp>
        <p:sp>
          <p:nvSpPr>
            <p:cNvPr id="33" name="Up Arrow 32"/>
            <p:cNvSpPr/>
            <p:nvPr/>
          </p:nvSpPr>
          <p:spPr>
            <a:xfrm>
              <a:off x="4948976" y="1838611"/>
              <a:ext cx="484632" cy="435536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Vertical Scroll 33"/>
            <p:cNvSpPr/>
            <p:nvPr/>
          </p:nvSpPr>
          <p:spPr>
            <a:xfrm>
              <a:off x="3832004" y="3127170"/>
              <a:ext cx="3091087" cy="1744032"/>
            </a:xfrm>
            <a:prstGeom prst="verticalScroll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sz="1200" dirty="0" smtClean="0"/>
                <a:t>1.Person with disability (objects identified such as wheel chairs, support sticks etc.)</a:t>
              </a:r>
            </a:p>
            <a:p>
              <a:r>
                <a:rPr lang="en-IN" sz="1200" dirty="0" smtClean="0"/>
                <a:t>2.Senior citizens</a:t>
              </a:r>
            </a:p>
            <a:p>
              <a:r>
                <a:rPr lang="en-IN" sz="1200" dirty="0" smtClean="0"/>
                <a:t>3.Pregnant women</a:t>
              </a:r>
            </a:p>
            <a:p>
              <a:r>
                <a:rPr lang="en-IN" sz="1200" dirty="0" smtClean="0"/>
                <a:t>4.Govt staffs- ID Tags, uniforms etc.</a:t>
              </a:r>
            </a:p>
            <a:p>
              <a:r>
                <a:rPr lang="en-IN" sz="1200" dirty="0" smtClean="0"/>
                <a:t>5.Known facilitators.</a:t>
              </a:r>
            </a:p>
            <a:p>
              <a:r>
                <a:rPr lang="en-IN" sz="1200" dirty="0" smtClean="0"/>
                <a:t>6.Vulnerable objects.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567221" y="1499796"/>
            <a:ext cx="2015361" cy="2772254"/>
            <a:chOff x="3428992" y="1372200"/>
            <a:chExt cx="2015361" cy="2772254"/>
          </a:xfrm>
        </p:grpSpPr>
        <p:sp>
          <p:nvSpPr>
            <p:cNvPr id="14" name="Rounded Rectangle 13"/>
            <p:cNvSpPr/>
            <p:nvPr/>
          </p:nvSpPr>
          <p:spPr>
            <a:xfrm>
              <a:off x="3428992" y="1372200"/>
              <a:ext cx="1948537" cy="386995"/>
            </a:xfrm>
            <a:prstGeom prst="roundRect">
              <a:avLst/>
            </a:prstGeom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/>
                <a:t>Faces detected</a:t>
              </a:r>
              <a:endParaRPr lang="en-IN" sz="16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438517" y="2179658"/>
              <a:ext cx="1966283" cy="379636"/>
            </a:xfrm>
            <a:prstGeom prst="roundRect">
              <a:avLst/>
            </a:prstGeom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Count of People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464287" y="2979757"/>
              <a:ext cx="1980066" cy="379636"/>
            </a:xfrm>
            <a:prstGeom prst="roundRect">
              <a:avLst/>
            </a:prstGeom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/>
                <a:t>Objects Identified</a:t>
              </a:r>
              <a:endParaRPr lang="en-IN" sz="16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475921" y="3748242"/>
              <a:ext cx="1968432" cy="396212"/>
            </a:xfrm>
            <a:prstGeom prst="roundRect">
              <a:avLst/>
            </a:prstGeom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/>
                <a:t>Emotions captured</a:t>
              </a:r>
              <a:endParaRPr lang="en-IN" sz="1600" dirty="0"/>
            </a:p>
          </p:txBody>
        </p:sp>
      </p:grpSp>
      <p:sp>
        <p:nvSpPr>
          <p:cNvPr id="66" name="Right Brace 65"/>
          <p:cNvSpPr/>
          <p:nvPr/>
        </p:nvSpPr>
        <p:spPr>
          <a:xfrm>
            <a:off x="5364210" y="1285856"/>
            <a:ext cx="707473" cy="3205484"/>
          </a:xfrm>
          <a:prstGeom prst="rightBrac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Striped Right Arrow 64"/>
          <p:cNvSpPr/>
          <p:nvPr/>
        </p:nvSpPr>
        <p:spPr>
          <a:xfrm>
            <a:off x="3155742" y="2510706"/>
            <a:ext cx="442826" cy="702977"/>
          </a:xfrm>
          <a:prstGeom prst="strip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/>
          </a:p>
        </p:txBody>
      </p:sp>
      <p:sp>
        <p:nvSpPr>
          <p:cNvPr id="378" name="Google Shape;378;p7"/>
          <p:cNvSpPr txBox="1"/>
          <p:nvPr/>
        </p:nvSpPr>
        <p:spPr>
          <a:xfrm>
            <a:off x="494629" y="805550"/>
            <a:ext cx="8238600" cy="376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is your solution better than alternatives and how do you plan to build adoption?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0737" y="1339920"/>
            <a:ext cx="2607398" cy="5884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Better than Alternatives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945856" y="1339919"/>
            <a:ext cx="2607398" cy="5884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Adoption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1140737" y="2142677"/>
            <a:ext cx="2607398" cy="273658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Currently, there is no completely developed tool for 'Person Identification and </a:t>
            </a:r>
            <a:r>
              <a:rPr lang="en-US" dirty="0" smtClean="0"/>
              <a:t>Prioritization'. so </a:t>
            </a:r>
            <a:r>
              <a:rPr lang="en-US" dirty="0"/>
              <a:t>our </a:t>
            </a:r>
            <a:r>
              <a:rPr lang="en-US" dirty="0" smtClean="0"/>
              <a:t>prototype which solves all the needed requirements for the best service , </a:t>
            </a:r>
            <a:r>
              <a:rPr lang="en-US" dirty="0"/>
              <a:t>if selected would be better than the alternatives available at the market and will improvise the banking services.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945856" y="2142677"/>
            <a:ext cx="2607398" cy="273658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are planning to implement Custom-made business </a:t>
            </a:r>
            <a:r>
              <a:rPr lang="en-US" dirty="0" smtClean="0"/>
              <a:t>logics </a:t>
            </a:r>
            <a:r>
              <a:rPr lang="en-US" dirty="0"/>
              <a:t>with Microsoft Azure Video Indexer's output to solve the given Problem </a:t>
            </a:r>
            <a:r>
              <a:rPr lang="en-US" dirty="0" smtClean="0"/>
              <a:t>Statement.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208230" y="0"/>
            <a:ext cx="900117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 dirty="0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GitHub Repository Link &amp; </a:t>
            </a:r>
            <a:r>
              <a:rPr lang="en" sz="2000" b="1" i="0" u="none" strike="noStrike" cap="none" dirty="0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supporting diagrams, screenshots, if any</a:t>
            </a:r>
            <a:endParaRPr sz="2000" b="1" i="0" u="none" strike="noStrike" cap="none" dirty="0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8"/>
          <p:cNvSpPr txBox="1"/>
          <p:nvPr/>
        </p:nvSpPr>
        <p:spPr>
          <a:xfrm>
            <a:off x="208230" y="564316"/>
            <a:ext cx="817797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far it can go</a:t>
            </a: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lvl="0">
              <a:buSzPts val="1400"/>
            </a:pPr>
            <a:r>
              <a:rPr lang="en-IN" sz="1200" i="1" u="sng" dirty="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</a:t>
            </a:r>
            <a:r>
              <a:rPr lang="en-IN" sz="1200" i="1" u="sng" dirty="0" smtClean="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github.com/MicrosoftDocs/azure-docs/blob/main/articles/azure-video-indexer/detected-clothing.md</a:t>
            </a:r>
            <a:endParaRPr lang="en-IN" sz="1200" i="1" u="sng" dirty="0" smtClean="0">
              <a:solidFill>
                <a:srgbClr val="0070C0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buSzPts val="1400"/>
            </a:pPr>
            <a:endParaRPr lang="en-US" sz="1200" b="0" i="1" u="sng" strike="noStrike" cap="none" dirty="0">
              <a:solidFill>
                <a:srgbClr val="0070C0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buSzPts val="1400"/>
            </a:pPr>
            <a:r>
              <a:rPr lang="en-IN" sz="1200" i="1" u="sng" dirty="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  <a:t>https://github.com/MicrosoftDocs/azure-docs/blob/main/articles/azure-video-indexer/video-indexer-overview.md</a:t>
            </a:r>
            <a:endParaRPr sz="1200" b="0" i="1" u="sng" strike="noStrike" cap="none" dirty="0">
              <a:solidFill>
                <a:srgbClr val="0070C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848" y="1805553"/>
            <a:ext cx="4410734" cy="31379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Thank You</a:t>
            </a:r>
            <a:endParaRPr sz="3600"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339712" y="2750624"/>
            <a:ext cx="4559100" cy="2115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/>
              <a:t>Team member </a:t>
            </a:r>
            <a:r>
              <a:rPr lang="en" sz="1500" dirty="0" smtClean="0"/>
              <a:t>names</a:t>
            </a:r>
            <a:r>
              <a:rPr lang="en-IN" sz="1500" dirty="0" smtClean="0"/>
              <a:t>: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500" dirty="0" smtClean="0"/>
              <a:t>Naveenkumar G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500" dirty="0" smtClean="0"/>
              <a:t>Mosus Jorden S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500" dirty="0" smtClean="0"/>
              <a:t>Lingeshwaran K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500" dirty="0" smtClean="0"/>
              <a:t>Rajalingam B</a:t>
            </a:r>
            <a:endParaRPr sz="1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693" y="1185443"/>
            <a:ext cx="3117764" cy="31177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ew-mc11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75585"/>
      </a:accent1>
      <a:accent2>
        <a:srgbClr val="34B2E4"/>
      </a:accent2>
      <a:accent3>
        <a:srgbClr val="65D1DB"/>
      </a:accent3>
      <a:accent4>
        <a:srgbClr val="FFC529"/>
      </a:accent4>
      <a:accent5>
        <a:srgbClr val="DE4854"/>
      </a:accent5>
      <a:accent6>
        <a:srgbClr val="961241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0000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w-mc11" id="{F1C657D8-595E-4693-B2FC-668B9B960F92}" vid="{2AD07CE0-C094-4725-9524-C61A986BBBE7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647</Words>
  <Application>Microsoft Office PowerPoint</Application>
  <PresentationFormat>On-screen Show (16:9)</PresentationFormat>
  <Paragraphs>107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Lato Black</vt:lpstr>
      <vt:lpstr>Calibri</vt:lpstr>
      <vt:lpstr>Lato</vt:lpstr>
      <vt:lpstr>Arial</vt:lpstr>
      <vt:lpstr>Trebuchet MS</vt:lpstr>
      <vt:lpstr>TI Template</vt:lpstr>
      <vt:lpstr>TI Template</vt:lpstr>
      <vt:lpstr>new-mc11</vt:lpstr>
      <vt:lpstr>Bank of Baroda Hackathon - 2022                       </vt:lpstr>
      <vt:lpstr>Problem Statement</vt:lpstr>
      <vt:lpstr>User Segment &amp; Pain Points</vt:lpstr>
      <vt:lpstr>Pre-Requisite</vt:lpstr>
      <vt:lpstr>Azure tools or resources</vt:lpstr>
      <vt:lpstr>Any Supporting Functional Documents</vt:lpstr>
      <vt:lpstr>Key Differentiators &amp; Adoption Plan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</dc:title>
  <dc:creator>Admin</dc:creator>
  <cp:lastModifiedBy>Admin</cp:lastModifiedBy>
  <cp:revision>69</cp:revision>
  <dcterms:modified xsi:type="dcterms:W3CDTF">2022-09-20T08:39:55Z</dcterms:modified>
</cp:coreProperties>
</file>