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34"/>
  </p:notesMasterIdLst>
  <p:sldIdLst>
    <p:sldId id="256" r:id="rId2"/>
    <p:sldId id="257" r:id="rId3"/>
    <p:sldId id="258" r:id="rId4"/>
    <p:sldId id="313" r:id="rId5"/>
    <p:sldId id="314" r:id="rId6"/>
    <p:sldId id="332" r:id="rId7"/>
    <p:sldId id="315" r:id="rId8"/>
    <p:sldId id="317" r:id="rId9"/>
    <p:sldId id="316" r:id="rId10"/>
    <p:sldId id="318" r:id="rId11"/>
    <p:sldId id="319" r:id="rId12"/>
    <p:sldId id="320" r:id="rId13"/>
    <p:sldId id="323" r:id="rId14"/>
    <p:sldId id="325" r:id="rId15"/>
    <p:sldId id="321" r:id="rId16"/>
    <p:sldId id="326" r:id="rId17"/>
    <p:sldId id="322" r:id="rId18"/>
    <p:sldId id="327" r:id="rId19"/>
    <p:sldId id="328" r:id="rId20"/>
    <p:sldId id="329" r:id="rId21"/>
    <p:sldId id="331" r:id="rId22"/>
    <p:sldId id="330" r:id="rId23"/>
    <p:sldId id="333" r:id="rId24"/>
    <p:sldId id="340" r:id="rId25"/>
    <p:sldId id="334" r:id="rId26"/>
    <p:sldId id="335" r:id="rId27"/>
    <p:sldId id="342" r:id="rId28"/>
    <p:sldId id="343" r:id="rId29"/>
    <p:sldId id="337" r:id="rId30"/>
    <p:sldId id="336" r:id="rId31"/>
    <p:sldId id="339" r:id="rId32"/>
    <p:sldId id="34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 userDrawn="1">
          <p15:clr>
            <a:srgbClr val="A4A3A4"/>
          </p15:clr>
        </p15:guide>
        <p15:guide id="2" pos="6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05BF1F-C310-42C9-A0F3-041A50FB5EA4}" v="11" dt="2019-10-13T09:25:04.074"/>
    <p1510:client id="{FF0A9663-056B-4E60-9B7F-F9315FEED931}" v="2" dt="2019-10-14T15:50:00.9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24"/>
    <p:restoredTop sz="94938"/>
  </p:normalViewPr>
  <p:slideViewPr>
    <p:cSldViewPr snapToGrid="0" snapToObjects="1" showGuides="1">
      <p:cViewPr varScale="1">
        <p:scale>
          <a:sx n="87" d="100"/>
          <a:sy n="87" d="100"/>
        </p:scale>
        <p:origin x="1040" y="184"/>
      </p:cViewPr>
      <p:guideLst>
        <p:guide orient="horz" pos="2024"/>
        <p:guide pos="6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嘎伯 林" userId="627d6a81f35269da" providerId="Windows Live" clId="Web-{5305BF1F-C310-42C9-A0F3-041A50FB5EA4}"/>
    <pc:docChg chg="modSld">
      <pc:chgData name="嘎伯 林" userId="627d6a81f35269da" providerId="Windows Live" clId="Web-{5305BF1F-C310-42C9-A0F3-041A50FB5EA4}" dt="2019-10-13T09:25:03.761" v="9" actId="20577"/>
      <pc:docMkLst>
        <pc:docMk/>
      </pc:docMkLst>
      <pc:sldChg chg="modSp">
        <pc:chgData name="嘎伯 林" userId="627d6a81f35269da" providerId="Windows Live" clId="Web-{5305BF1F-C310-42C9-A0F3-041A50FB5EA4}" dt="2019-10-13T09:25:03.183" v="8" actId="20577"/>
        <pc:sldMkLst>
          <pc:docMk/>
          <pc:sldMk cId="2581414407" sldId="329"/>
        </pc:sldMkLst>
        <pc:spChg chg="mod">
          <ac:chgData name="嘎伯 林" userId="627d6a81f35269da" providerId="Windows Live" clId="Web-{5305BF1F-C310-42C9-A0F3-041A50FB5EA4}" dt="2019-10-13T09:25:03.183" v="8" actId="20577"/>
          <ac:spMkLst>
            <pc:docMk/>
            <pc:sldMk cId="2581414407" sldId="329"/>
            <ac:spMk id="3" creationId="{5956F5AC-EBB0-B64D-8BC7-0053EF5B35D2}"/>
          </ac:spMkLst>
        </pc:spChg>
      </pc:sldChg>
    </pc:docChg>
  </pc:docChgLst>
  <pc:docChgLst>
    <pc:chgData name="joe witch" userId="1b2495c6c2dfe0cd" providerId="Windows Live" clId="Web-{FF0A9663-056B-4E60-9B7F-F9315FEED931}"/>
    <pc:docChg chg="modSld">
      <pc:chgData name="joe witch" userId="1b2495c6c2dfe0cd" providerId="Windows Live" clId="Web-{FF0A9663-056B-4E60-9B7F-F9315FEED931}" dt="2019-10-14T15:50:00.921" v="1" actId="1076"/>
      <pc:docMkLst>
        <pc:docMk/>
      </pc:docMkLst>
      <pc:sldChg chg="modSp">
        <pc:chgData name="joe witch" userId="1b2495c6c2dfe0cd" providerId="Windows Live" clId="Web-{FF0A9663-056B-4E60-9B7F-F9315FEED931}" dt="2019-10-14T15:50:00.921" v="1" actId="1076"/>
        <pc:sldMkLst>
          <pc:docMk/>
          <pc:sldMk cId="2429524232" sldId="327"/>
        </pc:sldMkLst>
        <pc:spChg chg="mod">
          <ac:chgData name="joe witch" userId="1b2495c6c2dfe0cd" providerId="Windows Live" clId="Web-{FF0A9663-056B-4E60-9B7F-F9315FEED931}" dt="2019-10-14T15:50:00.921" v="1" actId="1076"/>
          <ac:spMkLst>
            <pc:docMk/>
            <pc:sldMk cId="2429524232" sldId="327"/>
            <ac:spMk id="6" creationId="{357B1698-107C-394C-B395-4D4E38E2833A}"/>
          </ac:spMkLst>
        </pc:spChg>
      </pc:sldChg>
    </pc:docChg>
  </pc:docChgLst>
  <pc:docChgLst>
    <pc:chgData name="君牧 翁" userId="a872dfade55283ef" providerId="LiveId" clId="{D89055AB-86EA-BE47-8ABA-F101890DA898}"/>
    <pc:docChg chg="undo custSel addSld delSld modSld sldOrd">
      <pc:chgData name="君牧 翁" userId="a872dfade55283ef" providerId="LiveId" clId="{D89055AB-86EA-BE47-8ABA-F101890DA898}" dt="2019-10-13T06:02:09.358" v="1278" actId="12"/>
      <pc:docMkLst>
        <pc:docMk/>
      </pc:docMkLst>
      <pc:sldChg chg="modSp">
        <pc:chgData name="君牧 翁" userId="a872dfade55283ef" providerId="LiveId" clId="{D89055AB-86EA-BE47-8ABA-F101890DA898}" dt="2019-10-11T06:07:11.776" v="10" actId="207"/>
        <pc:sldMkLst>
          <pc:docMk/>
          <pc:sldMk cId="326853453" sldId="315"/>
        </pc:sldMkLst>
        <pc:spChg chg="mod">
          <ac:chgData name="君牧 翁" userId="a872dfade55283ef" providerId="LiveId" clId="{D89055AB-86EA-BE47-8ABA-F101890DA898}" dt="2019-10-11T06:07:11.776" v="10" actId="207"/>
          <ac:spMkLst>
            <pc:docMk/>
            <pc:sldMk cId="326853453" sldId="315"/>
            <ac:spMk id="7" creationId="{ECD54F6C-9875-2A4B-9F15-FA1FDC181548}"/>
          </ac:spMkLst>
        </pc:spChg>
      </pc:sldChg>
      <pc:sldChg chg="modSp">
        <pc:chgData name="君牧 翁" userId="a872dfade55283ef" providerId="LiveId" clId="{D89055AB-86EA-BE47-8ABA-F101890DA898}" dt="2019-10-13T05:57:23.281" v="1265" actId="20577"/>
        <pc:sldMkLst>
          <pc:docMk/>
          <pc:sldMk cId="2859170005" sldId="318"/>
        </pc:sldMkLst>
        <pc:spChg chg="mod">
          <ac:chgData name="君牧 翁" userId="a872dfade55283ef" providerId="LiveId" clId="{D89055AB-86EA-BE47-8ABA-F101890DA898}" dt="2019-10-13T05:57:23.281" v="1265" actId="20577"/>
          <ac:spMkLst>
            <pc:docMk/>
            <pc:sldMk cId="2859170005" sldId="318"/>
            <ac:spMk id="3" creationId="{7B67A73E-3015-1E46-B157-97B5EC73FB0C}"/>
          </ac:spMkLst>
        </pc:spChg>
      </pc:sldChg>
      <pc:sldChg chg="modSp">
        <pc:chgData name="君牧 翁" userId="a872dfade55283ef" providerId="LiveId" clId="{D89055AB-86EA-BE47-8ABA-F101890DA898}" dt="2019-10-11T06:07:39.026" v="11" actId="207"/>
        <pc:sldMkLst>
          <pc:docMk/>
          <pc:sldMk cId="3892608000" sldId="319"/>
        </pc:sldMkLst>
        <pc:spChg chg="mod">
          <ac:chgData name="君牧 翁" userId="a872dfade55283ef" providerId="LiveId" clId="{D89055AB-86EA-BE47-8ABA-F101890DA898}" dt="2019-10-11T06:07:39.026" v="11" actId="207"/>
          <ac:spMkLst>
            <pc:docMk/>
            <pc:sldMk cId="3892608000" sldId="319"/>
            <ac:spMk id="3" creationId="{5956F5AC-EBB0-B64D-8BC7-0053EF5B35D2}"/>
          </ac:spMkLst>
        </pc:spChg>
      </pc:sldChg>
      <pc:sldChg chg="modSp">
        <pc:chgData name="君牧 翁" userId="a872dfade55283ef" providerId="LiveId" clId="{D89055AB-86EA-BE47-8ABA-F101890DA898}" dt="2019-10-11T06:07:53.210" v="12" actId="207"/>
        <pc:sldMkLst>
          <pc:docMk/>
          <pc:sldMk cId="1201210607" sldId="320"/>
        </pc:sldMkLst>
        <pc:spChg chg="mod">
          <ac:chgData name="君牧 翁" userId="a872dfade55283ef" providerId="LiveId" clId="{D89055AB-86EA-BE47-8ABA-F101890DA898}" dt="2019-10-11T06:07:53.210" v="12" actId="207"/>
          <ac:spMkLst>
            <pc:docMk/>
            <pc:sldMk cId="1201210607" sldId="320"/>
            <ac:spMk id="3" creationId="{5956F5AC-EBB0-B64D-8BC7-0053EF5B35D2}"/>
          </ac:spMkLst>
        </pc:spChg>
        <pc:spChg chg="mod">
          <ac:chgData name="君牧 翁" userId="a872dfade55283ef" providerId="LiveId" clId="{D89055AB-86EA-BE47-8ABA-F101890DA898}" dt="2019-10-11T06:07:53.210" v="12" actId="207"/>
          <ac:spMkLst>
            <pc:docMk/>
            <pc:sldMk cId="1201210607" sldId="320"/>
            <ac:spMk id="4" creationId="{2AE8ACE1-E5B2-9243-9A98-B9682E0B6CC9}"/>
          </ac:spMkLst>
        </pc:spChg>
      </pc:sldChg>
      <pc:sldChg chg="modSp">
        <pc:chgData name="君牧 翁" userId="a872dfade55283ef" providerId="LiveId" clId="{D89055AB-86EA-BE47-8ABA-F101890DA898}" dt="2019-10-12T16:13:17.719" v="1058" actId="313"/>
        <pc:sldMkLst>
          <pc:docMk/>
          <pc:sldMk cId="364206325" sldId="321"/>
        </pc:sldMkLst>
        <pc:spChg chg="mod">
          <ac:chgData name="君牧 翁" userId="a872dfade55283ef" providerId="LiveId" clId="{D89055AB-86EA-BE47-8ABA-F101890DA898}" dt="2019-10-12T16:13:12.667" v="1055" actId="313"/>
          <ac:spMkLst>
            <pc:docMk/>
            <pc:sldMk cId="364206325" sldId="321"/>
            <ac:spMk id="3" creationId="{77E9E2C6-B654-0642-98A9-A19B2C3DDAEE}"/>
          </ac:spMkLst>
        </pc:spChg>
        <pc:spChg chg="mod">
          <ac:chgData name="君牧 翁" userId="a872dfade55283ef" providerId="LiveId" clId="{D89055AB-86EA-BE47-8ABA-F101890DA898}" dt="2019-10-12T16:13:17.719" v="1058" actId="313"/>
          <ac:spMkLst>
            <pc:docMk/>
            <pc:sldMk cId="364206325" sldId="321"/>
            <ac:spMk id="4" creationId="{79C0F29F-FFE2-674E-9019-1BD73B01CED4}"/>
          </ac:spMkLst>
        </pc:spChg>
      </pc:sldChg>
      <pc:sldChg chg="modSp">
        <pc:chgData name="君牧 翁" userId="a872dfade55283ef" providerId="LiveId" clId="{D89055AB-86EA-BE47-8ABA-F101890DA898}" dt="2019-10-12T16:13:20.919" v="1062" actId="313"/>
        <pc:sldMkLst>
          <pc:docMk/>
          <pc:sldMk cId="2573094913" sldId="322"/>
        </pc:sldMkLst>
        <pc:spChg chg="mod">
          <ac:chgData name="君牧 翁" userId="a872dfade55283ef" providerId="LiveId" clId="{D89055AB-86EA-BE47-8ABA-F101890DA898}" dt="2019-10-12T16:13:19.563" v="1060" actId="313"/>
          <ac:spMkLst>
            <pc:docMk/>
            <pc:sldMk cId="2573094913" sldId="322"/>
            <ac:spMk id="3" creationId="{FDA0ABBC-A315-034B-85F5-D50A00505B96}"/>
          </ac:spMkLst>
        </pc:spChg>
        <pc:spChg chg="mod">
          <ac:chgData name="君牧 翁" userId="a872dfade55283ef" providerId="LiveId" clId="{D89055AB-86EA-BE47-8ABA-F101890DA898}" dt="2019-10-12T16:13:20.919" v="1062" actId="313"/>
          <ac:spMkLst>
            <pc:docMk/>
            <pc:sldMk cId="2573094913" sldId="322"/>
            <ac:spMk id="4" creationId="{A03A422A-35AD-0745-9908-D7BD067F0A7A}"/>
          </ac:spMkLst>
        </pc:spChg>
      </pc:sldChg>
      <pc:sldChg chg="modSp">
        <pc:chgData name="君牧 翁" userId="a872dfade55283ef" providerId="LiveId" clId="{D89055AB-86EA-BE47-8ABA-F101890DA898}" dt="2019-10-11T07:56:56.985" v="414" actId="207"/>
        <pc:sldMkLst>
          <pc:docMk/>
          <pc:sldMk cId="1448932938" sldId="323"/>
        </pc:sldMkLst>
        <pc:graphicFrameChg chg="modGraphic">
          <ac:chgData name="君牧 翁" userId="a872dfade55283ef" providerId="LiveId" clId="{D89055AB-86EA-BE47-8ABA-F101890DA898}" dt="2019-10-11T07:56:56.985" v="414" actId="207"/>
          <ac:graphicFrameMkLst>
            <pc:docMk/>
            <pc:sldMk cId="1448932938" sldId="323"/>
            <ac:graphicFrameMk id="8" creationId="{E4F95F11-A62B-E148-9524-A49BB2E05646}"/>
          </ac:graphicFrameMkLst>
        </pc:graphicFrameChg>
      </pc:sldChg>
      <pc:sldChg chg="modSp">
        <pc:chgData name="君牧 翁" userId="a872dfade55283ef" providerId="LiveId" clId="{D89055AB-86EA-BE47-8ABA-F101890DA898}" dt="2019-10-13T06:02:09.358" v="1278" actId="12"/>
        <pc:sldMkLst>
          <pc:docMk/>
          <pc:sldMk cId="218986630" sldId="325"/>
        </pc:sldMkLst>
        <pc:spChg chg="mod">
          <ac:chgData name="君牧 翁" userId="a872dfade55283ef" providerId="LiveId" clId="{D89055AB-86EA-BE47-8ABA-F101890DA898}" dt="2019-10-11T06:03:00.593" v="9" actId="20577"/>
          <ac:spMkLst>
            <pc:docMk/>
            <pc:sldMk cId="218986630" sldId="325"/>
            <ac:spMk id="2" creationId="{47199CBB-7F7B-3B44-906D-A16384EFDEBB}"/>
          </ac:spMkLst>
        </pc:spChg>
        <pc:spChg chg="mod">
          <ac:chgData name="君牧 翁" userId="a872dfade55283ef" providerId="LiveId" clId="{D89055AB-86EA-BE47-8ABA-F101890DA898}" dt="2019-10-13T06:02:09.358" v="1278" actId="12"/>
          <ac:spMkLst>
            <pc:docMk/>
            <pc:sldMk cId="218986630" sldId="325"/>
            <ac:spMk id="3" creationId="{5956F5AC-EBB0-B64D-8BC7-0053EF5B35D2}"/>
          </ac:spMkLst>
        </pc:spChg>
        <pc:spChg chg="mod">
          <ac:chgData name="君牧 翁" userId="a872dfade55283ef" providerId="LiveId" clId="{D89055AB-86EA-BE47-8ABA-F101890DA898}" dt="2019-10-13T06:02:04.924" v="1276" actId="27636"/>
          <ac:spMkLst>
            <pc:docMk/>
            <pc:sldMk cId="218986630" sldId="325"/>
            <ac:spMk id="4" creationId="{2AE8ACE1-E5B2-9243-9A98-B9682E0B6CC9}"/>
          </ac:spMkLst>
        </pc:spChg>
      </pc:sldChg>
      <pc:sldChg chg="modSp add ord">
        <pc:chgData name="君牧 翁" userId="a872dfade55283ef" providerId="LiveId" clId="{D89055AB-86EA-BE47-8ABA-F101890DA898}" dt="2019-10-12T13:52:09.111" v="480" actId="20577"/>
        <pc:sldMkLst>
          <pc:docMk/>
          <pc:sldMk cId="4116274107" sldId="326"/>
        </pc:sldMkLst>
        <pc:spChg chg="mod">
          <ac:chgData name="君牧 翁" userId="a872dfade55283ef" providerId="LiveId" clId="{D89055AB-86EA-BE47-8ABA-F101890DA898}" dt="2019-10-11T06:18:36.515" v="16"/>
          <ac:spMkLst>
            <pc:docMk/>
            <pc:sldMk cId="4116274107" sldId="326"/>
            <ac:spMk id="2" creationId="{47199CBB-7F7B-3B44-906D-A16384EFDEBB}"/>
          </ac:spMkLst>
        </pc:spChg>
        <pc:spChg chg="mod">
          <ac:chgData name="君牧 翁" userId="a872dfade55283ef" providerId="LiveId" clId="{D89055AB-86EA-BE47-8ABA-F101890DA898}" dt="2019-10-12T13:52:09.111" v="480" actId="20577"/>
          <ac:spMkLst>
            <pc:docMk/>
            <pc:sldMk cId="4116274107" sldId="326"/>
            <ac:spMk id="3" creationId="{5956F5AC-EBB0-B64D-8BC7-0053EF5B35D2}"/>
          </ac:spMkLst>
        </pc:spChg>
        <pc:spChg chg="mod">
          <ac:chgData name="君牧 翁" userId="a872dfade55283ef" providerId="LiveId" clId="{D89055AB-86EA-BE47-8ABA-F101890DA898}" dt="2019-10-11T06:26:31.293" v="57" actId="255"/>
          <ac:spMkLst>
            <pc:docMk/>
            <pc:sldMk cId="4116274107" sldId="326"/>
            <ac:spMk id="4" creationId="{2AE8ACE1-E5B2-9243-9A98-B9682E0B6CC9}"/>
          </ac:spMkLst>
        </pc:spChg>
      </pc:sldChg>
      <pc:sldChg chg="addSp delSp modSp add">
        <pc:chgData name="君牧 翁" userId="a872dfade55283ef" providerId="LiveId" clId="{D89055AB-86EA-BE47-8ABA-F101890DA898}" dt="2019-10-12T15:45:37.132" v="973"/>
        <pc:sldMkLst>
          <pc:docMk/>
          <pc:sldMk cId="2429524232" sldId="327"/>
        </pc:sldMkLst>
        <pc:spChg chg="del">
          <ac:chgData name="君牧 翁" userId="a872dfade55283ef" providerId="LiveId" clId="{D89055AB-86EA-BE47-8ABA-F101890DA898}" dt="2019-10-11T07:16:32.938" v="69"/>
          <ac:spMkLst>
            <pc:docMk/>
            <pc:sldMk cId="2429524232" sldId="327"/>
            <ac:spMk id="2" creationId="{FD3DBB9E-C23A-DD44-BE0A-B4A5A3D576FF}"/>
          </ac:spMkLst>
        </pc:spChg>
        <pc:spChg chg="del">
          <ac:chgData name="君牧 翁" userId="a872dfade55283ef" providerId="LiveId" clId="{D89055AB-86EA-BE47-8ABA-F101890DA898}" dt="2019-10-11T07:16:32.938" v="69"/>
          <ac:spMkLst>
            <pc:docMk/>
            <pc:sldMk cId="2429524232" sldId="327"/>
            <ac:spMk id="3" creationId="{C2FEA1AD-F786-024B-A86F-5C058FAB6389}"/>
          </ac:spMkLst>
        </pc:spChg>
        <pc:spChg chg="del">
          <ac:chgData name="君牧 翁" userId="a872dfade55283ef" providerId="LiveId" clId="{D89055AB-86EA-BE47-8ABA-F101890DA898}" dt="2019-10-11T07:16:32.938" v="69"/>
          <ac:spMkLst>
            <pc:docMk/>
            <pc:sldMk cId="2429524232" sldId="327"/>
            <ac:spMk id="4" creationId="{2D760BD0-D057-2143-9461-27751CCF3D3A}"/>
          </ac:spMkLst>
        </pc:spChg>
        <pc:spChg chg="add mod">
          <ac:chgData name="君牧 翁" userId="a872dfade55283ef" providerId="LiveId" clId="{D89055AB-86EA-BE47-8ABA-F101890DA898}" dt="2019-10-11T07:16:45.508" v="86" actId="20577"/>
          <ac:spMkLst>
            <pc:docMk/>
            <pc:sldMk cId="2429524232" sldId="327"/>
            <ac:spMk id="5" creationId="{F789293C-FA19-2044-A840-9BC52305C8A3}"/>
          </ac:spMkLst>
        </pc:spChg>
        <pc:spChg chg="add mod">
          <ac:chgData name="君牧 翁" userId="a872dfade55283ef" providerId="LiveId" clId="{D89055AB-86EA-BE47-8ABA-F101890DA898}" dt="2019-10-12T15:45:37.132" v="973"/>
          <ac:spMkLst>
            <pc:docMk/>
            <pc:sldMk cId="2429524232" sldId="327"/>
            <ac:spMk id="6" creationId="{357B1698-107C-394C-B395-4D4E38E2833A}"/>
          </ac:spMkLst>
        </pc:spChg>
      </pc:sldChg>
      <pc:sldChg chg="modSp add">
        <pc:chgData name="君牧 翁" userId="a872dfade55283ef" providerId="LiveId" clId="{D89055AB-86EA-BE47-8ABA-F101890DA898}" dt="2019-10-11T08:01:05.353" v="458" actId="114"/>
        <pc:sldMkLst>
          <pc:docMk/>
          <pc:sldMk cId="3617570604" sldId="328"/>
        </pc:sldMkLst>
        <pc:spChg chg="mod">
          <ac:chgData name="君牧 翁" userId="a872dfade55283ef" providerId="LiveId" clId="{D89055AB-86EA-BE47-8ABA-F101890DA898}" dt="2019-10-11T07:20:19.501" v="107"/>
          <ac:spMkLst>
            <pc:docMk/>
            <pc:sldMk cId="3617570604" sldId="328"/>
            <ac:spMk id="2" creationId="{950F88F2-085E-BC4D-AD34-65FFA698C784}"/>
          </ac:spMkLst>
        </pc:spChg>
        <pc:spChg chg="mod">
          <ac:chgData name="君牧 翁" userId="a872dfade55283ef" providerId="LiveId" clId="{D89055AB-86EA-BE47-8ABA-F101890DA898}" dt="2019-10-11T08:01:05.353" v="458" actId="114"/>
          <ac:spMkLst>
            <pc:docMk/>
            <pc:sldMk cId="3617570604" sldId="328"/>
            <ac:spMk id="3" creationId="{88A23C70-49D1-2A4F-8D36-F45BBDA5E442}"/>
          </ac:spMkLst>
        </pc:spChg>
      </pc:sldChg>
      <pc:sldChg chg="addSp delSp modSp add ord">
        <pc:chgData name="君牧 翁" userId="a872dfade55283ef" providerId="LiveId" clId="{D89055AB-86EA-BE47-8ABA-F101890DA898}" dt="2019-10-13T04:33:59.249" v="1116"/>
        <pc:sldMkLst>
          <pc:docMk/>
          <pc:sldMk cId="2581414407" sldId="329"/>
        </pc:sldMkLst>
        <pc:spChg chg="mod">
          <ac:chgData name="君牧 翁" userId="a872dfade55283ef" providerId="LiveId" clId="{D89055AB-86EA-BE47-8ABA-F101890DA898}" dt="2019-10-12T15:50:08.210" v="1012"/>
          <ac:spMkLst>
            <pc:docMk/>
            <pc:sldMk cId="2581414407" sldId="329"/>
            <ac:spMk id="3" creationId="{5956F5AC-EBB0-B64D-8BC7-0053EF5B35D2}"/>
          </ac:spMkLst>
        </pc:spChg>
        <pc:spChg chg="add del mod">
          <ac:chgData name="君牧 翁" userId="a872dfade55283ef" providerId="LiveId" clId="{D89055AB-86EA-BE47-8ABA-F101890DA898}" dt="2019-10-11T07:50:04.290" v="323"/>
          <ac:spMkLst>
            <pc:docMk/>
            <pc:sldMk cId="2581414407" sldId="329"/>
            <ac:spMk id="4" creationId="{6013F2CD-B9D5-D14D-9F17-CAA80C39166C}"/>
          </ac:spMkLst>
        </pc:spChg>
        <pc:spChg chg="add del mod">
          <ac:chgData name="君牧 翁" userId="a872dfade55283ef" providerId="LiveId" clId="{D89055AB-86EA-BE47-8ABA-F101890DA898}" dt="2019-10-11T07:50:04.290" v="323"/>
          <ac:spMkLst>
            <pc:docMk/>
            <pc:sldMk cId="2581414407" sldId="329"/>
            <ac:spMk id="5" creationId="{DB2EE91F-0220-9B43-B2CB-3B9FC8862003}"/>
          </ac:spMkLst>
        </pc:spChg>
        <pc:spChg chg="add del mod">
          <ac:chgData name="君牧 翁" userId="a872dfade55283ef" providerId="LiveId" clId="{D89055AB-86EA-BE47-8ABA-F101890DA898}" dt="2019-10-12T15:50:08.210" v="1012"/>
          <ac:spMkLst>
            <pc:docMk/>
            <pc:sldMk cId="2581414407" sldId="329"/>
            <ac:spMk id="6" creationId="{D9FF3037-E245-7E44-9D13-1F7032987721}"/>
          </ac:spMkLst>
        </pc:spChg>
      </pc:sldChg>
      <pc:sldChg chg="modSp add">
        <pc:chgData name="君牧 翁" userId="a872dfade55283ef" providerId="LiveId" clId="{D89055AB-86EA-BE47-8ABA-F101890DA898}" dt="2019-10-13T05:58:38.608" v="1266" actId="400"/>
        <pc:sldMkLst>
          <pc:docMk/>
          <pc:sldMk cId="3994630360" sldId="330"/>
        </pc:sldMkLst>
        <pc:spChg chg="mod">
          <ac:chgData name="君牧 翁" userId="a872dfade55283ef" providerId="LiveId" clId="{D89055AB-86EA-BE47-8ABA-F101890DA898}" dt="2019-10-12T13:57:59.981" v="631" actId="20577"/>
          <ac:spMkLst>
            <pc:docMk/>
            <pc:sldMk cId="3994630360" sldId="330"/>
            <ac:spMk id="2" creationId="{4248F686-89B2-BB41-9858-09B6D1629AC6}"/>
          </ac:spMkLst>
        </pc:spChg>
        <pc:spChg chg="mod">
          <ac:chgData name="君牧 翁" userId="a872dfade55283ef" providerId="LiveId" clId="{D89055AB-86EA-BE47-8ABA-F101890DA898}" dt="2019-10-13T05:58:38.608" v="1266" actId="400"/>
          <ac:spMkLst>
            <pc:docMk/>
            <pc:sldMk cId="3994630360" sldId="330"/>
            <ac:spMk id="3" creationId="{6AC5969A-F45D-824F-89AE-BF3DFD26B6D1}"/>
          </ac:spMkLst>
        </pc:spChg>
      </pc:sldChg>
      <pc:sldChg chg="modSp add">
        <pc:chgData name="君牧 翁" userId="a872dfade55283ef" providerId="LiveId" clId="{D89055AB-86EA-BE47-8ABA-F101890DA898}" dt="2019-10-12T14:02:28.150" v="905" actId="20577"/>
        <pc:sldMkLst>
          <pc:docMk/>
          <pc:sldMk cId="699349034" sldId="331"/>
        </pc:sldMkLst>
        <pc:spChg chg="mod">
          <ac:chgData name="君牧 翁" userId="a872dfade55283ef" providerId="LiveId" clId="{D89055AB-86EA-BE47-8ABA-F101890DA898}" dt="2019-10-12T14:02:28.150" v="905" actId="20577"/>
          <ac:spMkLst>
            <pc:docMk/>
            <pc:sldMk cId="699349034" sldId="331"/>
            <ac:spMk id="2" creationId="{3217DD3A-9D93-3542-A838-B941FC5FD0EC}"/>
          </ac:spMkLst>
        </pc:spChg>
        <pc:spChg chg="mod">
          <ac:chgData name="君牧 翁" userId="a872dfade55283ef" providerId="LiveId" clId="{D89055AB-86EA-BE47-8ABA-F101890DA898}" dt="2019-10-12T14:01:49.325" v="878" actId="20577"/>
          <ac:spMkLst>
            <pc:docMk/>
            <pc:sldMk cId="699349034" sldId="331"/>
            <ac:spMk id="3" creationId="{6F47430A-98FA-9B44-869F-53C9975D9E0C}"/>
          </ac:spMkLst>
        </pc:spChg>
      </pc:sldChg>
      <pc:sldChg chg="modSp add">
        <pc:chgData name="君牧 翁" userId="a872dfade55283ef" providerId="LiveId" clId="{D89055AB-86EA-BE47-8ABA-F101890DA898}" dt="2019-10-12T14:06:36.057" v="932" actId="20577"/>
        <pc:sldMkLst>
          <pc:docMk/>
          <pc:sldMk cId="3491312993" sldId="332"/>
        </pc:sldMkLst>
        <pc:spChg chg="mod">
          <ac:chgData name="君牧 翁" userId="a872dfade55283ef" providerId="LiveId" clId="{D89055AB-86EA-BE47-8ABA-F101890DA898}" dt="2019-10-12T14:02:11.511" v="898" actId="20577"/>
          <ac:spMkLst>
            <pc:docMk/>
            <pc:sldMk cId="3491312993" sldId="332"/>
            <ac:spMk id="2" creationId="{49E337C7-8021-A74E-A73A-87E6C92AE1BE}"/>
          </ac:spMkLst>
        </pc:spChg>
        <pc:spChg chg="mod">
          <ac:chgData name="君牧 翁" userId="a872dfade55283ef" providerId="LiveId" clId="{D89055AB-86EA-BE47-8ABA-F101890DA898}" dt="2019-10-12T14:06:36.057" v="932" actId="20577"/>
          <ac:spMkLst>
            <pc:docMk/>
            <pc:sldMk cId="3491312993" sldId="332"/>
            <ac:spMk id="3" creationId="{81C932C7-DA6D-A24F-9078-C962E84C60E0}"/>
          </ac:spMkLst>
        </pc:spChg>
      </pc:sldChg>
      <pc:sldChg chg="modSp add">
        <pc:chgData name="君牧 翁" userId="a872dfade55283ef" providerId="LiveId" clId="{D89055AB-86EA-BE47-8ABA-F101890DA898}" dt="2019-10-13T04:47:42.664" v="1236" actId="20577"/>
        <pc:sldMkLst>
          <pc:docMk/>
          <pc:sldMk cId="2631276374" sldId="333"/>
        </pc:sldMkLst>
        <pc:spChg chg="mod">
          <ac:chgData name="君牧 翁" userId="a872dfade55283ef" providerId="LiveId" clId="{D89055AB-86EA-BE47-8ABA-F101890DA898}" dt="2019-10-12T14:07:47.695" v="943" actId="20577"/>
          <ac:spMkLst>
            <pc:docMk/>
            <pc:sldMk cId="2631276374" sldId="333"/>
            <ac:spMk id="2" creationId="{B5629E9B-8BF8-D14B-B7F5-3B46BBCC002F}"/>
          </ac:spMkLst>
        </pc:spChg>
        <pc:spChg chg="mod">
          <ac:chgData name="君牧 翁" userId="a872dfade55283ef" providerId="LiveId" clId="{D89055AB-86EA-BE47-8ABA-F101890DA898}" dt="2019-10-13T04:47:42.664" v="1236" actId="20577"/>
          <ac:spMkLst>
            <pc:docMk/>
            <pc:sldMk cId="2631276374" sldId="333"/>
            <ac:spMk id="3" creationId="{7B67A73E-3015-1E46-B157-97B5EC73FB0C}"/>
          </ac:spMkLst>
        </pc:spChg>
      </pc:sldChg>
      <pc:sldChg chg="addSp modSp add ord">
        <pc:chgData name="君牧 翁" userId="a872dfade55283ef" providerId="LiveId" clId="{D89055AB-86EA-BE47-8ABA-F101890DA898}" dt="2019-10-13T04:33:03.790" v="1115"/>
        <pc:sldMkLst>
          <pc:docMk/>
          <pc:sldMk cId="625959491" sldId="334"/>
        </pc:sldMkLst>
        <pc:spChg chg="mod">
          <ac:chgData name="君牧 翁" userId="a872dfade55283ef" providerId="LiveId" clId="{D89055AB-86EA-BE47-8ABA-F101890DA898}" dt="2019-10-12T15:46:35.867" v="977" actId="20577"/>
          <ac:spMkLst>
            <pc:docMk/>
            <pc:sldMk cId="625959491" sldId="334"/>
            <ac:spMk id="2" creationId="{47199CBB-7F7B-3B44-906D-A16384EFDEBB}"/>
          </ac:spMkLst>
        </pc:spChg>
        <pc:spChg chg="mod">
          <ac:chgData name="君牧 翁" userId="a872dfade55283ef" providerId="LiveId" clId="{D89055AB-86EA-BE47-8ABA-F101890DA898}" dt="2019-10-12T15:48:11.618" v="983" actId="27636"/>
          <ac:spMkLst>
            <pc:docMk/>
            <pc:sldMk cId="625959491" sldId="334"/>
            <ac:spMk id="3" creationId="{5956F5AC-EBB0-B64D-8BC7-0053EF5B35D2}"/>
          </ac:spMkLst>
        </pc:spChg>
        <pc:spChg chg="add mod">
          <ac:chgData name="君牧 翁" userId="a872dfade55283ef" providerId="LiveId" clId="{D89055AB-86EA-BE47-8ABA-F101890DA898}" dt="2019-10-12T15:47:41.198" v="981"/>
          <ac:spMkLst>
            <pc:docMk/>
            <pc:sldMk cId="625959491" sldId="334"/>
            <ac:spMk id="4" creationId="{DBD26241-B389-B140-BEE1-E3E811B9878F}"/>
          </ac:spMkLst>
        </pc:spChg>
      </pc:sldChg>
      <pc:sldChg chg="addSp modSp add ord">
        <pc:chgData name="君牧 翁" userId="a872dfade55283ef" providerId="LiveId" clId="{D89055AB-86EA-BE47-8ABA-F101890DA898}" dt="2019-10-12T15:49:34.667" v="1005" actId="14100"/>
        <pc:sldMkLst>
          <pc:docMk/>
          <pc:sldMk cId="847792099" sldId="335"/>
        </pc:sldMkLst>
        <pc:spChg chg="mod">
          <ac:chgData name="君牧 翁" userId="a872dfade55283ef" providerId="LiveId" clId="{D89055AB-86EA-BE47-8ABA-F101890DA898}" dt="2019-10-12T15:49:34.667" v="1005" actId="14100"/>
          <ac:spMkLst>
            <pc:docMk/>
            <pc:sldMk cId="847792099" sldId="335"/>
            <ac:spMk id="3" creationId="{5956F5AC-EBB0-B64D-8BC7-0053EF5B35D2}"/>
          </ac:spMkLst>
        </pc:spChg>
        <pc:spChg chg="add mod">
          <ac:chgData name="君牧 翁" userId="a872dfade55283ef" providerId="LiveId" clId="{D89055AB-86EA-BE47-8ABA-F101890DA898}" dt="2019-10-12T15:48:39.193" v="985"/>
          <ac:spMkLst>
            <pc:docMk/>
            <pc:sldMk cId="847792099" sldId="335"/>
            <ac:spMk id="4" creationId="{D3430324-4BF7-6743-AAFF-6F4D4B352B55}"/>
          </ac:spMkLst>
        </pc:spChg>
      </pc:sldChg>
      <pc:sldChg chg="modSp add">
        <pc:chgData name="君牧 翁" userId="a872dfade55283ef" providerId="LiveId" clId="{D89055AB-86EA-BE47-8ABA-F101890DA898}" dt="2019-10-12T16:17:44.042" v="1107"/>
        <pc:sldMkLst>
          <pc:docMk/>
          <pc:sldMk cId="624331526" sldId="336"/>
        </pc:sldMkLst>
        <pc:spChg chg="mod">
          <ac:chgData name="君牧 翁" userId="a872dfade55283ef" providerId="LiveId" clId="{D89055AB-86EA-BE47-8ABA-F101890DA898}" dt="2019-10-12T16:17:44.042" v="1107"/>
          <ac:spMkLst>
            <pc:docMk/>
            <pc:sldMk cId="624331526" sldId="336"/>
            <ac:spMk id="2" creationId="{47199CBB-7F7B-3B44-906D-A16384EFDEBB}"/>
          </ac:spMkLst>
        </pc:spChg>
        <pc:spChg chg="mod">
          <ac:chgData name="君牧 翁" userId="a872dfade55283ef" providerId="LiveId" clId="{D89055AB-86EA-BE47-8ABA-F101890DA898}" dt="2019-10-12T16:17:22.986" v="1106" actId="20577"/>
          <ac:spMkLst>
            <pc:docMk/>
            <pc:sldMk cId="624331526" sldId="336"/>
            <ac:spMk id="3" creationId="{5956F5AC-EBB0-B64D-8BC7-0053EF5B35D2}"/>
          </ac:spMkLst>
        </pc:spChg>
      </pc:sldChg>
      <pc:sldChg chg="modSp add">
        <pc:chgData name="君牧 翁" userId="a872dfade55283ef" providerId="LiveId" clId="{D89055AB-86EA-BE47-8ABA-F101890DA898}" dt="2019-10-13T04:47:53.249" v="1239" actId="20577"/>
        <pc:sldMkLst>
          <pc:docMk/>
          <pc:sldMk cId="1440948453" sldId="337"/>
        </pc:sldMkLst>
        <pc:spChg chg="mod">
          <ac:chgData name="君牧 翁" userId="a872dfade55283ef" providerId="LiveId" clId="{D89055AB-86EA-BE47-8ABA-F101890DA898}" dt="2019-10-12T16:11:36.182" v="1041" actId="20577"/>
          <ac:spMkLst>
            <pc:docMk/>
            <pc:sldMk cId="1440948453" sldId="337"/>
            <ac:spMk id="2" creationId="{B5629E9B-8BF8-D14B-B7F5-3B46BBCC002F}"/>
          </ac:spMkLst>
        </pc:spChg>
        <pc:spChg chg="mod">
          <ac:chgData name="君牧 翁" userId="a872dfade55283ef" providerId="LiveId" clId="{D89055AB-86EA-BE47-8ABA-F101890DA898}" dt="2019-10-13T04:47:53.249" v="1239" actId="20577"/>
          <ac:spMkLst>
            <pc:docMk/>
            <pc:sldMk cId="1440948453" sldId="337"/>
            <ac:spMk id="3" creationId="{7B67A73E-3015-1E46-B157-97B5EC73FB0C}"/>
          </ac:spMkLst>
        </pc:spChg>
      </pc:sldChg>
      <pc:sldChg chg="modSp add del">
        <pc:chgData name="君牧 翁" userId="a872dfade55283ef" providerId="LiveId" clId="{D89055AB-86EA-BE47-8ABA-F101890DA898}" dt="2019-10-13T04:31:31.762" v="1108" actId="2696"/>
        <pc:sldMkLst>
          <pc:docMk/>
          <pc:sldMk cId="3160205450" sldId="338"/>
        </pc:sldMkLst>
        <pc:spChg chg="mod">
          <ac:chgData name="君牧 翁" userId="a872dfade55283ef" providerId="LiveId" clId="{D89055AB-86EA-BE47-8ABA-F101890DA898}" dt="2019-10-12T16:14:44.490" v="1076" actId="20577"/>
          <ac:spMkLst>
            <pc:docMk/>
            <pc:sldMk cId="3160205450" sldId="338"/>
            <ac:spMk id="2" creationId="{47199CBB-7F7B-3B44-906D-A16384EFDEBB}"/>
          </ac:spMkLst>
        </pc:spChg>
        <pc:spChg chg="mod">
          <ac:chgData name="君牧 翁" userId="a872dfade55283ef" providerId="LiveId" clId="{D89055AB-86EA-BE47-8ABA-F101890DA898}" dt="2019-10-12T16:15:05.589" v="1082" actId="20577"/>
          <ac:spMkLst>
            <pc:docMk/>
            <pc:sldMk cId="3160205450" sldId="338"/>
            <ac:spMk id="3" creationId="{5956F5AC-EBB0-B64D-8BC7-0053EF5B35D2}"/>
          </ac:spMkLst>
        </pc:spChg>
      </pc:sldChg>
      <pc:sldChg chg="add">
        <pc:chgData name="君牧 翁" userId="a872dfade55283ef" providerId="LiveId" clId="{D89055AB-86EA-BE47-8ABA-F101890DA898}" dt="2019-10-12T16:15:19.382" v="1083"/>
        <pc:sldMkLst>
          <pc:docMk/>
          <pc:sldMk cId="1049408360" sldId="339"/>
        </pc:sldMkLst>
      </pc:sldChg>
      <pc:sldChg chg="modSp add">
        <pc:chgData name="君牧 翁" userId="a872dfade55283ef" providerId="LiveId" clId="{D89055AB-86EA-BE47-8ABA-F101890DA898}" dt="2019-10-13T04:32:40.299" v="1114" actId="20577"/>
        <pc:sldMkLst>
          <pc:docMk/>
          <pc:sldMk cId="1597892231" sldId="340"/>
        </pc:sldMkLst>
        <pc:spChg chg="mod">
          <ac:chgData name="君牧 翁" userId="a872dfade55283ef" providerId="LiveId" clId="{D89055AB-86EA-BE47-8ABA-F101890DA898}" dt="2019-10-13T04:32:40.299" v="1114" actId="20577"/>
          <ac:spMkLst>
            <pc:docMk/>
            <pc:sldMk cId="1597892231" sldId="340"/>
            <ac:spMk id="3" creationId="{5956F5AC-EBB0-B64D-8BC7-0053EF5B35D2}"/>
          </ac:spMkLst>
        </pc:spChg>
      </pc:sldChg>
      <pc:sldChg chg="addSp delSp modSp add">
        <pc:chgData name="君牧 翁" userId="a872dfade55283ef" providerId="LiveId" clId="{D89055AB-86EA-BE47-8ABA-F101890DA898}" dt="2019-10-13T04:43:28.604" v="1202" actId="20577"/>
        <pc:sldMkLst>
          <pc:docMk/>
          <pc:sldMk cId="1614417513" sldId="341"/>
        </pc:sldMkLst>
        <pc:spChg chg="del">
          <ac:chgData name="君牧 翁" userId="a872dfade55283ef" providerId="LiveId" clId="{D89055AB-86EA-BE47-8ABA-F101890DA898}" dt="2019-10-13T04:41:40.690" v="1118"/>
          <ac:spMkLst>
            <pc:docMk/>
            <pc:sldMk cId="1614417513" sldId="341"/>
            <ac:spMk id="2" creationId="{07004402-F777-764B-B03A-2CD7C6156DFB}"/>
          </ac:spMkLst>
        </pc:spChg>
        <pc:spChg chg="del">
          <ac:chgData name="君牧 翁" userId="a872dfade55283ef" providerId="LiveId" clId="{D89055AB-86EA-BE47-8ABA-F101890DA898}" dt="2019-10-13T04:41:40.690" v="1118"/>
          <ac:spMkLst>
            <pc:docMk/>
            <pc:sldMk cId="1614417513" sldId="341"/>
            <ac:spMk id="3" creationId="{06FBB935-0269-8D4F-B664-9DD3056330CE}"/>
          </ac:spMkLst>
        </pc:spChg>
        <pc:spChg chg="del">
          <ac:chgData name="君牧 翁" userId="a872dfade55283ef" providerId="LiveId" clId="{D89055AB-86EA-BE47-8ABA-F101890DA898}" dt="2019-10-13T04:41:40.690" v="1118"/>
          <ac:spMkLst>
            <pc:docMk/>
            <pc:sldMk cId="1614417513" sldId="341"/>
            <ac:spMk id="4" creationId="{9A7C9592-C866-EF40-9144-E778B35E3CF4}"/>
          </ac:spMkLst>
        </pc:spChg>
        <pc:spChg chg="add mod">
          <ac:chgData name="君牧 翁" userId="a872dfade55283ef" providerId="LiveId" clId="{D89055AB-86EA-BE47-8ABA-F101890DA898}" dt="2019-10-13T04:42:42.444" v="1133" actId="20577"/>
          <ac:spMkLst>
            <pc:docMk/>
            <pc:sldMk cId="1614417513" sldId="341"/>
            <ac:spMk id="5" creationId="{30565983-E5A6-444E-8E27-4145B0DEACF7}"/>
          </ac:spMkLst>
        </pc:spChg>
        <pc:spChg chg="add mod">
          <ac:chgData name="君牧 翁" userId="a872dfade55283ef" providerId="LiveId" clId="{D89055AB-86EA-BE47-8ABA-F101890DA898}" dt="2019-10-13T04:43:28.604" v="1202" actId="20577"/>
          <ac:spMkLst>
            <pc:docMk/>
            <pc:sldMk cId="1614417513" sldId="341"/>
            <ac:spMk id="6" creationId="{B76C1CBD-8C2A-3D4D-BF31-5AF88EE14EC4}"/>
          </ac:spMkLst>
        </pc:spChg>
      </pc:sldChg>
      <pc:sldChg chg="modSp add">
        <pc:chgData name="君牧 翁" userId="a872dfade55283ef" providerId="LiveId" clId="{D89055AB-86EA-BE47-8ABA-F101890DA898}" dt="2019-10-13T04:47:29.371" v="1225" actId="20577"/>
        <pc:sldMkLst>
          <pc:docMk/>
          <pc:sldMk cId="1143422450" sldId="342"/>
        </pc:sldMkLst>
        <pc:spChg chg="mod">
          <ac:chgData name="君牧 翁" userId="a872dfade55283ef" providerId="LiveId" clId="{D89055AB-86EA-BE47-8ABA-F101890DA898}" dt="2019-10-13T04:46:54.593" v="1208" actId="20577"/>
          <ac:spMkLst>
            <pc:docMk/>
            <pc:sldMk cId="1143422450" sldId="342"/>
            <ac:spMk id="2" creationId="{B5629E9B-8BF8-D14B-B7F5-3B46BBCC002F}"/>
          </ac:spMkLst>
        </pc:spChg>
        <pc:spChg chg="mod">
          <ac:chgData name="君牧 翁" userId="a872dfade55283ef" providerId="LiveId" clId="{D89055AB-86EA-BE47-8ABA-F101890DA898}" dt="2019-10-13T04:47:29.371" v="1225" actId="20577"/>
          <ac:spMkLst>
            <pc:docMk/>
            <pc:sldMk cId="1143422450" sldId="342"/>
            <ac:spMk id="3" creationId="{7B67A73E-3015-1E46-B157-97B5EC73FB0C}"/>
          </ac:spMkLst>
        </pc:spChg>
      </pc:sldChg>
      <pc:sldChg chg="modSp add">
        <pc:chgData name="君牧 翁" userId="a872dfade55283ef" providerId="LiveId" clId="{D89055AB-86EA-BE47-8ABA-F101890DA898}" dt="2019-10-13T04:50:06.293" v="1247" actId="20577"/>
        <pc:sldMkLst>
          <pc:docMk/>
          <pc:sldMk cId="734304825" sldId="343"/>
        </pc:sldMkLst>
        <pc:spChg chg="mod">
          <ac:chgData name="君牧 翁" userId="a872dfade55283ef" providerId="LiveId" clId="{D89055AB-86EA-BE47-8ABA-F101890DA898}" dt="2019-10-13T04:50:06.293" v="1247" actId="20577"/>
          <ac:spMkLst>
            <pc:docMk/>
            <pc:sldMk cId="734304825" sldId="343"/>
            <ac:spMk id="3" creationId="{5956F5AC-EBB0-B64D-8BC7-0053EF5B35D2}"/>
          </ac:spMkLst>
        </pc:spChg>
      </pc:sldChg>
    </pc:docChg>
  </pc:docChgLst>
  <pc:docChgLst>
    <pc:chgData name="嘎伯 林" userId="627d6a81f35269da" providerId="Windows Live" clId="Web-{7C847A4E-F4E8-45BE-99DC-7674EDDD34CF}"/>
    <pc:docChg chg="modSld">
      <pc:chgData name="嘎伯 林" userId="627d6a81f35269da" providerId="Windows Live" clId="Web-{7C847A4E-F4E8-45BE-99DC-7674EDDD34CF}" dt="2019-10-13T10:12:21.898" v="6"/>
      <pc:docMkLst>
        <pc:docMk/>
      </pc:docMkLst>
      <pc:sldChg chg="modNotes">
        <pc:chgData name="嘎伯 林" userId="627d6a81f35269da" providerId="Windows Live" clId="Web-{7C847A4E-F4E8-45BE-99DC-7674EDDD34CF}" dt="2019-10-13T10:12:21.898" v="6"/>
        <pc:sldMkLst>
          <pc:docMk/>
          <pc:sldMk cId="847792099" sldId="33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2CC8D-ED72-4BED-84B3-5B529D6A6CDB}" type="datetimeFigureOut">
              <a:rPr lang="en-US" altLang="zh-TW"/>
              <a:t>10/14/2019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F5088-218E-4702-92E7-3970992F71DF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455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63.20.9.7/dyna/data/user/math/files/201412081252233.pdf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輾轉相除法介紹：</a:t>
            </a:r>
            <a:r>
              <a:rPr lang="zh-TW">
                <a:ea typeface="新細明體"/>
                <a:hlinkClick r:id="rId3"/>
              </a:rPr>
              <a:t>http://163.20.9.7/dyna/data/user/math/files/201412081252233.pdf</a:t>
            </a:r>
            <a:endParaRPr lang="en-US" altLang="zh-TW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F5088-218E-4702-92E7-3970992F71DF}" type="slidenum">
              <a:rPr lang="en-US" altLang="zh-TW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881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1A3B3-2818-514B-B058-26D86098CE8C}" type="slidenum">
              <a:rPr kumimoji="1" lang="zh-TW" altLang="en-US" smtClean="0"/>
              <a:t>31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8203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99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8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90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481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46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305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2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8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77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43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73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9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68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3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0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4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06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21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cgs.tc.edu.tw:1218/ShowProblem?problemid=a01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cgs.tc.edu.tw:1218/ShowProblem?problemid=a012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cgs.tc.edu.tw:1218/ShowProblem?problemid=c032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cgs.tc.edu.tw:1218/ShowProblem?problemid=c014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circ.tw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cgs.tc.edu.tw:1218/ShowProblem?problemid=c027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cgs.tc.edu.tw:1218/ShowProblem?problemid=c046" TargetMode="Externa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gs.tc.edu.tw:1218/ShowProblem?problemid=c04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cgs.tc.edu.tw:1218/ShowProblem?problemid=a027" TargetMode="Externa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tcfsh_circ_37th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gs.tc.edu.tw:1218/ShowProblem?problemid=c00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joinchat/KUNytVBKySskb35M4TdOi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groups/941195249549340/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8A8F38-E5C4-294E-85E4-2BA8BBD1C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9318" y="1964267"/>
            <a:ext cx="7430807" cy="2421464"/>
          </a:xfrm>
        </p:spPr>
        <p:txBody>
          <a:bodyPr/>
          <a:lstStyle/>
          <a:p>
            <a:r>
              <a:rPr lang="zh-TW" altLang="en-US" dirty="0"/>
              <a:t>一中 </a:t>
            </a:r>
            <a:r>
              <a:rPr lang="en-US" altLang="zh-TW" dirty="0"/>
              <a:t>37</a:t>
            </a:r>
            <a:r>
              <a:rPr lang="en-US" altLang="zh-TW" baseline="30000" dirty="0"/>
              <a:t>th </a:t>
            </a:r>
            <a:r>
              <a:rPr lang="zh-TW" altLang="en-US" dirty="0"/>
              <a:t>電腦資訊研究社</a:t>
            </a:r>
            <a:br>
              <a:rPr lang="en-US" altLang="zh-TW" dirty="0"/>
            </a:br>
            <a:r>
              <a:rPr lang="zh-TW" altLang="en-US" dirty="0"/>
              <a:t>上學期．社課</a:t>
            </a:r>
            <a:r>
              <a:rPr lang="en-US" altLang="zh-TW" dirty="0"/>
              <a:t>Ⅱ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834D9F-B586-A341-8E68-A45BE7B21A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條件</a:t>
            </a:r>
            <a:r>
              <a:rPr kumimoji="1" lang="zh-TW" altLang="en-US" dirty="0"/>
              <a:t>選擇</a:t>
            </a:r>
            <a:r>
              <a:rPr kumimoji="1" lang="zh-CN" altLang="en-US" dirty="0"/>
              <a:t>與迴圈控制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6314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29E9B-8BF8-D14B-B7F5-3B46BBCC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if-else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67A73E-3015-1E46-B157-97B5EC73FB0C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6ACCD"/>
                </a:solidFill>
                <a:latin typeface="Menlo" panose="020B0609030804020204" pitchFamily="49" charset="0"/>
              </a:rPr>
              <a:t>condition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CN" dirty="0">
                <a:solidFill>
                  <a:srgbClr val="A6ACCD"/>
                </a:solidFill>
                <a:latin typeface="Menlo" panose="020B0609030804020204" pitchFamily="49" charset="0"/>
              </a:rPr>
              <a:t>statement;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else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A6ACCD"/>
                </a:solidFill>
                <a:latin typeface="Menlo" panose="020B0609030804020204" pitchFamily="49" charset="0"/>
              </a:rPr>
              <a:t>    statement;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9170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99CBB-7F7B-3B44-906D-A16384EF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說例：</a:t>
            </a:r>
            <a:r>
              <a:rPr kumimoji="1" lang="en-US" altLang="zh-TW" dirty="0"/>
              <a:t>GreenJudge </a:t>
            </a:r>
            <a:r>
              <a:rPr kumimoji="1" lang="en-US" altLang="zh-TW" dirty="0">
                <a:hlinkClick r:id="rId2"/>
              </a:rPr>
              <a:t>a011 - </a:t>
            </a:r>
            <a:r>
              <a:rPr kumimoji="1" lang="zh-TW" altLang="en-US" dirty="0">
                <a:hlinkClick r:id="rId2"/>
              </a:rPr>
              <a:t>及格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56F5AC-EBB0-B64D-8BC7-0053EF5B35D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292D3E"/>
          </a:solidFill>
        </p:spPr>
        <p:style>
          <a:lnRef idx="2">
            <a:schemeClr val="dk1">
              <a:shade val="50000"/>
            </a:schemeClr>
          </a:lnRef>
          <a:fillRef idx="1002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#include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stdio.h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&gt;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main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()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scanf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%d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&amp;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n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60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puts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(”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FAIL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");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else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puts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PASS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");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3892608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99CBB-7F7B-3B44-906D-A16384EF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說例：</a:t>
            </a:r>
            <a:r>
              <a:rPr kumimoji="1" lang="en-US" altLang="zh-TW" dirty="0"/>
              <a:t>GreenJudge </a:t>
            </a:r>
            <a:r>
              <a:rPr kumimoji="1" lang="en-US" altLang="zh-TW" dirty="0">
                <a:hlinkClick r:id="rId2"/>
              </a:rPr>
              <a:t>a012 - </a:t>
            </a:r>
            <a:r>
              <a:rPr kumimoji="1" lang="zh-TW" altLang="en-US" dirty="0">
                <a:hlinkClick r:id="rId2"/>
              </a:rPr>
              <a:t>奇數與偶數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56F5AC-EBB0-B64D-8BC7-0053EF5B3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rgbClr val="292D3E"/>
          </a:solidFill>
        </p:spPr>
        <p:style>
          <a:lnRef idx="1">
            <a:schemeClr val="dk1"/>
          </a:lnRef>
          <a:fillRef idx="1002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#include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stdio.h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&gt;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main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()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scanf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%d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&amp;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n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%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2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puts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ODD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");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else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puts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EVEN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");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AE8ACE1-E5B2-9243-9A98-B9682E0B6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292D3E"/>
          </a:solidFill>
        </p:spPr>
        <p:style>
          <a:lnRef idx="1">
            <a:schemeClr val="dk1"/>
          </a:lnRef>
          <a:fillRef idx="1002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#include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stdio.h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&gt;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main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()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scanf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%d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&amp;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900" b="1" i="1" dirty="0">
                <a:solidFill>
                  <a:srgbClr val="89DDFF"/>
                </a:solidFill>
                <a:latin typeface="Menlo" panose="020B0609030804020204" pitchFamily="49" charset="0"/>
              </a:rPr>
              <a:t>if</a:t>
            </a:r>
            <a:r>
              <a:rPr lang="en-US" altLang="zh-TW" sz="1900" b="1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900" b="1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900" b="1" dirty="0">
                <a:solidFill>
                  <a:srgbClr val="A6ACCD"/>
                </a:solidFill>
                <a:latin typeface="Menlo" panose="020B0609030804020204" pitchFamily="49" charset="0"/>
              </a:rPr>
              <a:t>n </a:t>
            </a:r>
            <a:r>
              <a:rPr lang="en-US" altLang="zh-TW" sz="1900" b="1" dirty="0">
                <a:solidFill>
                  <a:srgbClr val="C792EA"/>
                </a:solidFill>
                <a:latin typeface="Menlo" panose="020B0609030804020204" pitchFamily="49" charset="0"/>
              </a:rPr>
              <a:t>&amp;</a:t>
            </a:r>
            <a:r>
              <a:rPr lang="en-US" altLang="zh-TW" sz="1900" b="1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900" b="1" dirty="0">
                <a:solidFill>
                  <a:srgbClr val="F78C6C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900" b="1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zh-TW" sz="1900" b="1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puts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ODD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");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else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puts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EVEN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");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201210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0245025-0018-4F44-83E6-AEAACC46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Logical Operators</a:t>
            </a:r>
            <a:endParaRPr kumimoji="1" lang="zh-TW" altLang="en-US" dirty="0"/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E4F95F11-A62B-E148-9524-A49BB2E05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123333"/>
              </p:ext>
            </p:extLst>
          </p:nvPr>
        </p:nvGraphicFramePr>
        <p:xfrm>
          <a:off x="685800" y="2141538"/>
          <a:ext cx="10131424" cy="3708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32856">
                  <a:extLst>
                    <a:ext uri="{9D8B030D-6E8A-4147-A177-3AD203B41FA5}">
                      <a16:colId xmlns:a16="http://schemas.microsoft.com/office/drawing/2014/main" val="2625797742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47394739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678970386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3444999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Q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 &amp;&amp; Q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 || Q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796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68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 (n ∀ </a:t>
                      </a:r>
                      <a:r>
                        <a:rPr lang="en-US" altLang="zh-TW" dirty="0" err="1"/>
                        <a:t>ℕ</a:t>
                      </a:r>
                      <a:r>
                        <a:rPr lang="en-US" altLang="zh-TW" dirty="0"/>
                        <a:t> ≠ 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76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 (n ∀ </a:t>
                      </a:r>
                      <a:r>
                        <a:rPr lang="en-US" altLang="zh-TW" dirty="0" err="1"/>
                        <a:t>ℕ</a:t>
                      </a:r>
                      <a:r>
                        <a:rPr lang="en-US" altLang="zh-TW" dirty="0"/>
                        <a:t> ≠ 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 (n ∀ </a:t>
                      </a:r>
                      <a:r>
                        <a:rPr lang="en-US" altLang="zh-TW" dirty="0" err="1"/>
                        <a:t>ℕ</a:t>
                      </a:r>
                      <a:r>
                        <a:rPr lang="en-US" altLang="zh-TW" dirty="0"/>
                        <a:t> ≠ 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7563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!P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67157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99531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 (n ∀ </a:t>
                      </a:r>
                      <a:r>
                        <a:rPr lang="en-US" altLang="zh-TW" dirty="0" err="1"/>
                        <a:t>ℕ</a:t>
                      </a:r>
                      <a:r>
                        <a:rPr lang="en-US" altLang="zh-TW" dirty="0"/>
                        <a:t> ≠ 0)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021609"/>
                  </a:ext>
                </a:extLst>
              </a:tr>
              <a:tr h="1112520">
                <a:tc gridSpan="4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/>
                        <a:t>Precedence: ! (</a:t>
                      </a:r>
                      <a:r>
                        <a:rPr lang="en-US" altLang="zh-TW" i="1" dirty="0"/>
                        <a:t>Associativity: left</a:t>
                      </a:r>
                      <a:r>
                        <a:rPr lang="en-US" altLang="zh-TW" dirty="0"/>
                        <a:t>) &gt; &amp;&amp; &gt; ||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520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932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99CBB-7F7B-3B44-906D-A16384EF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說例：</a:t>
            </a:r>
            <a:r>
              <a:rPr kumimoji="1" lang="en-US" altLang="zh-TW" dirty="0"/>
              <a:t>GreenJudge</a:t>
            </a:r>
            <a:r>
              <a:rPr kumimoji="1" lang="zh-TW" altLang="en-US" dirty="0"/>
              <a:t> </a:t>
            </a:r>
            <a:r>
              <a:rPr kumimoji="1" lang="en-US" altLang="zh-TW" dirty="0">
                <a:hlinkClick r:id="rId2"/>
              </a:rPr>
              <a:t>c032 - 1. </a:t>
            </a:r>
            <a:r>
              <a:rPr kumimoji="1" lang="zh-TW" altLang="en-US" dirty="0">
                <a:hlinkClick r:id="rId2"/>
              </a:rPr>
              <a:t>學年學分制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56F5AC-EBB0-B64D-8BC7-0053EF5B3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rgbClr val="292D3E"/>
          </a:solidFill>
        </p:spPr>
        <p:style>
          <a:lnRef idx="1">
            <a:schemeClr val="dk1"/>
          </a:lnRef>
          <a:fillRef idx="1002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#include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stdio.h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&gt;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main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()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a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b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scanf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%d%d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&amp;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a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&amp;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b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a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+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b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&gt;=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120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putchar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('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2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');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else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a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&gt;=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60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||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b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&gt;=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60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putchar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('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');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else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putchar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('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');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AE8ACE1-E5B2-9243-9A98-B9682E0B6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292D3E"/>
          </a:solidFill>
        </p:spPr>
        <p:style>
          <a:lnRef idx="1">
            <a:schemeClr val="dk1"/>
          </a:lnRef>
          <a:fillRef idx="1002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#include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stdio.h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&gt;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main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()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a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b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scanf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%d%d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&amp;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a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&amp;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b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a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+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b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&gt;=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120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putchar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('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2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');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else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%d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a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&gt;=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60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||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b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&gt;=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60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86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E41F93-E418-4249-B959-ADFFD9278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if-else-if…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E9E2C6-B654-0642-98A9-A19B2C3DDA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6ACCD"/>
                </a:solidFill>
                <a:latin typeface="Menlo" panose="020B0609030804020204" pitchFamily="49" charset="0"/>
              </a:rPr>
              <a:t>condition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   </a:t>
            </a:r>
            <a:r>
              <a:rPr lang="en-US" altLang="zh-CN" dirty="0">
                <a:solidFill>
                  <a:srgbClr val="A6ACCD"/>
                </a:solidFill>
                <a:latin typeface="Menlo" panose="020B0609030804020204" pitchFamily="49" charset="0"/>
              </a:rPr>
              <a:t>statement;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6ACCD"/>
                </a:solidFill>
                <a:latin typeface="Menlo" panose="020B0609030804020204" pitchFamily="49" charset="0"/>
              </a:rPr>
              <a:t>condition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   </a:t>
            </a:r>
            <a:r>
              <a:rPr lang="en-US" altLang="zh-CN" dirty="0">
                <a:solidFill>
                  <a:srgbClr val="A6ACCD"/>
                </a:solidFill>
                <a:latin typeface="Menlo" panose="020B0609030804020204" pitchFamily="49" charset="0"/>
              </a:rPr>
              <a:t>statement;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6ACCD"/>
                </a:solidFill>
                <a:latin typeface="Menlo" panose="020B0609030804020204" pitchFamily="49" charset="0"/>
              </a:rPr>
              <a:t>condition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   </a:t>
            </a:r>
            <a:r>
              <a:rPr lang="en-US" altLang="zh-CN" dirty="0">
                <a:solidFill>
                  <a:srgbClr val="A6ACCD"/>
                </a:solidFill>
                <a:latin typeface="Menlo" panose="020B0609030804020204" pitchFamily="49" charset="0"/>
              </a:rPr>
              <a:t>statement;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C0F29F-FFE2-674E-9019-1BD73B01CE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6ACCD"/>
                </a:solidFill>
                <a:latin typeface="Menlo" panose="020B0609030804020204" pitchFamily="49" charset="0"/>
              </a:rPr>
              <a:t>condition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   </a:t>
            </a:r>
            <a:r>
              <a:rPr lang="en-US" altLang="zh-CN" dirty="0">
                <a:solidFill>
                  <a:srgbClr val="A6ACCD"/>
                </a:solidFill>
                <a:latin typeface="Menlo" panose="020B0609030804020204" pitchFamily="49" charset="0"/>
              </a:rPr>
              <a:t>statement;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else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6ACCD"/>
                </a:solidFill>
                <a:latin typeface="Menlo" panose="020B0609030804020204" pitchFamily="49" charset="0"/>
              </a:rPr>
              <a:t>condition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   </a:t>
            </a:r>
            <a:r>
              <a:rPr lang="en-US" altLang="zh-CN" dirty="0">
                <a:solidFill>
                  <a:srgbClr val="A6ACCD"/>
                </a:solidFill>
                <a:latin typeface="Menlo" panose="020B0609030804020204" pitchFamily="49" charset="0"/>
              </a:rPr>
              <a:t>statement;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else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6ACCD"/>
                </a:solidFill>
                <a:latin typeface="Menlo" panose="020B0609030804020204" pitchFamily="49" charset="0"/>
              </a:rPr>
              <a:t>condition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   </a:t>
            </a:r>
            <a:r>
              <a:rPr lang="en-US" altLang="zh-CN" dirty="0">
                <a:solidFill>
                  <a:srgbClr val="A6ACCD"/>
                </a:solidFill>
                <a:latin typeface="Menlo" panose="020B0609030804020204" pitchFamily="49" charset="0"/>
              </a:rPr>
              <a:t>statement;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206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99CBB-7F7B-3B44-906D-A16384EF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說例：</a:t>
            </a:r>
            <a:r>
              <a:rPr kumimoji="1" lang="en-US" altLang="zh-TW" dirty="0"/>
              <a:t>GreenJudge</a:t>
            </a:r>
            <a:r>
              <a:rPr kumimoji="1" lang="zh-TW" altLang="en-US" dirty="0"/>
              <a:t> </a:t>
            </a:r>
            <a:r>
              <a:rPr kumimoji="1" lang="en-US" altLang="zh-TW" dirty="0">
                <a:hlinkClick r:id="rId2"/>
              </a:rPr>
              <a:t>c014 - 1. </a:t>
            </a:r>
            <a:r>
              <a:rPr kumimoji="1" lang="zh-TW" altLang="en-US" dirty="0">
                <a:hlinkClick r:id="rId2"/>
              </a:rPr>
              <a:t>國道計程收費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56F5AC-EBB0-B64D-8BC7-0053EF5B3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4106334"/>
          </a:xfrm>
          <a:solidFill>
            <a:srgbClr val="292D3E"/>
          </a:solidFill>
        </p:spPr>
        <p:style>
          <a:lnRef idx="1">
            <a:schemeClr val="dk1"/>
          </a:lnRef>
          <a:fillRef idx="1002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#include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stdio.h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&gt;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main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()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a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b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scanf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%d%d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&amp;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a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&amp;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b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b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&gt;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a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 b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-=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a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else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 b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a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-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b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b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&gt;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200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%d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b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*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3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else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b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&gt;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20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%d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b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*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4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else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");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AE8ACE1-E5B2-9243-9A98-B9682E0B6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4106333"/>
          </a:xfrm>
          <a:solidFill>
            <a:srgbClr val="292D3E"/>
          </a:solidFill>
        </p:spPr>
        <p:style>
          <a:lnRef idx="1">
            <a:schemeClr val="dk1"/>
          </a:lnRef>
          <a:fillRef idx="1002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600" i="1" dirty="0">
                <a:solidFill>
                  <a:srgbClr val="89DDFF"/>
                </a:solidFill>
                <a:latin typeface="Menlo" panose="020B0609030804020204" pitchFamily="49" charset="0"/>
              </a:rPr>
              <a:t>#include</a:t>
            </a:r>
            <a:r>
              <a:rPr lang="en-US" altLang="zh-TW" sz="1600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600" dirty="0">
                <a:solidFill>
                  <a:srgbClr val="89DDFF"/>
                </a:solidFill>
                <a:latin typeface="Menlo" panose="020B0609030804020204" pitchFamily="49" charset="0"/>
              </a:rPr>
              <a:t>&lt;</a:t>
            </a:r>
            <a:r>
              <a:rPr lang="en-US" altLang="zh-TW" sz="1600" dirty="0">
                <a:solidFill>
                  <a:srgbClr val="C3E88D"/>
                </a:solidFill>
                <a:latin typeface="Menlo" panose="020B0609030804020204" pitchFamily="49" charset="0"/>
              </a:rPr>
              <a:t>stdio.h</a:t>
            </a:r>
            <a:r>
              <a:rPr lang="en-US" altLang="zh-TW" sz="1600" dirty="0">
                <a:solidFill>
                  <a:srgbClr val="89DDFF"/>
                </a:solidFill>
                <a:latin typeface="Menlo" panose="020B0609030804020204" pitchFamily="49" charset="0"/>
              </a:rPr>
              <a:t>&gt;</a:t>
            </a:r>
            <a:endParaRPr lang="en-US" altLang="zh-TW" sz="16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600" dirty="0">
                <a:solidFill>
                  <a:srgbClr val="82AAFF"/>
                </a:solidFill>
                <a:latin typeface="Menlo" panose="020B0609030804020204" pitchFamily="49" charset="0"/>
              </a:rPr>
              <a:t>main</a:t>
            </a:r>
            <a:r>
              <a:rPr lang="en-US" altLang="zh-TW" sz="1600" dirty="0">
                <a:solidFill>
                  <a:srgbClr val="89DDFF"/>
                </a:solidFill>
                <a:latin typeface="Menlo" panose="020B0609030804020204" pitchFamily="49" charset="0"/>
              </a:rPr>
              <a:t>()</a:t>
            </a:r>
            <a:r>
              <a:rPr lang="en-US" altLang="zh-TW" sz="1600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zh-TW" sz="16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600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rgbClr val="A6ACCD"/>
                </a:solidFill>
                <a:latin typeface="Menlo" panose="020B0609030804020204" pitchFamily="49" charset="0"/>
              </a:rPr>
              <a:t> a</a:t>
            </a:r>
            <a:r>
              <a:rPr lang="en-US" altLang="zh-TW" sz="16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zh-TW" sz="1600" dirty="0">
                <a:solidFill>
                  <a:srgbClr val="A6ACCD"/>
                </a:solidFill>
                <a:latin typeface="Menlo" panose="020B0609030804020204" pitchFamily="49" charset="0"/>
              </a:rPr>
              <a:t> b</a:t>
            </a:r>
            <a:r>
              <a:rPr lang="en-US" altLang="zh-TW" sz="16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zh-TW" sz="1600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600" dirty="0">
                <a:solidFill>
                  <a:srgbClr val="82AAFF"/>
                </a:solidFill>
                <a:latin typeface="Menlo" panose="020B0609030804020204" pitchFamily="49" charset="0"/>
              </a:rPr>
              <a:t>scanf</a:t>
            </a:r>
            <a:r>
              <a:rPr lang="en-US" altLang="zh-TW" sz="1600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zh-TW" sz="1600" dirty="0">
                <a:solidFill>
                  <a:srgbClr val="A6ACCD"/>
                </a:solidFill>
                <a:latin typeface="Menlo" panose="020B0609030804020204" pitchFamily="49" charset="0"/>
              </a:rPr>
              <a:t>%d%d</a:t>
            </a:r>
            <a:r>
              <a:rPr lang="en-US" altLang="zh-TW" sz="1600" dirty="0">
                <a:solidFill>
                  <a:srgbClr val="89DDFF"/>
                </a:solidFill>
                <a:latin typeface="Menlo" panose="020B0609030804020204" pitchFamily="49" charset="0"/>
              </a:rPr>
              <a:t>",</a:t>
            </a:r>
            <a:r>
              <a:rPr lang="en-US" altLang="zh-TW" sz="1600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600" dirty="0">
                <a:solidFill>
                  <a:srgbClr val="C792EA"/>
                </a:solidFill>
                <a:latin typeface="Menlo" panose="020B0609030804020204" pitchFamily="49" charset="0"/>
              </a:rPr>
              <a:t>&amp;</a:t>
            </a:r>
            <a:r>
              <a:rPr lang="en-US" altLang="zh-TW" sz="1600" dirty="0">
                <a:solidFill>
                  <a:srgbClr val="A6ACCD"/>
                </a:solidFill>
                <a:latin typeface="Menlo" panose="020B0609030804020204" pitchFamily="49" charset="0"/>
              </a:rPr>
              <a:t>a</a:t>
            </a:r>
            <a:r>
              <a:rPr lang="en-US" altLang="zh-TW" sz="16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zh-TW" sz="1600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600" dirty="0">
                <a:solidFill>
                  <a:srgbClr val="C792EA"/>
                </a:solidFill>
                <a:latin typeface="Menlo" panose="020B0609030804020204" pitchFamily="49" charset="0"/>
              </a:rPr>
              <a:t>&amp;</a:t>
            </a:r>
            <a:r>
              <a:rPr lang="en-US" altLang="zh-TW" sz="1600" dirty="0">
                <a:solidFill>
                  <a:srgbClr val="A6ACCD"/>
                </a:solidFill>
                <a:latin typeface="Menlo" panose="020B0609030804020204" pitchFamily="49" charset="0"/>
              </a:rPr>
              <a:t>b</a:t>
            </a:r>
            <a:r>
              <a:rPr lang="en-US" altLang="zh-TW" sz="1600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r>
              <a:rPr lang="en-US" altLang="zh-TW" sz="1600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A6ACCD"/>
                </a:solidFill>
                <a:latin typeface="Menlo" panose="020B0609030804020204" pitchFamily="49" charset="0"/>
              </a:rPr>
              <a:t>    b </a:t>
            </a:r>
            <a:r>
              <a:rPr lang="en-US" altLang="zh-TW" sz="1600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zh-TW" sz="1600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600" dirty="0">
                <a:solidFill>
                  <a:srgbClr val="82AAFF"/>
                </a:solidFill>
                <a:latin typeface="Menlo" panose="020B0609030804020204" pitchFamily="49" charset="0"/>
              </a:rPr>
              <a:t>abs</a:t>
            </a:r>
            <a:r>
              <a:rPr lang="en-US" altLang="zh-TW" sz="16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600" dirty="0">
                <a:solidFill>
                  <a:srgbClr val="A6ACCD"/>
                </a:solidFill>
                <a:latin typeface="Menlo" panose="020B0609030804020204" pitchFamily="49" charset="0"/>
              </a:rPr>
              <a:t>a </a:t>
            </a:r>
            <a:r>
              <a:rPr lang="en-US" altLang="zh-TW" sz="1600" dirty="0">
                <a:solidFill>
                  <a:srgbClr val="C792EA"/>
                </a:solidFill>
                <a:latin typeface="Menlo" panose="020B0609030804020204" pitchFamily="49" charset="0"/>
              </a:rPr>
              <a:t>-</a:t>
            </a:r>
            <a:r>
              <a:rPr lang="en-US" altLang="zh-TW" sz="1600" dirty="0">
                <a:solidFill>
                  <a:srgbClr val="A6ACCD"/>
                </a:solidFill>
                <a:latin typeface="Menlo" panose="020B0609030804020204" pitchFamily="49" charset="0"/>
              </a:rPr>
              <a:t> b</a:t>
            </a:r>
            <a:r>
              <a:rPr lang="en-US" altLang="zh-TW" sz="1600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r>
              <a:rPr lang="en-US" altLang="zh-TW" sz="1600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600" dirty="0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600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zh-TW" sz="1600" dirty="0">
                <a:solidFill>
                  <a:srgbClr val="A6ACCD"/>
                </a:solidFill>
                <a:latin typeface="Menlo" panose="020B0609030804020204" pitchFamily="49" charset="0"/>
              </a:rPr>
              <a:t>%d</a:t>
            </a:r>
            <a:r>
              <a:rPr lang="en-US" altLang="zh-TW" sz="1600" dirty="0">
                <a:solidFill>
                  <a:srgbClr val="89DDFF"/>
                </a:solidFill>
                <a:latin typeface="Menlo" panose="020B0609030804020204" pitchFamily="49" charset="0"/>
              </a:rPr>
              <a:t>",</a:t>
            </a:r>
            <a:r>
              <a:rPr lang="en-US" altLang="zh-TW" sz="1600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600" dirty="0">
                <a:solidFill>
                  <a:srgbClr val="82AAFF"/>
                </a:solidFill>
                <a:latin typeface="Menlo" panose="020B0609030804020204" pitchFamily="49" charset="0"/>
              </a:rPr>
              <a:t>max</a:t>
            </a:r>
            <a:r>
              <a:rPr lang="en-US" altLang="zh-TW" sz="16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600" dirty="0">
                <a:solidFill>
                  <a:srgbClr val="A6ACCD"/>
                </a:solidFill>
                <a:latin typeface="Menlo" panose="020B0609030804020204" pitchFamily="49" charset="0"/>
              </a:rPr>
              <a:t>b </a:t>
            </a:r>
            <a:r>
              <a:rPr lang="en-US" altLang="zh-TW" sz="1600" dirty="0">
                <a:solidFill>
                  <a:srgbClr val="C792EA"/>
                </a:solidFill>
                <a:latin typeface="Menlo" panose="020B0609030804020204" pitchFamily="49" charset="0"/>
              </a:rPr>
              <a:t>-</a:t>
            </a:r>
            <a:r>
              <a:rPr lang="en-US" altLang="zh-TW" sz="1600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600" dirty="0">
                <a:solidFill>
                  <a:srgbClr val="F78C6C"/>
                </a:solidFill>
                <a:latin typeface="Menlo" panose="020B0609030804020204" pitchFamily="49" charset="0"/>
              </a:rPr>
              <a:t>20</a:t>
            </a:r>
            <a:r>
              <a:rPr lang="en-US" altLang="zh-TW" sz="16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zh-TW" sz="1600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600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6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US" altLang="zh-TW" sz="1600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600" dirty="0">
                <a:solidFill>
                  <a:srgbClr val="C792EA"/>
                </a:solidFill>
                <a:latin typeface="Menlo" panose="020B0609030804020204" pitchFamily="49" charset="0"/>
              </a:rPr>
              <a:t>*</a:t>
            </a:r>
            <a:r>
              <a:rPr lang="en-US" altLang="zh-TW" sz="1600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600" dirty="0">
                <a:solidFill>
                  <a:srgbClr val="F78C6C"/>
                </a:solidFill>
                <a:latin typeface="Menlo" panose="020B0609030804020204" pitchFamily="49" charset="0"/>
              </a:rPr>
              <a:t>4</a:t>
            </a:r>
            <a:r>
              <a:rPr lang="en-US" altLang="zh-TW" sz="1600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600" dirty="0">
                <a:solidFill>
                  <a:srgbClr val="C792EA"/>
                </a:solidFill>
                <a:latin typeface="Menlo" panose="020B0609030804020204" pitchFamily="49" charset="0"/>
              </a:rPr>
              <a:t>-</a:t>
            </a:r>
            <a:r>
              <a:rPr lang="en-US" altLang="zh-TW" sz="1600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600" dirty="0">
                <a:solidFill>
                  <a:srgbClr val="82AAFF"/>
                </a:solidFill>
                <a:latin typeface="Menlo" panose="020B0609030804020204" pitchFamily="49" charset="0"/>
              </a:rPr>
              <a:t>max</a:t>
            </a:r>
            <a:r>
              <a:rPr lang="en-US" altLang="zh-TW" sz="16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600" dirty="0">
                <a:solidFill>
                  <a:srgbClr val="A6ACCD"/>
                </a:solidFill>
                <a:latin typeface="Menlo" panose="020B0609030804020204" pitchFamily="49" charset="0"/>
              </a:rPr>
              <a:t>b </a:t>
            </a:r>
            <a:r>
              <a:rPr lang="en-US" altLang="zh-TW" sz="1600" dirty="0">
                <a:solidFill>
                  <a:srgbClr val="C792EA"/>
                </a:solidFill>
                <a:latin typeface="Menlo" panose="020B0609030804020204" pitchFamily="49" charset="0"/>
              </a:rPr>
              <a:t>-</a:t>
            </a:r>
            <a:r>
              <a:rPr lang="en-US" altLang="zh-TW" sz="1600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600" dirty="0">
                <a:solidFill>
                  <a:srgbClr val="F78C6C"/>
                </a:solidFill>
                <a:latin typeface="Menlo" panose="020B0609030804020204" pitchFamily="49" charset="0"/>
              </a:rPr>
              <a:t>200</a:t>
            </a:r>
            <a:r>
              <a:rPr lang="en-US" altLang="zh-TW" sz="16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zh-TW" sz="1600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600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600" dirty="0">
                <a:solidFill>
                  <a:srgbClr val="89DDFF"/>
                </a:solidFill>
                <a:latin typeface="Menlo" panose="020B0609030804020204" pitchFamily="49" charset="0"/>
              </a:rPr>
              <a:t>));</a:t>
            </a:r>
            <a:r>
              <a:rPr lang="en-US" altLang="zh-TW" sz="1600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600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sz="1600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600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6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zh-TW" sz="1600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r>
              <a:rPr lang="en-US" altLang="zh-TW" sz="1600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4116274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D21B83-F32A-984B-A438-4CD390EA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Nested if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A0ABBC-A315-034B-85F5-D50A00505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1754129"/>
            <a:ext cx="4995334" cy="446655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6ACCD"/>
                </a:solidFill>
                <a:latin typeface="Menlo" panose="020B0609030804020204" pitchFamily="49" charset="0"/>
              </a:rPr>
              <a:t>condition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   </a:t>
            </a:r>
            <a:r>
              <a:rPr lang="en-US" altLang="zh-CN" dirty="0">
                <a:solidFill>
                  <a:srgbClr val="A6ACCD"/>
                </a:solidFill>
                <a:latin typeface="Menlo" panose="020B0609030804020204" pitchFamily="49" charset="0"/>
              </a:rPr>
              <a:t>statement;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else</a:t>
            </a:r>
            <a:endParaRPr lang="en-US" altLang="zh-TW" i="1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   </a:t>
            </a:r>
            <a:r>
              <a:rPr lang="en-US" altLang="zh-CN" dirty="0">
                <a:solidFill>
                  <a:srgbClr val="A6ACCD"/>
                </a:solidFill>
                <a:latin typeface="Menlo" panose="020B0609030804020204" pitchFamily="49" charset="0"/>
              </a:rPr>
              <a:t>statement;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6ACCD"/>
                </a:solidFill>
                <a:latin typeface="Menlo" panose="020B0609030804020204" pitchFamily="49" charset="0"/>
              </a:rPr>
              <a:t>condition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   </a:t>
            </a:r>
            <a:r>
              <a:rPr lang="en-US" altLang="zh-CN" dirty="0">
                <a:solidFill>
                  <a:srgbClr val="A6ACCD"/>
                </a:solidFill>
                <a:latin typeface="Menlo" panose="020B0609030804020204" pitchFamily="49" charset="0"/>
              </a:rPr>
              <a:t>statement;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else</a:t>
            </a:r>
            <a:endParaRPr lang="en-US" altLang="zh-TW" i="1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   </a:t>
            </a:r>
            <a:r>
              <a:rPr lang="en-US" altLang="zh-CN" dirty="0">
                <a:solidFill>
                  <a:srgbClr val="A6ACCD"/>
                </a:solidFill>
                <a:latin typeface="Menlo" panose="020B0609030804020204" pitchFamily="49" charset="0"/>
              </a:rPr>
              <a:t>statement;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3A422A-35AD-0745-9908-D7BD067F0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895" y="1754129"/>
            <a:ext cx="4995332" cy="4466551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6ACCD"/>
                </a:solidFill>
                <a:latin typeface="Menlo" panose="020B0609030804020204" pitchFamily="49" charset="0"/>
              </a:rPr>
              <a:t>condition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 </a:t>
            </a:r>
            <a:r>
              <a:rPr lang="en-US" altLang="zh-TW" sz="1900" i="1" dirty="0">
                <a:solidFill>
                  <a:srgbClr val="89DDFF"/>
                </a:solidFill>
                <a:latin typeface="Menlo" panose="020B0609030804020204" pitchFamily="49" charset="0"/>
              </a:rPr>
              <a:t>if</a:t>
            </a:r>
            <a:r>
              <a:rPr lang="en-US" altLang="zh-TW" sz="1900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9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900" dirty="0">
                <a:solidFill>
                  <a:srgbClr val="A6ACCD"/>
                </a:solidFill>
                <a:latin typeface="Menlo" panose="020B0609030804020204" pitchFamily="49" charset="0"/>
              </a:rPr>
              <a:t>condition</a:t>
            </a:r>
            <a:r>
              <a:rPr lang="en-US" altLang="zh-TW" sz="19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zh-TW" sz="19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sz="1900" dirty="0">
                <a:solidFill>
                  <a:srgbClr val="89DDFF"/>
                </a:solidFill>
                <a:latin typeface="Menlo" panose="020B0609030804020204" pitchFamily="49" charset="0"/>
              </a:rPr>
              <a:t>	{</a:t>
            </a:r>
            <a:endParaRPr lang="en-US" altLang="zh-TW" sz="19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sz="1900" dirty="0">
                <a:solidFill>
                  <a:srgbClr val="A6ACCD"/>
                </a:solidFill>
                <a:latin typeface="Menlo" panose="020B0609030804020204" pitchFamily="49" charset="0"/>
              </a:rPr>
              <a:t>	       </a:t>
            </a:r>
            <a:r>
              <a:rPr lang="en-US" altLang="zh-CN" sz="1900" dirty="0">
                <a:solidFill>
                  <a:srgbClr val="A6ACCD"/>
                </a:solidFill>
                <a:latin typeface="Menlo" panose="020B0609030804020204" pitchFamily="49" charset="0"/>
              </a:rPr>
              <a:t>statement;</a:t>
            </a:r>
            <a:r>
              <a:rPr lang="en-US" altLang="zh-TW" sz="1900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sz="1900" dirty="0">
                <a:solidFill>
                  <a:srgbClr val="89DDFF"/>
                </a:solidFill>
                <a:latin typeface="Menlo" panose="020B060903080402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zh-TW" sz="1900" i="1" dirty="0">
                <a:solidFill>
                  <a:srgbClr val="89DDFF"/>
                </a:solidFill>
                <a:latin typeface="Menlo" panose="020B0609030804020204" pitchFamily="49" charset="0"/>
              </a:rPr>
              <a:t>	else</a:t>
            </a:r>
            <a:r>
              <a:rPr lang="en-US" altLang="zh-TW" sz="1900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endParaRPr lang="en-US" altLang="zh-TW" sz="1900" dirty="0">
              <a:solidFill>
                <a:srgbClr val="89DDFF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sz="1900" dirty="0">
                <a:solidFill>
                  <a:srgbClr val="89DDFF"/>
                </a:solidFill>
                <a:latin typeface="Menlo" panose="020B0609030804020204" pitchFamily="49" charset="0"/>
              </a:rPr>
              <a:t>	{</a:t>
            </a:r>
            <a:endParaRPr lang="en-US" altLang="zh-TW" sz="19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sz="1900" dirty="0">
                <a:solidFill>
                  <a:srgbClr val="A6ACCD"/>
                </a:solidFill>
                <a:latin typeface="Menlo" panose="020B0609030804020204" pitchFamily="49" charset="0"/>
              </a:rPr>
              <a:t>  	     </a:t>
            </a:r>
            <a:r>
              <a:rPr lang="en-US" altLang="zh-CN" sz="1900" dirty="0">
                <a:solidFill>
                  <a:srgbClr val="A6ACCD"/>
                </a:solidFill>
                <a:latin typeface="Menlo" panose="020B0609030804020204" pitchFamily="49" charset="0"/>
              </a:rPr>
              <a:t>statement;</a:t>
            </a:r>
            <a:r>
              <a:rPr lang="en-US" altLang="zh-TW" sz="1900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sz="1900" dirty="0">
                <a:solidFill>
                  <a:srgbClr val="89DDFF"/>
                </a:solidFill>
                <a:latin typeface="Menlo" panose="020B060903080402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else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   </a:t>
            </a:r>
            <a:r>
              <a:rPr lang="en-US" altLang="zh-CN" dirty="0">
                <a:solidFill>
                  <a:srgbClr val="A6ACCD"/>
                </a:solidFill>
                <a:latin typeface="Menlo" panose="020B0609030804020204" pitchFamily="49" charset="0"/>
              </a:rPr>
              <a:t>statement;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3094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F789293C-FA19-2044-A840-9BC52305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switch-Case</a:t>
            </a:r>
            <a:endParaRPr kumimoji="1"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7B1698-107C-394C-B395-4D4E38E28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switch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integer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case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 err="1">
                <a:solidFill>
                  <a:srgbClr val="A6ACCD"/>
                </a:solidFill>
                <a:latin typeface="Menlo" panose="020B0609030804020204" pitchFamily="49" charset="0"/>
              </a:rPr>
              <a:t>const_value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: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statement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zh-TW" altLang="en-US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break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case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 err="1">
                <a:solidFill>
                  <a:srgbClr val="A6ACCD"/>
                </a:solidFill>
                <a:latin typeface="Menlo" panose="020B0609030804020204" pitchFamily="49" charset="0"/>
              </a:rPr>
              <a:t>const_value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: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statement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zh-TW" altLang="en-US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break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default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statement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zh-TW" altLang="en-US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9524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0F88F2-085E-BC4D-AD34-65FFA698C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switch-Case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A23C70-49D1-2A4F-8D36-F45BBDA5E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C / C++ </a:t>
            </a:r>
            <a:r>
              <a:rPr kumimoji="1" lang="zh-CN" altLang="en-US" dirty="0"/>
              <a:t>只接受整數型態（包含字元、列舉及實作整數轉換之類別）</a:t>
            </a:r>
            <a:endParaRPr kumimoji="1" lang="en-US" altLang="zh-CN" dirty="0"/>
          </a:p>
          <a:p>
            <a:r>
              <a:rPr kumimoji="1" lang="en-US" altLang="zh-TW" dirty="0"/>
              <a:t>case </a:t>
            </a:r>
            <a:r>
              <a:rPr kumimoji="1" lang="zh-CN" altLang="en-US" dirty="0"/>
              <a:t>必須是編譯時期常數</a:t>
            </a:r>
            <a:r>
              <a:rPr kumimoji="1" lang="en-US" altLang="zh-CN" dirty="0"/>
              <a:t> (C++11: </a:t>
            </a:r>
            <a:r>
              <a:rPr kumimoji="1" lang="en-US" altLang="zh-CN" i="1" dirty="0"/>
              <a:t>constexpr</a:t>
            </a:r>
            <a:r>
              <a:rPr kumimoji="1" lang="en-US" altLang="zh-CN" dirty="0"/>
              <a:t>)</a:t>
            </a:r>
          </a:p>
          <a:p>
            <a:r>
              <a:rPr kumimoji="1" lang="zh-CN" altLang="en-US" dirty="0"/>
              <a:t>如果沒有</a:t>
            </a:r>
            <a:r>
              <a:rPr kumimoji="1" lang="en-US" altLang="zh-CN" dirty="0"/>
              <a:t> break </a:t>
            </a:r>
            <a:r>
              <a:rPr kumimoji="1" lang="zh-CN" altLang="en-US" dirty="0"/>
              <a:t>會繼續執行下一個</a:t>
            </a:r>
            <a:r>
              <a:rPr kumimoji="1" lang="zh-TW" altLang="en-US" dirty="0"/>
              <a:t> </a:t>
            </a:r>
            <a:r>
              <a:rPr kumimoji="1" lang="en-US" altLang="zh-TW" dirty="0"/>
              <a:t>case </a:t>
            </a:r>
            <a:r>
              <a:rPr kumimoji="1" lang="zh-CN" altLang="en-US" dirty="0"/>
              <a:t>的陳述！！</a:t>
            </a:r>
            <a:endParaRPr kumimoji="1" lang="en-US" altLang="zh-CN" dirty="0"/>
          </a:p>
          <a:p>
            <a:r>
              <a:rPr kumimoji="1" lang="zh-CN" altLang="en-US" dirty="0"/>
              <a:t>可以使用</a:t>
            </a:r>
            <a:r>
              <a:rPr kumimoji="1" lang="en-US" altLang="zh-CN" dirty="0"/>
              <a:t> Range Case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757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社團網站</a:t>
            </a:r>
          </a:p>
        </p:txBody>
      </p:sp>
      <p:pic>
        <p:nvPicPr>
          <p:cNvPr id="12" name="圖片版面配置區 11">
            <a:extLst>
              <a:ext uri="{FF2B5EF4-FFF2-40B4-BE49-F238E27FC236}">
                <a16:creationId xmlns:a16="http://schemas.microsoft.com/office/drawing/2014/main" id="{FEC07EE0-4566-5E46-8CB6-B1D6DC627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141912" y="609600"/>
            <a:ext cx="5181600" cy="5181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內容版面配置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>
                <a:hlinkClick r:id="rId3"/>
              </a:rPr>
              <a:t>tcirc.tw</a:t>
            </a:r>
            <a:endParaRPr lang="en-US" altLang="zh-TW" dirty="0"/>
          </a:p>
          <a:p>
            <a:r>
              <a:rPr lang="zh-TW" altLang="en-US" dirty="0"/>
              <a:t>特別感謝「</a:t>
            </a:r>
            <a:r>
              <a:rPr lang="zh-TW" altLang="en-US" b="1" dirty="0"/>
              <a:t>星城數位科技</a:t>
            </a:r>
            <a:r>
              <a:rPr lang="zh-TW" altLang="en-US" dirty="0"/>
              <a:t>」慷慨的合作性捐贈</a:t>
            </a: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感謝星城數位科技的慷慨資助使敝社得以順利運作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95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99CBB-7F7B-3B44-906D-A16384EF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說例：</a:t>
            </a:r>
            <a:r>
              <a:rPr kumimoji="1" lang="en-US" altLang="zh-TW" dirty="0"/>
              <a:t>GreenJudge </a:t>
            </a:r>
            <a:r>
              <a:rPr kumimoji="1" lang="en-US" altLang="zh-TW" dirty="0">
                <a:hlinkClick r:id="rId2"/>
              </a:rPr>
              <a:t>c027 - 2. </a:t>
            </a:r>
            <a:r>
              <a:rPr kumimoji="1" lang="zh-TW" altLang="en-US" dirty="0">
                <a:hlinkClick r:id="rId2"/>
              </a:rPr>
              <a:t>上課時間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56F5AC-EBB0-B64D-8BC7-0053EF5B3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11527"/>
            <a:ext cx="10131426" cy="4536873"/>
          </a:xfrm>
          <a:solidFill>
            <a:srgbClr val="292D3E"/>
          </a:solidFill>
        </p:spPr>
        <p:style>
          <a:lnRef idx="2">
            <a:schemeClr val="dk1">
              <a:shade val="50000"/>
            </a:schemeClr>
          </a:lnRef>
          <a:fillRef idx="1002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2">
            <a:normAutofit fontScale="92500"/>
          </a:bodyPr>
          <a:lstStyle/>
          <a:p>
            <a:pPr marL="0" indent="0">
              <a:buNone/>
            </a:pP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#include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stdio.h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&gt;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main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()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h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m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82AAFF"/>
                </a:solidFill>
                <a:latin typeface="Menlo"/>
              </a:rPr>
              <a:t>scanf</a:t>
            </a:r>
            <a:r>
              <a:rPr lang="en-US" altLang="zh-TW" dirty="0">
                <a:solidFill>
                  <a:srgbClr val="89DDFF"/>
                </a:solidFill>
                <a:latin typeface="Menlo"/>
              </a:rPr>
              <a:t>("</a:t>
            </a:r>
            <a:r>
              <a:rPr lang="en-US" altLang="zh-TW" dirty="0">
                <a:solidFill>
                  <a:srgbClr val="A6ACCD"/>
                </a:solidFill>
                <a:latin typeface="Menlo"/>
              </a:rPr>
              <a:t>%</a:t>
            </a:r>
            <a:r>
              <a:rPr lang="en-US" altLang="zh-TW" dirty="0" err="1">
                <a:solidFill>
                  <a:srgbClr val="A6ACCD"/>
                </a:solidFill>
                <a:latin typeface="Menlo"/>
              </a:rPr>
              <a:t>d%d</a:t>
            </a:r>
            <a:r>
              <a:rPr lang="en-US" altLang="zh-TW" dirty="0">
                <a:solidFill>
                  <a:srgbClr val="89DDFF"/>
                </a:solidFill>
                <a:latin typeface="Menlo"/>
              </a:rPr>
              <a:t>",</a:t>
            </a:r>
            <a:r>
              <a:rPr lang="en-US" altLang="zh-TW" dirty="0">
                <a:solidFill>
                  <a:srgbClr val="A6ACCD"/>
                </a:solidFill>
                <a:latin typeface="Menlo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/>
              </a:rPr>
              <a:t>&amp;</a:t>
            </a:r>
            <a:r>
              <a:rPr lang="en-US" altLang="zh-TW" dirty="0">
                <a:solidFill>
                  <a:srgbClr val="A6ACCD"/>
                </a:solidFill>
                <a:latin typeface="Menlo"/>
              </a:rPr>
              <a:t>h</a:t>
            </a:r>
            <a:r>
              <a:rPr lang="en-US" altLang="zh-TW" dirty="0">
                <a:solidFill>
                  <a:srgbClr val="89DDFF"/>
                </a:solidFill>
                <a:latin typeface="Menlo"/>
              </a:rPr>
              <a:t>,</a:t>
            </a:r>
            <a:r>
              <a:rPr lang="en-US" altLang="zh-TW" dirty="0">
                <a:solidFill>
                  <a:srgbClr val="A6ACCD"/>
                </a:solidFill>
                <a:latin typeface="Menlo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/>
              </a:rPr>
              <a:t>&amp;</a:t>
            </a:r>
            <a:r>
              <a:rPr lang="en-US" altLang="zh-TW" dirty="0">
                <a:solidFill>
                  <a:srgbClr val="A6ACCD"/>
                </a:solidFill>
                <a:latin typeface="Menlo"/>
              </a:rPr>
              <a:t>m</a:t>
            </a:r>
            <a:r>
              <a:rPr lang="en-US" altLang="zh-TW" dirty="0">
                <a:solidFill>
                  <a:srgbClr val="89DDFF"/>
                </a:solidFill>
                <a:latin typeface="Menlo"/>
              </a:rPr>
              <a:t>);</a:t>
            </a:r>
            <a:r>
              <a:rPr lang="en-US" altLang="zh-TW" dirty="0">
                <a:solidFill>
                  <a:srgbClr val="A6ACCD"/>
                </a:solidFill>
                <a:latin typeface="Menlo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switch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h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case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7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: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puts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m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30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?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XXX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: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YES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");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break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case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8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...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11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: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case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13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...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16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: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puts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m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10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?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NO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: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YES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");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break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case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12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: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puts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m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30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?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NO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: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YES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");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break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default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: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puts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XXX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");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581414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7DD3A-9D93-3542-A838-B941FC5FD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5. </a:t>
            </a:r>
            <a:r>
              <a:rPr kumimoji="1" lang="zh-CN" altLang="en-US" dirty="0"/>
              <a:t>迴圈控制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47430A-98FA-9B44-869F-53C9975D9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重複執行的指令</a:t>
            </a:r>
          </a:p>
        </p:txBody>
      </p:sp>
    </p:spTree>
    <p:extLst>
      <p:ext uri="{BB962C8B-B14F-4D97-AF65-F5344CB8AC3E}">
        <p14:creationId xmlns:p14="http://schemas.microsoft.com/office/powerpoint/2010/main" val="699349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48F686-89B2-BB41-9858-09B6D162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引子：</a:t>
            </a:r>
            <a:r>
              <a:rPr kumimoji="1" lang="en-US" altLang="zh-CN" dirty="0"/>
              <a:t> n </a:t>
            </a:r>
            <a:r>
              <a:rPr kumimoji="1" lang="zh-CN" altLang="en-US" dirty="0"/>
              <a:t>次</a:t>
            </a:r>
            <a:r>
              <a:rPr kumimoji="1" lang="zh-TW" altLang="en-US" dirty="0"/>
              <a:t> </a:t>
            </a:r>
            <a:r>
              <a:rPr kumimoji="1" lang="en-US" altLang="zh-TW" dirty="0"/>
              <a:t>hello, world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C5969A-F45D-824F-89AE-BF3DFD26B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strike="sngStrike" dirty="0"/>
              <a:t>沒有一行解決不了的輸出，如果有，那就兩行</a:t>
            </a:r>
            <a:endParaRPr kumimoji="1" lang="en-US" altLang="zh-TW" strike="sngStrike" dirty="0"/>
          </a:p>
          <a:p>
            <a:r>
              <a:rPr kumimoji="1" lang="zh-TW" altLang="en-US" dirty="0"/>
              <a:t>然而，</a:t>
            </a:r>
            <a:r>
              <a:rPr kumimoji="1" lang="zh-CN" altLang="en-US" dirty="0"/>
              <a:t>當</a:t>
            </a:r>
            <a:r>
              <a:rPr kumimoji="1" lang="en-US" altLang="zh-CN" dirty="0"/>
              <a:t> n </a:t>
            </a:r>
            <a:r>
              <a:rPr kumimoji="1" lang="zh-CN" altLang="en-US" dirty="0"/>
              <a:t>很大或在執行時期才確定時，很閒然是行不通</a:t>
            </a:r>
            <a:endParaRPr kumimoji="1" lang="en-US" altLang="zh-CN" dirty="0"/>
          </a:p>
          <a:p>
            <a:r>
              <a:rPr kumimoji="1" lang="zh-CN" altLang="en-US" dirty="0"/>
              <a:t>因此，我們有「迴圈」這種控制結構，令程式執行重複的陳述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4630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29E9B-8BF8-D14B-B7F5-3B46BBCC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while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67A73E-3015-1E46-B157-97B5EC73FB0C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while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6ACCD"/>
                </a:solidFill>
                <a:latin typeface="Menlo" panose="020B0609030804020204" pitchFamily="49" charset="0"/>
              </a:rPr>
              <a:t>condition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A6ACCD"/>
                </a:solidFill>
                <a:latin typeface="Menlo" panose="020B0609030804020204" pitchFamily="49" charset="0"/>
              </a:rPr>
              <a:t>    statement;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1276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99CBB-7F7B-3B44-906D-A16384EF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範例：</a:t>
            </a:r>
            <a:r>
              <a:rPr kumimoji="1" lang="en-US" altLang="zh-CN" dirty="0"/>
              <a:t> n </a:t>
            </a:r>
            <a:r>
              <a:rPr kumimoji="1" lang="zh-CN" altLang="en-US" dirty="0"/>
              <a:t>次</a:t>
            </a:r>
            <a:r>
              <a:rPr kumimoji="1" lang="zh-TW" altLang="en-US" dirty="0"/>
              <a:t> </a:t>
            </a:r>
            <a:r>
              <a:rPr kumimoji="1" lang="en-US" altLang="zh-TW" dirty="0"/>
              <a:t>hello, world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56F5AC-EBB0-B64D-8BC7-0053EF5B35D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292D3E"/>
          </a:solidFill>
        </p:spPr>
        <p:style>
          <a:lnRef idx="2">
            <a:schemeClr val="dk1">
              <a:shade val="50000"/>
            </a:schemeClr>
          </a:lnRef>
          <a:fillRef idx="1002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#include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stdio.h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&gt;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main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()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    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scanf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%d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&amp;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while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n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--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puts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hello, world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");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D26241-B389-B140-BEE1-E3E811B98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7892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99CBB-7F7B-3B44-906D-A16384EF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說例：</a:t>
            </a:r>
            <a:r>
              <a:rPr kumimoji="1" lang="en-US" altLang="zh-TW" dirty="0"/>
              <a:t>GreenJudge </a:t>
            </a:r>
            <a:r>
              <a:rPr kumimoji="1" lang="en-US" altLang="zh-TW" dirty="0">
                <a:hlinkClick r:id="rId2"/>
              </a:rPr>
              <a:t>c046 - 3. </a:t>
            </a:r>
            <a:r>
              <a:rPr kumimoji="1" lang="zh-TW" altLang="en-US" dirty="0">
                <a:hlinkClick r:id="rId2"/>
              </a:rPr>
              <a:t>小數點後</a:t>
            </a:r>
            <a:r>
              <a:rPr kumimoji="1" lang="en-US" altLang="zh-TW" dirty="0">
                <a:hlinkClick r:id="rId2"/>
              </a:rPr>
              <a:t> N </a:t>
            </a:r>
            <a:r>
              <a:rPr kumimoji="1" lang="zh-TW" altLang="en-US" dirty="0">
                <a:hlinkClick r:id="rId2"/>
              </a:rPr>
              <a:t>位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56F5AC-EBB0-B64D-8BC7-0053EF5B35D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292D3E"/>
          </a:solidFill>
        </p:spPr>
        <p:style>
          <a:lnRef idx="2">
            <a:schemeClr val="dk1">
              <a:shade val="50000"/>
            </a:schemeClr>
          </a:lnRef>
          <a:fillRef idx="1002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1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#include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stdio.h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&gt;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main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()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a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b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scanf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%d%d%d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&amp;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a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&amp;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b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&amp;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%d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.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a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/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b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a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%=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b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while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n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--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    a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*=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10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%d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a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/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b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    a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%=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b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D26241-B389-B140-BEE1-E3E811B98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5959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99CBB-7F7B-3B44-906D-A16384EF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說例：</a:t>
            </a:r>
            <a:r>
              <a:rPr kumimoji="1" lang="en-US" altLang="zh-TW" dirty="0"/>
              <a:t>GreenJudge </a:t>
            </a:r>
            <a:r>
              <a:rPr kumimoji="1" lang="en-US" altLang="zh-TW" dirty="0">
                <a:hlinkClick r:id="rId3"/>
              </a:rPr>
              <a:t>c040- 3. </a:t>
            </a:r>
            <a:r>
              <a:rPr kumimoji="1" lang="zh-TW" altLang="en-US" dirty="0">
                <a:hlinkClick r:id="rId3"/>
              </a:rPr>
              <a:t>輾轉相除法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56F5AC-EBB0-B64D-8BC7-0053EF5B3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200" y="393476"/>
            <a:ext cx="6235699" cy="5691446"/>
          </a:xfrm>
          <a:solidFill>
            <a:srgbClr val="292D3E"/>
          </a:solidFill>
        </p:spPr>
        <p:style>
          <a:lnRef idx="2">
            <a:schemeClr val="dk1">
              <a:shade val="50000"/>
            </a:schemeClr>
          </a:lnRef>
          <a:fillRef idx="1002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1"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#include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stdio.h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&gt;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main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()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a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b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m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scanf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%d%d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&amp;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a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&amp;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b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m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a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n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b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while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a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%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b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%d%%%d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%d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\n",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a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b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a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%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b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t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b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    b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a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%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b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    a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t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%d%%%d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%d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\n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GCD(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%d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%d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)=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%d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a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b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a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%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b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m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b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430324-4BF7-6743-AAFF-6F4D4B352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7792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29E9B-8BF8-D14B-B7F5-3B46BBCC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do-while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67A73E-3015-1E46-B157-97B5EC73FB0C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do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A6ACCD"/>
                </a:solidFill>
                <a:latin typeface="Menlo" panose="020B0609030804020204" pitchFamily="49" charset="0"/>
              </a:rPr>
              <a:t>    statement;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 while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6ACCD"/>
                </a:solidFill>
                <a:latin typeface="Menlo" panose="020B0609030804020204" pitchFamily="49" charset="0"/>
              </a:rPr>
              <a:t>condition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altLang="zh-TW" dirty="0">
              <a:solidFill>
                <a:srgbClr val="89DDFF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422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99CBB-7F7B-3B44-906D-A16384EF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說例：</a:t>
            </a:r>
            <a:r>
              <a:rPr kumimoji="1" lang="en-US" altLang="zh-TW" dirty="0"/>
              <a:t>GreenJudge </a:t>
            </a:r>
            <a:r>
              <a:rPr kumimoji="1" lang="en-US" altLang="zh-TW" dirty="0">
                <a:hlinkClick r:id="rId2"/>
              </a:rPr>
              <a:t>a027 - </a:t>
            </a:r>
            <a:r>
              <a:rPr kumimoji="1" lang="zh-TW" altLang="en-US" dirty="0">
                <a:hlinkClick r:id="rId2"/>
              </a:rPr>
              <a:t>倒數計時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56F5AC-EBB0-B64D-8BC7-0053EF5B35D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292D3E"/>
          </a:solidFill>
        </p:spPr>
        <p:style>
          <a:lnRef idx="2">
            <a:schemeClr val="dk1">
              <a:shade val="50000"/>
            </a:schemeClr>
          </a:lnRef>
          <a:fillRef idx="1002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#include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stdio.h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&gt;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main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()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    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scanf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%d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&amp;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do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%d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while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n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--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D26241-B389-B140-BEE1-E3E811B98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4304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29E9B-8BF8-D14B-B7F5-3B46BBCC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for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67A73E-3015-1E46-B157-97B5EC73FB0C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for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initial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condition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afterthought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CN" dirty="0">
                <a:solidFill>
                  <a:srgbClr val="A6ACCD"/>
                </a:solidFill>
                <a:latin typeface="Menlo" panose="020B0609030804020204" pitchFamily="49" charset="0"/>
              </a:rPr>
              <a:t>statement;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094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幹部陣容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3C7D3B3-9D05-3843-833A-5CCCFF5AF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1482" y="609600"/>
            <a:ext cx="3902460" cy="5181600"/>
          </a:xfr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0065F0-4F8E-4046-8DFC-42F6A7E81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https://www.instagram.com/tcfsh_circ_37th/</a:t>
            </a:r>
            <a:endParaRPr kumimoji="1" lang="en-US" altLang="zh-TW" dirty="0"/>
          </a:p>
          <a:p>
            <a:r>
              <a:rPr kumimoji="1" lang="zh-TW" altLang="en-US" dirty="0"/>
              <a:t>趕快追蹤、按愛心喔！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感謝星城數位科技的慷慨資助使敝社得以順利運作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50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99CBB-7F7B-3B44-906D-A16384EF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範例：</a:t>
            </a:r>
            <a:r>
              <a:rPr kumimoji="1" lang="en-US" altLang="zh-CN" dirty="0"/>
              <a:t> n </a:t>
            </a:r>
            <a:r>
              <a:rPr kumimoji="1" lang="zh-CN" altLang="en-US" dirty="0"/>
              <a:t>次</a:t>
            </a:r>
            <a:r>
              <a:rPr kumimoji="1" lang="zh-TW" altLang="en-US" dirty="0"/>
              <a:t> </a:t>
            </a:r>
            <a:r>
              <a:rPr kumimoji="1" lang="en-US" altLang="zh-TW" dirty="0"/>
              <a:t>hello, world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56F5AC-EBB0-B64D-8BC7-0053EF5B35D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292D3E"/>
          </a:solidFill>
        </p:spPr>
        <p:style>
          <a:lnRef idx="2">
            <a:schemeClr val="dk1">
              <a:shade val="50000"/>
            </a:schemeClr>
          </a:lnRef>
          <a:fillRef idx="1002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#include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stdio.h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&gt;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main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()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    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scanf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%d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&amp;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for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i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i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i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++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puts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hello, world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");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D26241-B389-B140-BEE1-E3E811B98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4331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99CBB-7F7B-3B44-906D-A16384EF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說例：</a:t>
            </a:r>
            <a:r>
              <a:rPr kumimoji="1" lang="en-US" altLang="zh-TW" dirty="0"/>
              <a:t>GreenJudge </a:t>
            </a:r>
            <a:r>
              <a:rPr kumimoji="1" lang="en-US" altLang="zh-TW" dirty="0">
                <a:hlinkClick r:id="rId3"/>
              </a:rPr>
              <a:t>c004 - 4. </a:t>
            </a:r>
            <a:r>
              <a:rPr kumimoji="1" lang="zh-TW" altLang="en-US" dirty="0">
                <a:hlinkClick r:id="rId3"/>
              </a:rPr>
              <a:t>檢查碼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56F5AC-EBB0-B64D-8BC7-0053EF5B35D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292D3E"/>
          </a:solidFill>
        </p:spPr>
        <p:style>
          <a:lnRef idx="2">
            <a:schemeClr val="dk1">
              <a:shade val="50000"/>
            </a:schemeClr>
          </a:lnRef>
          <a:fillRef idx="1002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#include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stdio.h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&gt;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main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()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    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n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for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i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i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8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i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++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    n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+=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getchar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()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-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')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*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i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%d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10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-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n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%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10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%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10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D26241-B389-B140-BEE1-E3E811B98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9408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30565983-E5A6-444E-8E27-4145B0DEA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break, continue</a:t>
            </a:r>
            <a:endParaRPr kumimoji="1"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76C1CBD-8C2A-3D4D-BF31-5AF88EE14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break</a:t>
            </a:r>
          </a:p>
          <a:p>
            <a:pPr lvl="1"/>
            <a:r>
              <a:rPr kumimoji="1" lang="zh-CN" altLang="en-US" dirty="0"/>
              <a:t>立刻離開迴圈</a:t>
            </a:r>
            <a:endParaRPr kumimoji="1" lang="en-US" altLang="zh-TW" dirty="0"/>
          </a:p>
          <a:p>
            <a:r>
              <a:rPr kumimoji="1" lang="en-US" altLang="zh-TW" dirty="0"/>
              <a:t>continue</a:t>
            </a:r>
          </a:p>
          <a:p>
            <a:pPr lvl="1"/>
            <a:r>
              <a:rPr kumimoji="1" lang="zh-CN" altLang="en-US" dirty="0"/>
              <a:t>立刻開始下一輪迴圈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441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Telegram </a:t>
            </a:r>
            <a:r>
              <a:rPr lang="zh-TW" altLang="en-US" dirty="0"/>
              <a:t>討論區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912" y="609600"/>
            <a:ext cx="5181600" cy="5181600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>
                <a:hlinkClick r:id="rId3"/>
              </a:rPr>
              <a:t>t.me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joinchat</a:t>
            </a:r>
            <a:r>
              <a:rPr lang="en-US" altLang="zh-TW" dirty="0">
                <a:hlinkClick r:id="rId3"/>
              </a:rPr>
              <a:t>/KUNytVBKySskb35M4TdOig</a:t>
            </a:r>
            <a:endParaRPr lang="en-US" altLang="zh-TW" dirty="0"/>
          </a:p>
          <a:p>
            <a:r>
              <a:rPr lang="en-US" altLang="zh-TW" dirty="0"/>
              <a:t>Telegram </a:t>
            </a:r>
            <a:r>
              <a:rPr lang="zh-TW" altLang="en-US" dirty="0"/>
              <a:t>真理！！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感謝星城數位科技的慷慨資助使敝社得以順利運作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3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344DD5-28C0-F94B-8379-8AAC41A8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Facebook </a:t>
            </a:r>
            <a:r>
              <a:rPr kumimoji="1" lang="zh-CN" altLang="en-US" dirty="0"/>
              <a:t>社團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3CA516-3BB4-D344-B6EB-A5823CEBE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93BACF-C4AE-DE40-B9AE-7C0AFE419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https://www.facebook.com/groups/941195249549340/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8308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E337C7-8021-A74E-A73A-87E6C92AE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4. </a:t>
            </a:r>
            <a:r>
              <a:rPr kumimoji="1" lang="zh-CN" altLang="en-US" dirty="0"/>
              <a:t>條件選擇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C932C7-DA6D-A24F-9078-C962E84C60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分支結構的跳轉</a:t>
            </a:r>
          </a:p>
        </p:txBody>
      </p:sp>
    </p:spTree>
    <p:extLst>
      <p:ext uri="{BB962C8B-B14F-4D97-AF65-F5344CB8AC3E}">
        <p14:creationId xmlns:p14="http://schemas.microsoft.com/office/powerpoint/2010/main" val="349131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90EB8A3-FCF5-9041-BE0A-321463CD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實驗：除以 ０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CD54F6C-9875-2A4B-9F15-FA1FDC181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rgbClr val="292D3E"/>
          </a:solidFill>
        </p:spPr>
        <p:style>
          <a:lnRef idx="1">
            <a:schemeClr val="dk1"/>
          </a:lnRef>
          <a:fillRef idx="1002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#include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stdio.h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&gt;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main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()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a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b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scanf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%</a:t>
            </a:r>
            <a:r>
              <a:rPr lang="en-US" altLang="zh-TW" dirty="0" err="1">
                <a:solidFill>
                  <a:srgbClr val="A6ACCD"/>
                </a:solidFill>
                <a:latin typeface="Menlo" panose="020B0609030804020204" pitchFamily="49" charset="0"/>
              </a:rPr>
              <a:t>d%d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&amp;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a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&amp;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b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%d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\</a:t>
            </a:r>
            <a:r>
              <a:rPr lang="en-US" altLang="zh-TW" dirty="0" err="1">
                <a:solidFill>
                  <a:srgbClr val="89DDFF"/>
                </a:solidFill>
                <a:latin typeface="Menlo" panose="020B0609030804020204" pitchFamily="49" charset="0"/>
              </a:rPr>
              <a:t>n</a:t>
            </a:r>
            <a:r>
              <a:rPr lang="en-US" altLang="zh-TW" dirty="0" err="1">
                <a:solidFill>
                  <a:srgbClr val="A6ACCD"/>
                </a:solidFill>
                <a:latin typeface="Menlo" panose="020B0609030804020204" pitchFamily="49" charset="0"/>
              </a:rPr>
              <a:t>%d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\n",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a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/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b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a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%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b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61DE1339-6B2E-C540-82B0-C3978127FF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5498" t="7020" r="5760" b="10111"/>
          <a:stretch/>
        </p:blipFill>
        <p:spPr>
          <a:xfrm>
            <a:off x="5751513" y="2348750"/>
            <a:ext cx="5107392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3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9F7EC9-54D1-2D48-BFC8-23FEBB76A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Exit Code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E2F42F3-B261-664F-90F1-EA61D86F01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249940"/>
              </p:ext>
            </p:extLst>
          </p:nvPr>
        </p:nvGraphicFramePr>
        <p:xfrm>
          <a:off x="685800" y="1739756"/>
          <a:ext cx="10198100" cy="482092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767620">
                  <a:extLst>
                    <a:ext uri="{9D8B030D-6E8A-4147-A177-3AD203B41FA5}">
                      <a16:colId xmlns:a16="http://schemas.microsoft.com/office/drawing/2014/main" val="811205441"/>
                    </a:ext>
                  </a:extLst>
                </a:gridCol>
                <a:gridCol w="8430480">
                  <a:extLst>
                    <a:ext uri="{9D8B030D-6E8A-4147-A177-3AD203B41FA5}">
                      <a16:colId xmlns:a16="http://schemas.microsoft.com/office/drawing/2014/main" val="4164406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#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Meaning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7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Successfully exited.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64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General errors.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34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Misuse of shell 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builtins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7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 invoked cannot execute.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130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“</a:t>
                      </a:r>
                      <a:r>
                        <a:rPr lang="en-US" altLang="zh-TW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 not found</a:t>
                      </a:r>
                      <a:r>
                        <a:rPr lang="en-US" altLang="zh-TW" dirty="0"/>
                        <a:t>”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12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Invalid argument to exit.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8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128 + 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Fatal error signal "</a:t>
                      </a:r>
                      <a:r>
                        <a:rPr lang="en-US" altLang="zh-TW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93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SIGINT: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Terminated by Control-C.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42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SIGABRT: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dirty="0"/>
                        <a:t>Aborted.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40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SIGFPE: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Floating point exception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34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SIGSEGV: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Segmentation fault.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114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Exit status out of range.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637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640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EEB3A919-ECB4-0847-9443-EA58A402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SIGFPE: Floating point exception</a:t>
            </a:r>
            <a:endParaRPr kumimoji="1" lang="zh-TW" altLang="en-US" dirty="0"/>
          </a:p>
        </p:txBody>
      </p:sp>
      <p:graphicFrame>
        <p:nvGraphicFramePr>
          <p:cNvPr id="10" name="內容版面配置區 9">
            <a:extLst>
              <a:ext uri="{FF2B5EF4-FFF2-40B4-BE49-F238E27FC236}">
                <a16:creationId xmlns:a16="http://schemas.microsoft.com/office/drawing/2014/main" id="{EC0C0B97-80B8-964C-910E-E0F967839C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2386473"/>
              </p:ext>
            </p:extLst>
          </p:nvPr>
        </p:nvGraphicFramePr>
        <p:xfrm>
          <a:off x="685801" y="2295352"/>
          <a:ext cx="10131426" cy="296164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5065713">
                  <a:extLst>
                    <a:ext uri="{9D8B030D-6E8A-4147-A177-3AD203B41FA5}">
                      <a16:colId xmlns:a16="http://schemas.microsoft.com/office/drawing/2014/main" val="1954153980"/>
                    </a:ext>
                  </a:extLst>
                </a:gridCol>
                <a:gridCol w="5065713">
                  <a:extLst>
                    <a:ext uri="{9D8B030D-6E8A-4147-A177-3AD203B41FA5}">
                      <a16:colId xmlns:a16="http://schemas.microsoft.com/office/drawing/2014/main" val="4552032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FPE_INTDIV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整數除以零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330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FPE_INTOVF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整數上溢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62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FPE_FLTDIV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浮點除以零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611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FPE_FLTOVF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浮點上溢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729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FPE_FLTUND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浮點下溢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541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FPE_FLTRES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浮點結果不</a:t>
                      </a:r>
                      <a:r>
                        <a:rPr lang="zh-CN" altLang="en-US" dirty="0">
                          <a:effectLst/>
                        </a:rPr>
                        <a:t>準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1325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FPE_FLTINV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無效浮點操作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4042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FPE_FLTSUB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浮點下標越界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098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998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自訂 5">
      <a:majorFont>
        <a:latin typeface="Segoe UI Black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{6BFA92F6-1190-4941-A34A-C8B182D4172A}tf10001058</Template>
  <TotalTime>2851</TotalTime>
  <Words>654</Words>
  <Application>Microsoft Office PowerPoint</Application>
  <PresentationFormat>寬螢幕</PresentationFormat>
  <Paragraphs>388</Paragraphs>
  <Slides>32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天體</vt:lpstr>
      <vt:lpstr>一中 37th 電腦資訊研究社 上學期．社課Ⅱ</vt:lpstr>
      <vt:lpstr>社團網站</vt:lpstr>
      <vt:lpstr>幹部陣容</vt:lpstr>
      <vt:lpstr>Telegram 討論區</vt:lpstr>
      <vt:lpstr>Facebook 社團</vt:lpstr>
      <vt:lpstr>4. 條件選擇</vt:lpstr>
      <vt:lpstr>實驗：除以 ０</vt:lpstr>
      <vt:lpstr>Exit Code</vt:lpstr>
      <vt:lpstr>SIGFPE: Floating point exception</vt:lpstr>
      <vt:lpstr>if-else</vt:lpstr>
      <vt:lpstr>說例：GreenJudge a011 - 及格</vt:lpstr>
      <vt:lpstr>說例：GreenJudge a012 - 奇數與偶數</vt:lpstr>
      <vt:lpstr>Logical Operators</vt:lpstr>
      <vt:lpstr>說例：GreenJudge c032 - 1. 學年學分制</vt:lpstr>
      <vt:lpstr>if-else-if…</vt:lpstr>
      <vt:lpstr>說例：GreenJudge c014 - 1. 國道計程收費</vt:lpstr>
      <vt:lpstr>Nested if</vt:lpstr>
      <vt:lpstr>switch-Case</vt:lpstr>
      <vt:lpstr>switch-Case</vt:lpstr>
      <vt:lpstr>說例：GreenJudge c027 - 2. 上課時間</vt:lpstr>
      <vt:lpstr>5. 迴圈控制</vt:lpstr>
      <vt:lpstr>引子： n 次 hello, world</vt:lpstr>
      <vt:lpstr>while</vt:lpstr>
      <vt:lpstr>範例： n 次 hello, world</vt:lpstr>
      <vt:lpstr>說例：GreenJudge c046 - 3. 小數點後 N 位</vt:lpstr>
      <vt:lpstr>說例：GreenJudge c040- 3. 輾轉相除法</vt:lpstr>
      <vt:lpstr>do-while</vt:lpstr>
      <vt:lpstr>說例：GreenJudge a027 - 倒數計時</vt:lpstr>
      <vt:lpstr>for</vt:lpstr>
      <vt:lpstr>範例： n 次 hello, world</vt:lpstr>
      <vt:lpstr>說例：GreenJudge c004 - 4. 檢查碼</vt:lpstr>
      <vt:lpstr>break, continue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一中 37th 電腦資訊研究社 上學期．社課Ⅱ</dc:title>
  <dc:creator>君牧 翁</dc:creator>
  <cp:lastModifiedBy>君牧 翁</cp:lastModifiedBy>
  <cp:revision>28</cp:revision>
  <dcterms:created xsi:type="dcterms:W3CDTF">2019-10-09T12:15:35Z</dcterms:created>
  <dcterms:modified xsi:type="dcterms:W3CDTF">2019-10-14T15:50:02Z</dcterms:modified>
</cp:coreProperties>
</file>