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2"/>
  </p:notesMasterIdLst>
  <p:sldIdLst>
    <p:sldId id="256" r:id="rId2"/>
    <p:sldId id="333" r:id="rId3"/>
    <p:sldId id="257" r:id="rId4"/>
    <p:sldId id="258" r:id="rId5"/>
    <p:sldId id="313" r:id="rId6"/>
    <p:sldId id="314" r:id="rId7"/>
    <p:sldId id="332" r:id="rId8"/>
    <p:sldId id="334" r:id="rId9"/>
    <p:sldId id="335" r:id="rId10"/>
    <p:sldId id="341" r:id="rId11"/>
    <p:sldId id="336" r:id="rId12"/>
    <p:sldId id="340" r:id="rId13"/>
    <p:sldId id="337" r:id="rId14"/>
    <p:sldId id="338" r:id="rId15"/>
    <p:sldId id="342" r:id="rId16"/>
    <p:sldId id="343" r:id="rId17"/>
    <p:sldId id="344" r:id="rId18"/>
    <p:sldId id="345" r:id="rId19"/>
    <p:sldId id="346" r:id="rId20"/>
    <p:sldId id="34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4"/>
    <p:restoredTop sz="94938"/>
  </p:normalViewPr>
  <p:slideViewPr>
    <p:cSldViewPr snapToGrid="0" snapToObjects="1" showGuides="1">
      <p:cViewPr varScale="1">
        <p:scale>
          <a:sx n="87" d="100"/>
          <a:sy n="87" d="100"/>
        </p:scale>
        <p:origin x="1040" y="184"/>
      </p:cViewPr>
      <p:guideLst>
        <p:guide orient="horz" pos="2024"/>
        <p:guide pos="6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君牧 翁" userId="a872dfade55283ef" providerId="LiveId" clId="{D89055AB-86EA-BE47-8ABA-F101890DA898}"/>
    <pc:docChg chg="undo custSel addSld delSld modSld sldOrd">
      <pc:chgData name="君牧 翁" userId="a872dfade55283ef" providerId="LiveId" clId="{D89055AB-86EA-BE47-8ABA-F101890DA898}" dt="2019-10-13T06:02:09.358" v="1278" actId="12"/>
      <pc:docMkLst>
        <pc:docMk/>
      </pc:docMkLst>
      <pc:sldChg chg="modSp add">
        <pc:chgData name="君牧 翁" userId="a872dfade55283ef" providerId="LiveId" clId="{D89055AB-86EA-BE47-8ABA-F101890DA898}" dt="2019-10-12T14:06:36.057" v="932" actId="20577"/>
        <pc:sldMkLst>
          <pc:docMk/>
          <pc:sldMk cId="3491312993" sldId="332"/>
        </pc:sldMkLst>
        <pc:spChg chg="mod">
          <ac:chgData name="君牧 翁" userId="a872dfade55283ef" providerId="LiveId" clId="{D89055AB-86EA-BE47-8ABA-F101890DA898}" dt="2019-10-12T14:02:11.511" v="898" actId="20577"/>
          <ac:spMkLst>
            <pc:docMk/>
            <pc:sldMk cId="3491312993" sldId="332"/>
            <ac:spMk id="2" creationId="{49E337C7-8021-A74E-A73A-87E6C92AE1BE}"/>
          </ac:spMkLst>
        </pc:spChg>
        <pc:spChg chg="mod">
          <ac:chgData name="君牧 翁" userId="a872dfade55283ef" providerId="LiveId" clId="{D89055AB-86EA-BE47-8ABA-F101890DA898}" dt="2019-10-12T14:06:36.057" v="932" actId="20577"/>
          <ac:spMkLst>
            <pc:docMk/>
            <pc:sldMk cId="3491312993" sldId="332"/>
            <ac:spMk id="3" creationId="{81C932C7-DA6D-A24F-9078-C962E84C60E0}"/>
          </ac:spMkLst>
        </pc:spChg>
      </pc:sldChg>
    </pc:docChg>
  </pc:docChgLst>
  <pc:docChgLst>
    <pc:chgData name="joe witch" userId="1b2495c6c2dfe0cd" providerId="Windows Live" clId="Web-{FF0A9663-056B-4E60-9B7F-F9315FEED931}"/>
    <pc:docChg chg="modSld">
      <pc:chgData name="joe witch" userId="1b2495c6c2dfe0cd" providerId="Windows Live" clId="Web-{FF0A9663-056B-4E60-9B7F-F9315FEED931}" dt="2019-10-14T15:50:00.921" v="1" actId="1076"/>
      <pc:docMkLst>
        <pc:docMk/>
      </pc:docMkLst>
    </pc:docChg>
  </pc:docChgLst>
  <pc:docChgLst>
    <pc:chgData name="嘎伯 林" userId="627d6a81f35269da" providerId="Windows Live" clId="Web-{5305BF1F-C310-42C9-A0F3-041A50FB5EA4}"/>
    <pc:docChg chg="modSld">
      <pc:chgData name="嘎伯 林" userId="627d6a81f35269da" providerId="Windows Live" clId="Web-{5305BF1F-C310-42C9-A0F3-041A50FB5EA4}" dt="2019-10-13T09:25:03.761" v="9" actId="20577"/>
      <pc:docMkLst>
        <pc:docMk/>
      </pc:docMkLst>
    </pc:docChg>
  </pc:docChgLst>
  <pc:docChgLst>
    <pc:chgData name="君牧 翁" userId="a872dfade55283ef" providerId="LiveId" clId="{FB03B8A8-709D-464C-8C2C-5A3056A905EB}"/>
    <pc:docChg chg="undo custSel addSld delSld modSld">
      <pc:chgData name="君牧 翁" userId="a872dfade55283ef" providerId="LiveId" clId="{FB03B8A8-709D-464C-8C2C-5A3056A905EB}" dt="2019-10-29T13:15:29.697" v="595" actId="5793"/>
      <pc:docMkLst>
        <pc:docMk/>
      </pc:docMkLst>
      <pc:sldChg chg="modSp">
        <pc:chgData name="君牧 翁" userId="a872dfade55283ef" providerId="LiveId" clId="{FB03B8A8-709D-464C-8C2C-5A3056A905EB}" dt="2019-10-27T05:22:52.855" v="8" actId="13822"/>
        <pc:sldMkLst>
          <pc:docMk/>
          <pc:sldMk cId="1728513835" sldId="334"/>
        </pc:sldMkLst>
        <pc:spChg chg="mod">
          <ac:chgData name="君牧 翁" userId="a872dfade55283ef" providerId="LiveId" clId="{FB03B8A8-709D-464C-8C2C-5A3056A905EB}" dt="2019-10-27T05:22:52.855" v="8" actId="13822"/>
          <ac:spMkLst>
            <pc:docMk/>
            <pc:sldMk cId="1728513835" sldId="334"/>
            <ac:spMk id="5" creationId="{00000000-0000-0000-0000-000000000000}"/>
          </ac:spMkLst>
        </pc:spChg>
      </pc:sldChg>
      <pc:sldChg chg="addSp delSp modSp">
        <pc:chgData name="君牧 翁" userId="a872dfade55283ef" providerId="LiveId" clId="{FB03B8A8-709D-464C-8C2C-5A3056A905EB}" dt="2019-10-29T13:14:41.409" v="563" actId="20577"/>
        <pc:sldMkLst>
          <pc:docMk/>
          <pc:sldMk cId="3479227511" sldId="335"/>
        </pc:sldMkLst>
        <pc:spChg chg="mod">
          <ac:chgData name="君牧 翁" userId="a872dfade55283ef" providerId="LiveId" clId="{FB03B8A8-709D-464C-8C2C-5A3056A905EB}" dt="2019-10-29T13:14:41.409" v="563" actId="20577"/>
          <ac:spMkLst>
            <pc:docMk/>
            <pc:sldMk cId="3479227511" sldId="335"/>
            <ac:spMk id="3" creationId="{00000000-0000-0000-0000-000000000000}"/>
          </ac:spMkLst>
        </pc:spChg>
        <pc:spChg chg="add del mod">
          <ac:chgData name="君牧 翁" userId="a872dfade55283ef" providerId="LiveId" clId="{FB03B8A8-709D-464C-8C2C-5A3056A905EB}" dt="2019-10-27T09:34:12.610" v="16"/>
          <ac:spMkLst>
            <pc:docMk/>
            <pc:sldMk cId="3479227511" sldId="335"/>
            <ac:spMk id="4" creationId="{5E926E41-6A6D-9440-A947-9EA76A6C19DD}"/>
          </ac:spMkLst>
        </pc:spChg>
      </pc:sldChg>
      <pc:sldChg chg="modSp">
        <pc:chgData name="君牧 翁" userId="a872dfade55283ef" providerId="LiveId" clId="{FB03B8A8-709D-464C-8C2C-5A3056A905EB}" dt="2019-10-29T13:15:15.334" v="582" actId="20577"/>
        <pc:sldMkLst>
          <pc:docMk/>
          <pc:sldMk cId="3770192634" sldId="336"/>
        </pc:sldMkLst>
        <pc:spChg chg="mod">
          <ac:chgData name="君牧 翁" userId="a872dfade55283ef" providerId="LiveId" clId="{FB03B8A8-709D-464C-8C2C-5A3056A905EB}" dt="2019-10-29T13:15:15.334" v="582" actId="20577"/>
          <ac:spMkLst>
            <pc:docMk/>
            <pc:sldMk cId="3770192634" sldId="336"/>
            <ac:spMk id="3" creationId="{00000000-0000-0000-0000-000000000000}"/>
          </ac:spMkLst>
        </pc:spChg>
      </pc:sldChg>
      <pc:sldChg chg="modSp">
        <pc:chgData name="君牧 翁" userId="a872dfade55283ef" providerId="LiveId" clId="{FB03B8A8-709D-464C-8C2C-5A3056A905EB}" dt="2019-10-29T13:15:29.697" v="595" actId="5793"/>
        <pc:sldMkLst>
          <pc:docMk/>
          <pc:sldMk cId="141534915" sldId="337"/>
        </pc:sldMkLst>
        <pc:spChg chg="mod">
          <ac:chgData name="君牧 翁" userId="a872dfade55283ef" providerId="LiveId" clId="{FB03B8A8-709D-464C-8C2C-5A3056A905EB}" dt="2019-10-29T13:15:29.697" v="595" actId="5793"/>
          <ac:spMkLst>
            <pc:docMk/>
            <pc:sldMk cId="141534915" sldId="337"/>
            <ac:spMk id="4" creationId="{00000000-0000-0000-0000-000000000000}"/>
          </ac:spMkLst>
        </pc:spChg>
      </pc:sldChg>
      <pc:sldChg chg="modSp">
        <pc:chgData name="君牧 翁" userId="a872dfade55283ef" providerId="LiveId" clId="{FB03B8A8-709D-464C-8C2C-5A3056A905EB}" dt="2019-10-28T05:04:11.002" v="253" actId="20577"/>
        <pc:sldMkLst>
          <pc:docMk/>
          <pc:sldMk cId="3337465281" sldId="338"/>
        </pc:sldMkLst>
        <pc:spChg chg="mod">
          <ac:chgData name="君牧 翁" userId="a872dfade55283ef" providerId="LiveId" clId="{FB03B8A8-709D-464C-8C2C-5A3056A905EB}" dt="2019-10-28T05:03:42.453" v="220" actId="20577"/>
          <ac:spMkLst>
            <pc:docMk/>
            <pc:sldMk cId="3337465281" sldId="338"/>
            <ac:spMk id="2" creationId="{00000000-0000-0000-0000-000000000000}"/>
          </ac:spMkLst>
        </pc:spChg>
        <pc:spChg chg="mod">
          <ac:chgData name="君牧 翁" userId="a872dfade55283ef" providerId="LiveId" clId="{FB03B8A8-709D-464C-8C2C-5A3056A905EB}" dt="2019-10-28T05:04:11.002" v="253" actId="20577"/>
          <ac:spMkLst>
            <pc:docMk/>
            <pc:sldMk cId="3337465281" sldId="338"/>
            <ac:spMk id="3" creationId="{00000000-0000-0000-0000-000000000000}"/>
          </ac:spMkLst>
        </pc:spChg>
      </pc:sldChg>
      <pc:sldChg chg="addSp delSp modSp">
        <pc:chgData name="君牧 翁" userId="a872dfade55283ef" providerId="LiveId" clId="{FB03B8A8-709D-464C-8C2C-5A3056A905EB}" dt="2019-10-28T04:49:04.475" v="108" actId="12"/>
        <pc:sldMkLst>
          <pc:docMk/>
          <pc:sldMk cId="2802744083" sldId="340"/>
        </pc:sldMkLst>
        <pc:spChg chg="del">
          <ac:chgData name="君牧 翁" userId="a872dfade55283ef" providerId="LiveId" clId="{FB03B8A8-709D-464C-8C2C-5A3056A905EB}" dt="2019-10-27T09:47:20.540" v="41"/>
          <ac:spMkLst>
            <pc:docMk/>
            <pc:sldMk cId="2802744083" sldId="340"/>
            <ac:spMk id="3" creationId="{00000000-0000-0000-0000-000000000000}"/>
          </ac:spMkLst>
        </pc:spChg>
        <pc:spChg chg="add mod">
          <ac:chgData name="君牧 翁" userId="a872dfade55283ef" providerId="LiveId" clId="{FB03B8A8-709D-464C-8C2C-5A3056A905EB}" dt="2019-10-28T04:49:04.475" v="108" actId="12"/>
          <ac:spMkLst>
            <pc:docMk/>
            <pc:sldMk cId="2802744083" sldId="340"/>
            <ac:spMk id="4" creationId="{3529FFD2-A78D-FB49-B876-EC8CC9441DBB}"/>
          </ac:spMkLst>
        </pc:spChg>
        <pc:spChg chg="add del mod">
          <ac:chgData name="君牧 翁" userId="a872dfade55283ef" providerId="LiveId" clId="{FB03B8A8-709D-464C-8C2C-5A3056A905EB}" dt="2019-10-28T04:45:41.025" v="50"/>
          <ac:spMkLst>
            <pc:docMk/>
            <pc:sldMk cId="2802744083" sldId="340"/>
            <ac:spMk id="5" creationId="{CBF3B7F2-62A7-C74E-AB3F-10C914F34DDF}"/>
          </ac:spMkLst>
        </pc:spChg>
        <pc:picChg chg="add mod">
          <ac:chgData name="君牧 翁" userId="a872dfade55283ef" providerId="LiveId" clId="{FB03B8A8-709D-464C-8C2C-5A3056A905EB}" dt="2019-10-28T04:45:41.025" v="50"/>
          <ac:picMkLst>
            <pc:docMk/>
            <pc:sldMk cId="2802744083" sldId="340"/>
            <ac:picMk id="3" creationId="{2A533F9A-27E4-C24B-952E-2DBD598D7686}"/>
          </ac:picMkLst>
        </pc:picChg>
        <pc:picChg chg="add del">
          <ac:chgData name="君牧 翁" userId="a872dfade55283ef" providerId="LiveId" clId="{FB03B8A8-709D-464C-8C2C-5A3056A905EB}" dt="2019-10-28T04:46:05.874" v="52"/>
          <ac:picMkLst>
            <pc:docMk/>
            <pc:sldMk cId="2802744083" sldId="340"/>
            <ac:picMk id="6" creationId="{F13649E8-660E-FC42-9065-B20BD83545BC}"/>
          </ac:picMkLst>
        </pc:picChg>
      </pc:sldChg>
      <pc:sldChg chg="addSp delSp modSp add">
        <pc:chgData name="君牧 翁" userId="a872dfade55283ef" providerId="LiveId" clId="{FB03B8A8-709D-464C-8C2C-5A3056A905EB}" dt="2019-10-27T09:43:50.289" v="40"/>
        <pc:sldMkLst>
          <pc:docMk/>
          <pc:sldMk cId="1329321279" sldId="341"/>
        </pc:sldMkLst>
        <pc:spChg chg="mod">
          <ac:chgData name="君牧 翁" userId="a872dfade55283ef" providerId="LiveId" clId="{FB03B8A8-709D-464C-8C2C-5A3056A905EB}" dt="2019-10-27T09:42:32.088" v="32" actId="20577"/>
          <ac:spMkLst>
            <pc:docMk/>
            <pc:sldMk cId="1329321279" sldId="341"/>
            <ac:spMk id="2" creationId="{34DC937A-9322-5648-B137-447D84D2D6E6}"/>
          </ac:spMkLst>
        </pc:spChg>
        <pc:spChg chg="mod">
          <ac:chgData name="君牧 翁" userId="a872dfade55283ef" providerId="LiveId" clId="{FB03B8A8-709D-464C-8C2C-5A3056A905EB}" dt="2019-10-27T09:36:04.399" v="27" actId="13822"/>
          <ac:spMkLst>
            <pc:docMk/>
            <pc:sldMk cId="1329321279" sldId="341"/>
            <ac:spMk id="3" creationId="{CBC3766E-C2EA-F646-974B-1A4932356228}"/>
          </ac:spMkLst>
        </pc:spChg>
        <pc:spChg chg="del">
          <ac:chgData name="君牧 翁" userId="a872dfade55283ef" providerId="LiveId" clId="{FB03B8A8-709D-464C-8C2C-5A3056A905EB}" dt="2019-10-27T09:34:21.613" v="18"/>
          <ac:spMkLst>
            <pc:docMk/>
            <pc:sldMk cId="1329321279" sldId="341"/>
            <ac:spMk id="4" creationId="{42AFA310-F912-7445-8E3F-1CB06BBF20B8}"/>
          </ac:spMkLst>
        </pc:spChg>
        <pc:spChg chg="add del mod">
          <ac:chgData name="君牧 翁" userId="a872dfade55283ef" providerId="LiveId" clId="{FB03B8A8-709D-464C-8C2C-5A3056A905EB}" dt="2019-10-27T09:43:50.289" v="40"/>
          <ac:spMkLst>
            <pc:docMk/>
            <pc:sldMk cId="1329321279" sldId="341"/>
            <ac:spMk id="8" creationId="{4FFBD901-81FC-1744-89B1-B812AA602E33}"/>
          </ac:spMkLst>
        </pc:spChg>
        <pc:picChg chg="add del mod modCrop">
          <ac:chgData name="君牧 翁" userId="a872dfade55283ef" providerId="LiveId" clId="{FB03B8A8-709D-464C-8C2C-5A3056A905EB}" dt="2019-10-27T09:43:48.098" v="39" actId="478"/>
          <ac:picMkLst>
            <pc:docMk/>
            <pc:sldMk cId="1329321279" sldId="341"/>
            <ac:picMk id="5" creationId="{681132FB-30EA-1944-88E6-59DE955A60FA}"/>
          </ac:picMkLst>
        </pc:picChg>
        <pc:picChg chg="add del mod">
          <ac:chgData name="君牧 翁" userId="a872dfade55283ef" providerId="LiveId" clId="{FB03B8A8-709D-464C-8C2C-5A3056A905EB}" dt="2019-10-27T09:43:46.474" v="38"/>
          <ac:picMkLst>
            <pc:docMk/>
            <pc:sldMk cId="1329321279" sldId="341"/>
            <ac:picMk id="6" creationId="{58BDA508-4A2E-8243-B132-7C0C8EBD1BB1}"/>
          </ac:picMkLst>
        </pc:picChg>
        <pc:picChg chg="add mod">
          <ac:chgData name="君牧 翁" userId="a872dfade55283ef" providerId="LiveId" clId="{FB03B8A8-709D-464C-8C2C-5A3056A905EB}" dt="2019-10-27T09:43:50.289" v="40"/>
          <ac:picMkLst>
            <pc:docMk/>
            <pc:sldMk cId="1329321279" sldId="341"/>
            <ac:picMk id="9" creationId="{FCB717FE-20BA-D148-AEDE-426AAF9BCEE4}"/>
          </ac:picMkLst>
        </pc:picChg>
      </pc:sldChg>
      <pc:sldChg chg="addSp delSp modSp add">
        <pc:chgData name="君牧 翁" userId="a872dfade55283ef" providerId="LiveId" clId="{FB03B8A8-709D-464C-8C2C-5A3056A905EB}" dt="2019-10-28T05:29:46.073" v="266" actId="13822"/>
        <pc:sldMkLst>
          <pc:docMk/>
          <pc:sldMk cId="2225227162" sldId="342"/>
        </pc:sldMkLst>
        <pc:spChg chg="del">
          <ac:chgData name="君牧 翁" userId="a872dfade55283ef" providerId="LiveId" clId="{FB03B8A8-709D-464C-8C2C-5A3056A905EB}" dt="2019-10-28T05:04:48.541" v="255"/>
          <ac:spMkLst>
            <pc:docMk/>
            <pc:sldMk cId="2225227162" sldId="342"/>
            <ac:spMk id="2" creationId="{978C36E0-FFCD-9149-804D-B82D9235632D}"/>
          </ac:spMkLst>
        </pc:spChg>
        <pc:spChg chg="del">
          <ac:chgData name="君牧 翁" userId="a872dfade55283ef" providerId="LiveId" clId="{FB03B8A8-709D-464C-8C2C-5A3056A905EB}" dt="2019-10-28T05:04:48.541" v="255"/>
          <ac:spMkLst>
            <pc:docMk/>
            <pc:sldMk cId="2225227162" sldId="342"/>
            <ac:spMk id="3" creationId="{A8BB5D16-3CB6-5849-AF9A-8BB455EFEE71}"/>
          </ac:spMkLst>
        </pc:spChg>
        <pc:spChg chg="add mod">
          <ac:chgData name="君牧 翁" userId="a872dfade55283ef" providerId="LiveId" clId="{FB03B8A8-709D-464C-8C2C-5A3056A905EB}" dt="2019-10-28T05:04:56.936" v="262" actId="20577"/>
          <ac:spMkLst>
            <pc:docMk/>
            <pc:sldMk cId="2225227162" sldId="342"/>
            <ac:spMk id="4" creationId="{152D866D-CFCD-C24F-B22B-06317F649A24}"/>
          </ac:spMkLst>
        </pc:spChg>
        <pc:spChg chg="add mod">
          <ac:chgData name="君牧 翁" userId="a872dfade55283ef" providerId="LiveId" clId="{FB03B8A8-709D-464C-8C2C-5A3056A905EB}" dt="2019-10-28T05:29:46.073" v="266" actId="13822"/>
          <ac:spMkLst>
            <pc:docMk/>
            <pc:sldMk cId="2225227162" sldId="342"/>
            <ac:spMk id="5" creationId="{2438F58A-FC40-2C4D-BA44-D22C86037DF2}"/>
          </ac:spMkLst>
        </pc:spChg>
      </pc:sldChg>
      <pc:sldChg chg="addSp delSp modSp add">
        <pc:chgData name="君牧 翁" userId="a872dfade55283ef" providerId="LiveId" clId="{FB03B8A8-709D-464C-8C2C-5A3056A905EB}" dt="2019-10-28T05:48:28.528" v="303" actId="13822"/>
        <pc:sldMkLst>
          <pc:docMk/>
          <pc:sldMk cId="1693267950" sldId="343"/>
        </pc:sldMkLst>
        <pc:spChg chg="mod">
          <ac:chgData name="君牧 翁" userId="a872dfade55283ef" providerId="LiveId" clId="{FB03B8A8-709D-464C-8C2C-5A3056A905EB}" dt="2019-10-28T05:42:30.413" v="285" actId="20577"/>
          <ac:spMkLst>
            <pc:docMk/>
            <pc:sldMk cId="1693267950" sldId="343"/>
            <ac:spMk id="2" creationId="{62BA7C75-1942-B942-88F4-ECBEBBD11092}"/>
          </ac:spMkLst>
        </pc:spChg>
        <pc:spChg chg="del">
          <ac:chgData name="君牧 翁" userId="a872dfade55283ef" providerId="LiveId" clId="{FB03B8A8-709D-464C-8C2C-5A3056A905EB}" dt="2019-10-28T05:39:42.439" v="284"/>
          <ac:spMkLst>
            <pc:docMk/>
            <pc:sldMk cId="1693267950" sldId="343"/>
            <ac:spMk id="3" creationId="{4B75EF88-C12E-CD42-8B5C-44294DE24171}"/>
          </ac:spMkLst>
        </pc:spChg>
        <pc:spChg chg="add mod">
          <ac:chgData name="君牧 翁" userId="a872dfade55283ef" providerId="LiveId" clId="{FB03B8A8-709D-464C-8C2C-5A3056A905EB}" dt="2019-10-28T05:45:46.735" v="292" actId="20577"/>
          <ac:spMkLst>
            <pc:docMk/>
            <pc:sldMk cId="1693267950" sldId="343"/>
            <ac:spMk id="4" creationId="{0A0F3F18-E5C4-1D4B-97ED-23D8BFE85C5B}"/>
          </ac:spMkLst>
        </pc:spChg>
        <pc:spChg chg="add mod">
          <ac:chgData name="君牧 翁" userId="a872dfade55283ef" providerId="LiveId" clId="{FB03B8A8-709D-464C-8C2C-5A3056A905EB}" dt="2019-10-28T05:48:28.528" v="303" actId="13822"/>
          <ac:spMkLst>
            <pc:docMk/>
            <pc:sldMk cId="1693267950" sldId="343"/>
            <ac:spMk id="5" creationId="{A3611DB0-222F-EB46-BBD1-8A0065A4E1AF}"/>
          </ac:spMkLst>
        </pc:spChg>
      </pc:sldChg>
      <pc:sldChg chg="addSp delSp modSp add">
        <pc:chgData name="君牧 翁" userId="a872dfade55283ef" providerId="LiveId" clId="{FB03B8A8-709D-464C-8C2C-5A3056A905EB}" dt="2019-10-28T06:08:05.791" v="320" actId="20577"/>
        <pc:sldMkLst>
          <pc:docMk/>
          <pc:sldMk cId="1869859586" sldId="344"/>
        </pc:sldMkLst>
        <pc:spChg chg="del">
          <ac:chgData name="君牧 翁" userId="a872dfade55283ef" providerId="LiveId" clId="{FB03B8A8-709D-464C-8C2C-5A3056A905EB}" dt="2019-10-28T05:56:08.372" v="305"/>
          <ac:spMkLst>
            <pc:docMk/>
            <pc:sldMk cId="1869859586" sldId="344"/>
            <ac:spMk id="2" creationId="{CA4785E8-8846-1F42-BA7F-3FC41B26F970}"/>
          </ac:spMkLst>
        </pc:spChg>
        <pc:spChg chg="del">
          <ac:chgData name="君牧 翁" userId="a872dfade55283ef" providerId="LiveId" clId="{FB03B8A8-709D-464C-8C2C-5A3056A905EB}" dt="2019-10-28T05:56:08.372" v="305"/>
          <ac:spMkLst>
            <pc:docMk/>
            <pc:sldMk cId="1869859586" sldId="344"/>
            <ac:spMk id="3" creationId="{F5C75FB2-F6CC-F94A-9F0E-9A59CD8C9A9C}"/>
          </ac:spMkLst>
        </pc:spChg>
        <pc:spChg chg="del">
          <ac:chgData name="君牧 翁" userId="a872dfade55283ef" providerId="LiveId" clId="{FB03B8A8-709D-464C-8C2C-5A3056A905EB}" dt="2019-10-28T05:56:08.372" v="305"/>
          <ac:spMkLst>
            <pc:docMk/>
            <pc:sldMk cId="1869859586" sldId="344"/>
            <ac:spMk id="4" creationId="{8B342879-136C-BA4F-9AE9-D74DB3D04232}"/>
          </ac:spMkLst>
        </pc:spChg>
        <pc:spChg chg="add mod">
          <ac:chgData name="君牧 翁" userId="a872dfade55283ef" providerId="LiveId" clId="{FB03B8A8-709D-464C-8C2C-5A3056A905EB}" dt="2019-10-28T06:07:53.395" v="311" actId="20577"/>
          <ac:spMkLst>
            <pc:docMk/>
            <pc:sldMk cId="1869859586" sldId="344"/>
            <ac:spMk id="5" creationId="{5C57D99F-A601-7140-8A37-00FACB3ADA01}"/>
          </ac:spMkLst>
        </pc:spChg>
        <pc:spChg chg="add mod">
          <ac:chgData name="君牧 翁" userId="a872dfade55283ef" providerId="LiveId" clId="{FB03B8A8-709D-464C-8C2C-5A3056A905EB}" dt="2019-10-28T06:08:05.791" v="320" actId="20577"/>
          <ac:spMkLst>
            <pc:docMk/>
            <pc:sldMk cId="1869859586" sldId="344"/>
            <ac:spMk id="6" creationId="{2F9AC4FC-D7FC-AE42-BB96-6B2F417FF26A}"/>
          </ac:spMkLst>
        </pc:spChg>
      </pc:sldChg>
      <pc:sldChg chg="modSp add">
        <pc:chgData name="君牧 翁" userId="a872dfade55283ef" providerId="LiveId" clId="{FB03B8A8-709D-464C-8C2C-5A3056A905EB}" dt="2019-10-28T06:16:20.037" v="432" actId="113"/>
        <pc:sldMkLst>
          <pc:docMk/>
          <pc:sldMk cId="489094275" sldId="345"/>
        </pc:sldMkLst>
        <pc:spChg chg="mod">
          <ac:chgData name="君牧 翁" userId="a872dfade55283ef" providerId="LiveId" clId="{FB03B8A8-709D-464C-8C2C-5A3056A905EB}" dt="2019-10-28T06:09:12.979" v="331" actId="20577"/>
          <ac:spMkLst>
            <pc:docMk/>
            <pc:sldMk cId="489094275" sldId="345"/>
            <ac:spMk id="2" creationId="{8F1B5A8F-501F-D344-9FC8-B51A07F85F8A}"/>
          </ac:spMkLst>
        </pc:spChg>
        <pc:spChg chg="mod">
          <ac:chgData name="君牧 翁" userId="a872dfade55283ef" providerId="LiveId" clId="{FB03B8A8-709D-464C-8C2C-5A3056A905EB}" dt="2019-10-28T06:16:20.037" v="432" actId="113"/>
          <ac:spMkLst>
            <pc:docMk/>
            <pc:sldMk cId="489094275" sldId="345"/>
            <ac:spMk id="3" creationId="{27F09A7A-C48A-4642-AAA8-DF97D8BBE6F4}"/>
          </ac:spMkLst>
        </pc:spChg>
      </pc:sldChg>
      <pc:sldChg chg="modSp add">
        <pc:chgData name="君牧 翁" userId="a872dfade55283ef" providerId="LiveId" clId="{FB03B8A8-709D-464C-8C2C-5A3056A905EB}" dt="2019-10-28T06:40:58.906" v="457" actId="20577"/>
        <pc:sldMkLst>
          <pc:docMk/>
          <pc:sldMk cId="1830552737" sldId="346"/>
        </pc:sldMkLst>
        <pc:spChg chg="mod">
          <ac:chgData name="君牧 翁" userId="a872dfade55283ef" providerId="LiveId" clId="{FB03B8A8-709D-464C-8C2C-5A3056A905EB}" dt="2019-10-28T06:40:58.906" v="457" actId="20577"/>
          <ac:spMkLst>
            <pc:docMk/>
            <pc:sldMk cId="1830552737" sldId="346"/>
            <ac:spMk id="2" creationId="{1F7D0583-565F-CE41-BBB8-661DAF314FFD}"/>
          </ac:spMkLst>
        </pc:spChg>
        <pc:spChg chg="mod">
          <ac:chgData name="君牧 翁" userId="a872dfade55283ef" providerId="LiveId" clId="{FB03B8A8-709D-464C-8C2C-5A3056A905EB}" dt="2019-10-28T06:40:09.222" v="440" actId="13822"/>
          <ac:spMkLst>
            <pc:docMk/>
            <pc:sldMk cId="1830552737" sldId="346"/>
            <ac:spMk id="3" creationId="{4C780744-664F-D449-8E6B-950CD84A9DA5}"/>
          </ac:spMkLst>
        </pc:spChg>
        <pc:spChg chg="mod">
          <ac:chgData name="君牧 翁" userId="a872dfade55283ef" providerId="LiveId" clId="{FB03B8A8-709D-464C-8C2C-5A3056A905EB}" dt="2019-10-28T06:40:48.354" v="446" actId="13822"/>
          <ac:spMkLst>
            <pc:docMk/>
            <pc:sldMk cId="1830552737" sldId="346"/>
            <ac:spMk id="4" creationId="{1C5564BD-AAD6-524A-9288-A4F662DD2B1A}"/>
          </ac:spMkLst>
        </pc:spChg>
      </pc:sldChg>
      <pc:sldChg chg="addSp delSp modSp add">
        <pc:chgData name="君牧 翁" userId="a872dfade55283ef" providerId="LiveId" clId="{FB03B8A8-709D-464C-8C2C-5A3056A905EB}" dt="2019-10-28T06:48:24.366" v="521" actId="20577"/>
        <pc:sldMkLst>
          <pc:docMk/>
          <pc:sldMk cId="2967956168" sldId="347"/>
        </pc:sldMkLst>
        <pc:spChg chg="del">
          <ac:chgData name="君牧 翁" userId="a872dfade55283ef" providerId="LiveId" clId="{FB03B8A8-709D-464C-8C2C-5A3056A905EB}" dt="2019-10-28T06:41:25.871" v="459"/>
          <ac:spMkLst>
            <pc:docMk/>
            <pc:sldMk cId="2967956168" sldId="347"/>
            <ac:spMk id="2" creationId="{D6E81F51-0D9E-604A-9652-A11530ABC69F}"/>
          </ac:spMkLst>
        </pc:spChg>
        <pc:spChg chg="del">
          <ac:chgData name="君牧 翁" userId="a872dfade55283ef" providerId="LiveId" clId="{FB03B8A8-709D-464C-8C2C-5A3056A905EB}" dt="2019-10-28T06:41:25.871" v="459"/>
          <ac:spMkLst>
            <pc:docMk/>
            <pc:sldMk cId="2967956168" sldId="347"/>
            <ac:spMk id="3" creationId="{DCA6E0D3-8D53-C247-9AC6-89E37FCCAD24}"/>
          </ac:spMkLst>
        </pc:spChg>
        <pc:spChg chg="del">
          <ac:chgData name="君牧 翁" userId="a872dfade55283ef" providerId="LiveId" clId="{FB03B8A8-709D-464C-8C2C-5A3056A905EB}" dt="2019-10-28T06:41:25.871" v="459"/>
          <ac:spMkLst>
            <pc:docMk/>
            <pc:sldMk cId="2967956168" sldId="347"/>
            <ac:spMk id="4" creationId="{F1A3D9E1-BC55-FE48-B86A-C93535095DAB}"/>
          </ac:spMkLst>
        </pc:spChg>
        <pc:spChg chg="add mod">
          <ac:chgData name="君牧 翁" userId="a872dfade55283ef" providerId="LiveId" clId="{FB03B8A8-709D-464C-8C2C-5A3056A905EB}" dt="2019-10-28T06:41:33.993" v="469" actId="20577"/>
          <ac:spMkLst>
            <pc:docMk/>
            <pc:sldMk cId="2967956168" sldId="347"/>
            <ac:spMk id="5" creationId="{C03DBB78-2AA2-1B4F-B90C-6A6703207FB6}"/>
          </ac:spMkLst>
        </pc:spChg>
        <pc:spChg chg="add mod">
          <ac:chgData name="君牧 翁" userId="a872dfade55283ef" providerId="LiveId" clId="{FB03B8A8-709D-464C-8C2C-5A3056A905EB}" dt="2019-10-28T06:48:24.366" v="521" actId="20577"/>
          <ac:spMkLst>
            <pc:docMk/>
            <pc:sldMk cId="2967956168" sldId="347"/>
            <ac:spMk id="6" creationId="{3C748B94-CD73-F64A-8F82-BD2B1CD81F33}"/>
          </ac:spMkLst>
        </pc:spChg>
      </pc:sldChg>
    </pc:docChg>
  </pc:docChgLst>
  <pc:docChgLst>
    <pc:chgData name="嘎伯 林" userId="627d6a81f35269da" providerId="Windows Live" clId="Web-{7C847A4E-F4E8-45BE-99DC-7674EDDD34CF}"/>
    <pc:docChg chg="modSld">
      <pc:chgData name="嘎伯 林" userId="627d6a81f35269da" providerId="Windows Live" clId="Web-{7C847A4E-F4E8-45BE-99DC-7674EDDD34CF}" dt="2019-10-13T10:12:21.898" v="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CC8D-ED72-4BED-84B3-5B529D6A6CDB}" type="datetimeFigureOut">
              <a:rPr lang="en-US" altLang="zh-TW"/>
              <a:t>10/28/19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F5088-218E-4702-92E7-3970992F71DF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5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5088-218E-4702-92E7-3970992F71DF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9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99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9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8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8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4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6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1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tcirc.tw/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circ.tw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tcfsh_circ_37th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KUNytVBKySskb35M4TdOi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941195249549340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A8F38-E5C4-294E-85E4-2BA8BBD1C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318" y="1964267"/>
            <a:ext cx="7430807" cy="2421464"/>
          </a:xfrm>
        </p:spPr>
        <p:txBody>
          <a:bodyPr/>
          <a:lstStyle/>
          <a:p>
            <a:r>
              <a:rPr lang="zh-TW" altLang="en-US" dirty="0"/>
              <a:t>一中 </a:t>
            </a:r>
            <a:r>
              <a:rPr lang="en-US" altLang="zh-TW" dirty="0"/>
              <a:t>37</a:t>
            </a:r>
            <a:r>
              <a:rPr lang="en-US" altLang="zh-TW" baseline="30000" dirty="0"/>
              <a:t>th </a:t>
            </a:r>
            <a:r>
              <a:rPr lang="zh-TW" altLang="en-US" dirty="0"/>
              <a:t>電腦資訊研究社</a:t>
            </a:r>
            <a:br>
              <a:rPr lang="en-US" altLang="zh-TW" dirty="0"/>
            </a:br>
            <a:r>
              <a:rPr lang="zh-TW" altLang="en-US" dirty="0"/>
              <a:t>上學期．社課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834D9F-B586-A341-8E68-A45BE7B21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條件</a:t>
            </a:r>
            <a:r>
              <a:rPr kumimoji="1" lang="zh-TW" altLang="en-US" dirty="0"/>
              <a:t>選擇</a:t>
            </a:r>
            <a:r>
              <a:rPr kumimoji="1" lang="zh-CN" altLang="en-US" dirty="0"/>
              <a:t>與迴圈控制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31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C937A-9322-5648-B137-447D84D2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&amp; Dereference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3766E-C2EA-F646-974B-1A49323562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87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p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n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, address of n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%p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p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69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n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, address of n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%p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CB717FE-20BA-D148-AEDE-426AAF9BC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487709"/>
            <a:ext cx="4995862" cy="29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2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Arithematic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+-</a:t>
            </a:r>
            <a:r>
              <a:rPr lang="en-US" altLang="zh-TW" dirty="0"/>
              <a:t>: Offset </a:t>
            </a:r>
            <a:r>
              <a:rPr lang="zh-CN" altLang="en-US" dirty="0"/>
              <a:t>偏移</a:t>
            </a:r>
            <a:endParaRPr lang="en-US" altLang="zh-TW" dirty="0"/>
          </a:p>
          <a:p>
            <a:r>
              <a:rPr lang="en-US" altLang="zh-TW" b="1" dirty="0"/>
              <a:t>-</a:t>
            </a:r>
            <a:r>
              <a:rPr lang="en-US" altLang="zh-TW" dirty="0"/>
              <a:t>: Distance</a:t>
            </a:r>
            <a:r>
              <a:rPr lang="zh-TW" altLang="en-US" dirty="0"/>
              <a:t> 距離</a:t>
            </a:r>
          </a:p>
        </p:txBody>
      </p:sp>
    </p:spTree>
    <p:extLst>
      <p:ext uri="{BB962C8B-B14F-4D97-AF65-F5344CB8AC3E}">
        <p14:creationId xmlns:p14="http://schemas.microsoft.com/office/powerpoint/2010/main" val="377019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Size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29FFD2-A78D-FB49-B876-EC8CC9441D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size of int</a:t>
            </a:r>
            <a:r>
              <a:rPr lang="zh-TW" altLang="en-US" dirty="0">
                <a:solidFill>
                  <a:srgbClr val="C3E88D"/>
                </a:solidFill>
                <a:latin typeface="Menlo" panose="020B0609030804020204" pitchFamily="49" charset="0"/>
              </a:rPr>
              <a:t> *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sizeof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zh-TW" altLang="en-US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zh-TW" altLang="en-US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size of long</a:t>
            </a:r>
            <a:r>
              <a:rPr lang="zh-TW" altLang="en-US" dirty="0">
                <a:solidFill>
                  <a:srgbClr val="C3E88D"/>
                </a:solidFill>
                <a:latin typeface="Menlo" panose="020B0609030804020204" pitchFamily="49" charset="0"/>
              </a:rPr>
              <a:t> *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sizeof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long</a:t>
            </a:r>
            <a:r>
              <a:rPr lang="zh-TW" altLang="en-US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zh-TW" altLang="en-US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size of double</a:t>
            </a:r>
            <a:r>
              <a:rPr lang="zh-TW" altLang="en-US" dirty="0">
                <a:solidFill>
                  <a:srgbClr val="C3E88D"/>
                </a:solidFill>
                <a:latin typeface="Menlo" panose="020B0609030804020204" pitchFamily="49" charset="0"/>
              </a:rPr>
              <a:t> *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sizeof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double</a:t>
            </a:r>
            <a:r>
              <a:rPr lang="zh-TW" altLang="en-US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zh-TW" altLang="en-US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size of char</a:t>
            </a:r>
            <a:r>
              <a:rPr lang="zh-TW" altLang="en-US" dirty="0">
                <a:solidFill>
                  <a:srgbClr val="C3E88D"/>
                </a:solidFill>
                <a:latin typeface="Menlo" panose="020B0609030804020204" pitchFamily="49" charset="0"/>
              </a:rPr>
              <a:t> *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sizeof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char</a:t>
            </a:r>
            <a:r>
              <a:rPr lang="zh-TW" altLang="en-US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zh-TW" altLang="en-US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2A533F9A-27E4-C24B-952E-2DBD598D7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295417"/>
            <a:ext cx="4995862" cy="33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指標指標</a:t>
            </a:r>
            <a:endParaRPr lang="en-US" altLang="zh-TW" dirty="0"/>
          </a:p>
          <a:p>
            <a:r>
              <a:rPr lang="zh-TW" altLang="en-US" dirty="0"/>
              <a:t>常量的指標</a:t>
            </a:r>
            <a:endParaRPr lang="en-US" altLang="zh-TW" dirty="0"/>
          </a:p>
          <a:p>
            <a:r>
              <a:rPr lang="zh-TW" altLang="en-US" dirty="0"/>
              <a:t>常量指標</a:t>
            </a:r>
            <a:endParaRPr lang="en-US" altLang="zh-TW" dirty="0"/>
          </a:p>
          <a:p>
            <a:r>
              <a:rPr lang="zh-TW" altLang="en-US" dirty="0"/>
              <a:t>常量的常量指標</a:t>
            </a:r>
            <a:endParaRPr lang="en-US" altLang="zh-TW" dirty="0"/>
          </a:p>
          <a:p>
            <a:r>
              <a:rPr lang="zh-TW" altLang="en-US" dirty="0"/>
              <a:t>函式指標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53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 </a:t>
            </a:r>
            <a:r>
              <a:rPr lang="zh-CN" altLang="en-US" dirty="0"/>
              <a:t>舊式</a:t>
            </a:r>
            <a:r>
              <a:rPr lang="zh-TW" altLang="en-US" dirty="0"/>
              <a:t>陣列及字串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就是指標跟連續空間</a:t>
            </a:r>
          </a:p>
        </p:txBody>
      </p:sp>
    </p:spTree>
    <p:extLst>
      <p:ext uri="{BB962C8B-B14F-4D97-AF65-F5344CB8AC3E}">
        <p14:creationId xmlns:p14="http://schemas.microsoft.com/office/powerpoint/2010/main" val="333746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2D866D-CFCD-C24F-B22B-06317F64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Array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438F58A-FC40-2C4D-BA44-D22C86037DF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arr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]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22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A7C75-1942-B942-88F4-ECBEBBD1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Traversal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0F3F18-E5C4-1D4B-97ED-23D8BFE85C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arr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]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sizeof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/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sizeof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arr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]);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611DB0-222F-EB46-BBD1-8A0065A4E1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arr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]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arr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arr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sizeof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/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sizeof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6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C57D99F-A601-7140-8A37-00FACB3A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Multi-Dimensional Array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9AC4FC-D7FC-AE42-BB96-6B2F417F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嘻嘻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85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B5A8F-501F-D344-9FC8-B51A07F8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09A7A-C48A-4642-AAA8-DF97D8BB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一種字元陣列</a:t>
            </a:r>
            <a:endParaRPr kumimoji="1" lang="en-US" altLang="zh-TW" dirty="0"/>
          </a:p>
          <a:p>
            <a:r>
              <a:rPr kumimoji="1" lang="zh-TW" altLang="en-US" dirty="0"/>
              <a:t>結尾為 </a:t>
            </a:r>
            <a:r>
              <a:rPr kumimoji="1" lang="en-US" altLang="zh-TW" b="1" dirty="0"/>
              <a:t>‘\0’ </a:t>
            </a:r>
            <a:r>
              <a:rPr kumimoji="1" lang="en-US" altLang="zh-TW" i="1" dirty="0"/>
              <a:t>(0)</a:t>
            </a:r>
          </a:p>
          <a:p>
            <a:r>
              <a:rPr kumimoji="1" lang="zh-CN" altLang="en-US" dirty="0"/>
              <a:t>格式修飾子為</a:t>
            </a:r>
            <a:r>
              <a:rPr kumimoji="1" lang="zh-TW" altLang="en-US" dirty="0"/>
              <a:t> </a:t>
            </a:r>
            <a:r>
              <a:rPr kumimoji="1" lang="en-US" altLang="zh-TW" b="1" dirty="0"/>
              <a:t>%s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8909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D0583-565F-CE41-BBB8-661DAF3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Traversal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80744-664F-D449-8E6B-950CD84A9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str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tcirc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6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str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]);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5564BD-AAD6-524A-9288-A4F662DD2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str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tcirc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str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i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5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串電 </a:t>
            </a:r>
            <a:r>
              <a:rPr lang="en-US" altLang="zh-TW" dirty="0"/>
              <a:t>OJ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http://judge.tcirc.tw</a:t>
            </a:r>
            <a:endParaRPr lang="en-US" altLang="zh-TW" dirty="0"/>
          </a:p>
          <a:p>
            <a:r>
              <a:rPr lang="zh-TW" altLang="en-US" dirty="0"/>
              <a:t>特別感謝「</a:t>
            </a:r>
            <a:r>
              <a:rPr lang="zh-TW" altLang="en-US" b="1" dirty="0"/>
              <a:t>星城數位科技</a:t>
            </a:r>
            <a:r>
              <a:rPr lang="zh-TW" altLang="en-US" dirty="0"/>
              <a:t>」慷慨的合作性捐贈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感謝星城數位科技的慷慨資助使敝社得以順利運作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33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03DBB78-2AA2-1B4F-B90C-6A67032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&lt;</a:t>
            </a:r>
            <a:r>
              <a:rPr kumimoji="1" lang="en-US" altLang="zh-TW" dirty="0" err="1"/>
              <a:t>string.h</a:t>
            </a:r>
            <a:r>
              <a:rPr kumimoji="1" lang="en-US" altLang="zh-TW" dirty="0"/>
              <a:t>&gt;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748B94-CD73-F64A-8F82-BD2B1CD8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strlen</a:t>
            </a:r>
            <a:endParaRPr kumimoji="1" lang="en-US" altLang="zh-TW" dirty="0"/>
          </a:p>
          <a:p>
            <a:r>
              <a:rPr kumimoji="1" lang="en-US" altLang="zh-TW" dirty="0" err="1"/>
              <a:t>strcmp</a:t>
            </a:r>
            <a:endParaRPr kumimoji="1" lang="en-US" altLang="zh-TW" dirty="0"/>
          </a:p>
          <a:p>
            <a:r>
              <a:rPr kumimoji="1" lang="en-US" altLang="zh-TW" dirty="0" err="1"/>
              <a:t>strchr</a:t>
            </a:r>
            <a:endParaRPr kumimoji="1" lang="en-US" altLang="zh-TW" dirty="0"/>
          </a:p>
          <a:p>
            <a:r>
              <a:rPr kumimoji="1" lang="en-US" altLang="zh-TW" dirty="0" err="1"/>
              <a:t>strstr</a:t>
            </a:r>
            <a:endParaRPr kumimoji="1" lang="en-US" altLang="zh-TW" dirty="0"/>
          </a:p>
          <a:p>
            <a:r>
              <a:rPr kumimoji="1" lang="en-US" altLang="zh-TW" dirty="0" err="1"/>
              <a:t>strtok</a:t>
            </a:r>
            <a:endParaRPr kumimoji="1" lang="en-US" altLang="zh-TW" dirty="0"/>
          </a:p>
          <a:p>
            <a:r>
              <a:rPr kumimoji="1" lang="en-US" altLang="zh-TW" dirty="0" err="1"/>
              <a:t>memset</a:t>
            </a:r>
            <a:endParaRPr kumimoji="1" lang="en-US" altLang="zh-TW" dirty="0"/>
          </a:p>
          <a:p>
            <a:r>
              <a:rPr kumimoji="1" lang="en-US" altLang="zh-TW" dirty="0" err="1"/>
              <a:t>memcpy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95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社團網站</a:t>
            </a:r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FEC07EE0-4566-5E46-8CB6-B1D6DC62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141912" y="609600"/>
            <a:ext cx="518160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https://tcirc.tw</a:t>
            </a:r>
            <a:endParaRPr lang="en-US" altLang="zh-TW" dirty="0"/>
          </a:p>
          <a:p>
            <a:r>
              <a:rPr lang="zh-TW" altLang="en-US" dirty="0"/>
              <a:t>特別感謝「</a:t>
            </a:r>
            <a:r>
              <a:rPr lang="zh-TW" altLang="en-US" b="1" dirty="0"/>
              <a:t>星城數位科技</a:t>
            </a:r>
            <a:r>
              <a:rPr lang="zh-TW" altLang="en-US" dirty="0"/>
              <a:t>」慷慨的合作性捐贈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感謝星城數位科技的慷慨資助使敝社得以順利運作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幹部陣容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3C7D3B3-9D05-3843-833A-5CCCFF5A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482" y="609600"/>
            <a:ext cx="3902460" cy="5181600"/>
          </a:xfr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0065F0-4F8E-4046-8DFC-42F6A7E81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https://www.instagram.com/tcfsh_circ_37th/</a:t>
            </a:r>
            <a:endParaRPr kumimoji="1" lang="en-US" altLang="zh-TW" dirty="0"/>
          </a:p>
          <a:p>
            <a:r>
              <a:rPr kumimoji="1" lang="zh-TW" altLang="en-US" dirty="0"/>
              <a:t>趕快追蹤、按愛心喔！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感謝星城數位科技的慷慨資助使敝社得以順利運作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Telegram </a:t>
            </a:r>
            <a:r>
              <a:rPr lang="zh-TW" altLang="en-US" dirty="0"/>
              <a:t>討論區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2" y="609600"/>
            <a:ext cx="5181600" cy="5181600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t.me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joinchat</a:t>
            </a:r>
            <a:r>
              <a:rPr lang="en-US" altLang="zh-TW" dirty="0">
                <a:hlinkClick r:id="rId3"/>
              </a:rPr>
              <a:t>/KUNytVBKySskb35M4TdOig</a:t>
            </a:r>
            <a:endParaRPr lang="en-US" altLang="zh-TW" dirty="0"/>
          </a:p>
          <a:p>
            <a:r>
              <a:rPr lang="en-US" altLang="zh-TW" dirty="0"/>
              <a:t>Telegram </a:t>
            </a:r>
            <a:r>
              <a:rPr lang="zh-TW" altLang="en-US" dirty="0"/>
              <a:t>真理！！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感謝星城數位科技的慷慨資助使敝社得以順利運作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44DD5-28C0-F94B-8379-8AAC41A8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Facebook </a:t>
            </a:r>
            <a:r>
              <a:rPr kumimoji="1" lang="zh-CN" altLang="en-US" dirty="0"/>
              <a:t>社團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CA516-3BB4-D344-B6EB-A5823CEB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93BACF-C4AE-DE40-B9AE-7C0AFE419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https://www.facebook.com/groups/941195249549340/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30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337C7-8021-A74E-A73A-87E6C92A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6. </a:t>
            </a:r>
            <a:r>
              <a:rPr kumimoji="1" lang="zh-TW" altLang="en-US" dirty="0"/>
              <a:t>指標概念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C932C7-DA6D-A24F-9078-C962E84C6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變數的地址</a:t>
            </a:r>
          </a:p>
        </p:txBody>
      </p:sp>
    </p:spTree>
    <p:extLst>
      <p:ext uri="{BB962C8B-B14F-4D97-AF65-F5344CB8AC3E}">
        <p14:creationId xmlns:p14="http://schemas.microsoft.com/office/powerpoint/2010/main" val="349131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&amp; Pointer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87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p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n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, address of n =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%p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n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p points to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%p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, whose value is 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%d</a:t>
            </a:r>
            <a:r>
              <a:rPr lang="en-US" altLang="zh-TW" dirty="0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p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p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A6ACCD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zh-TW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1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&amp; derefernce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&amp;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“Address of” Operator </a:t>
            </a:r>
            <a:r>
              <a:rPr lang="zh-CN" altLang="en-US" dirty="0"/>
              <a:t>取址</a:t>
            </a:r>
            <a:endParaRPr lang="en-US" altLang="zh-TW" dirty="0"/>
          </a:p>
          <a:p>
            <a:r>
              <a:rPr lang="en-US" altLang="zh-TW" b="1" dirty="0"/>
              <a:t>*</a:t>
            </a:r>
            <a:r>
              <a:rPr lang="en-US" altLang="zh-TW" dirty="0"/>
              <a:t>: Indirection Operator</a:t>
            </a:r>
            <a:r>
              <a:rPr lang="zh-TW" altLang="en-US" dirty="0"/>
              <a:t> 取值</a:t>
            </a:r>
          </a:p>
        </p:txBody>
      </p:sp>
    </p:spTree>
    <p:extLst>
      <p:ext uri="{BB962C8B-B14F-4D97-AF65-F5344CB8AC3E}">
        <p14:creationId xmlns:p14="http://schemas.microsoft.com/office/powerpoint/2010/main" val="3479227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808080"/>
      </a:dk1>
      <a:lt1>
        <a:sysClr val="window" lastClr="1B1B1B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自訂 5">
      <a:majorFont>
        <a:latin typeface="Segoe UI Black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808080"/>
      </a:dk1>
      <a:lt1>
        <a:sysClr val="window" lastClr="1B1B1B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{6BFA92F6-1190-4941-A34A-C8B182D4172A}tf10001058</Template>
  <TotalTime>6763</TotalTime>
  <Words>895</Words>
  <Application>Microsoft Macintosh PowerPoint</Application>
  <PresentationFormat>寬螢幕</PresentationFormat>
  <Paragraphs>128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Segoe UI Black</vt:lpstr>
      <vt:lpstr>Arial</vt:lpstr>
      <vt:lpstr>Calibri</vt:lpstr>
      <vt:lpstr>Consolas</vt:lpstr>
      <vt:lpstr>Menlo</vt:lpstr>
      <vt:lpstr>天體</vt:lpstr>
      <vt:lpstr>一中 37th 電腦資訊研究社 上學期．社課</vt:lpstr>
      <vt:lpstr>串電 OJ</vt:lpstr>
      <vt:lpstr>社團網站</vt:lpstr>
      <vt:lpstr>幹部陣容</vt:lpstr>
      <vt:lpstr>Telegram 討論區</vt:lpstr>
      <vt:lpstr>Facebook 社團</vt:lpstr>
      <vt:lpstr>6. 指標概念</vt:lpstr>
      <vt:lpstr>Variable &amp; Pointer</vt:lpstr>
      <vt:lpstr>Reference &amp; derefernce</vt:lpstr>
      <vt:lpstr>Reference &amp; Dereference</vt:lpstr>
      <vt:lpstr>Arithematic</vt:lpstr>
      <vt:lpstr>Size</vt:lpstr>
      <vt:lpstr>Other</vt:lpstr>
      <vt:lpstr>7. 舊式陣列及字串</vt:lpstr>
      <vt:lpstr>Array</vt:lpstr>
      <vt:lpstr>Traversal</vt:lpstr>
      <vt:lpstr>Multi-Dimensional Array</vt:lpstr>
      <vt:lpstr>String</vt:lpstr>
      <vt:lpstr>Traversal</vt:lpstr>
      <vt:lpstr>&lt;string.h&gt;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一中 37th 電腦資訊研究社 上學期．社課Ⅱ</dc:title>
  <dc:creator>君牧 翁</dc:creator>
  <cp:lastModifiedBy>君牧 翁</cp:lastModifiedBy>
  <cp:revision>50</cp:revision>
  <dcterms:created xsi:type="dcterms:W3CDTF">2019-10-09T12:15:35Z</dcterms:created>
  <dcterms:modified xsi:type="dcterms:W3CDTF">2019-10-29T13:28:52Z</dcterms:modified>
</cp:coreProperties>
</file>