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69" r:id="rId3"/>
    <p:sldId id="260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63" r:id="rId13"/>
    <p:sldId id="264" r:id="rId14"/>
    <p:sldId id="265" r:id="rId15"/>
    <p:sldId id="276" r:id="rId16"/>
    <p:sldId id="279" r:id="rId17"/>
    <p:sldId id="267" r:id="rId18"/>
    <p:sldId id="28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D0A60-59C5-461C-A8FD-4AA149027C28}" v="1771" dt="2019-12-03T11:52:18.404"/>
    <p1510:client id="{105940D9-D041-4FFF-8436-83C268CBBF94}" v="1540" dt="2019-11-28T15:31:38.812"/>
    <p1510:client id="{5EB13E55-3881-431C-BC57-D0D937C47130}" v="243" dt="2019-12-05T12:00:50.602"/>
    <p1510:client id="{C4123A14-35F4-484F-BCB3-84C3BEC463BE}" v="202" dt="2019-12-01T11:49:05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嘎伯 林" userId="627d6a81f35269da" providerId="Windows Live" clId="Web-{C4123A14-35F4-484F-BCB3-84C3BEC463BE}"/>
    <pc:docChg chg="modSld">
      <pc:chgData name="嘎伯 林" userId="627d6a81f35269da" providerId="Windows Live" clId="Web-{C4123A14-35F4-484F-BCB3-84C3BEC463BE}" dt="2019-12-01T11:49:05.942" v="201" actId="20577"/>
      <pc:docMkLst>
        <pc:docMk/>
      </pc:docMkLst>
      <pc:sldChg chg="addSp modSp">
        <pc:chgData name="嘎伯 林" userId="627d6a81f35269da" providerId="Windows Live" clId="Web-{C4123A14-35F4-484F-BCB3-84C3BEC463BE}" dt="2019-12-01T11:43:29.409" v="50" actId="1076"/>
        <pc:sldMkLst>
          <pc:docMk/>
          <pc:sldMk cId="2592129946" sldId="256"/>
        </pc:sldMkLst>
        <pc:spChg chg="mod">
          <ac:chgData name="嘎伯 林" userId="627d6a81f35269da" providerId="Windows Live" clId="Web-{C4123A14-35F4-484F-BCB3-84C3BEC463BE}" dt="2019-12-01T11:42:56.097" v="33" actId="14100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嘎伯 林" userId="627d6a81f35269da" providerId="Windows Live" clId="Web-{C4123A14-35F4-484F-BCB3-84C3BEC463BE}" dt="2019-12-01T11:40:39.409" v="2" actId="20577"/>
          <ac:spMkLst>
            <pc:docMk/>
            <pc:sldMk cId="2592129946" sldId="256"/>
            <ac:spMk id="3" creationId="{00000000-0000-0000-0000-000000000000}"/>
          </ac:spMkLst>
        </pc:spChg>
        <pc:spChg chg="add mod">
          <ac:chgData name="嘎伯 林" userId="627d6a81f35269da" providerId="Windows Live" clId="Web-{C4123A14-35F4-484F-BCB3-84C3BEC463BE}" dt="2019-12-01T11:43:29.409" v="50" actId="1076"/>
          <ac:spMkLst>
            <pc:docMk/>
            <pc:sldMk cId="2592129946" sldId="256"/>
            <ac:spMk id="4" creationId="{F8AF7A84-D15D-48A3-B8B7-92C757E1FBD1}"/>
          </ac:spMkLst>
        </pc:spChg>
      </pc:sldChg>
      <pc:sldChg chg="modSp">
        <pc:chgData name="嘎伯 林" userId="627d6a81f35269da" providerId="Windows Live" clId="Web-{C4123A14-35F4-484F-BCB3-84C3BEC463BE}" dt="2019-12-01T11:44:38.378" v="77" actId="20577"/>
        <pc:sldMkLst>
          <pc:docMk/>
          <pc:sldMk cId="1954444343" sldId="260"/>
        </pc:sldMkLst>
        <pc:spChg chg="mod">
          <ac:chgData name="嘎伯 林" userId="627d6a81f35269da" providerId="Windows Live" clId="Web-{C4123A14-35F4-484F-BCB3-84C3BEC463BE}" dt="2019-12-01T11:44:38.378" v="77" actId="20577"/>
          <ac:spMkLst>
            <pc:docMk/>
            <pc:sldMk cId="1954444343" sldId="260"/>
            <ac:spMk id="2" creationId="{00000000-0000-0000-0000-000000000000}"/>
          </ac:spMkLst>
        </pc:spChg>
      </pc:sldChg>
      <pc:sldChg chg="addSp delSp modSp">
        <pc:chgData name="嘎伯 林" userId="627d6a81f35269da" providerId="Windows Live" clId="Web-{C4123A14-35F4-484F-BCB3-84C3BEC463BE}" dt="2019-12-01T11:49:04.942" v="199" actId="20577"/>
        <pc:sldMkLst>
          <pc:docMk/>
          <pc:sldMk cId="2193768744" sldId="266"/>
        </pc:sldMkLst>
        <pc:spChg chg="mod">
          <ac:chgData name="嘎伯 林" userId="627d6a81f35269da" providerId="Windows Live" clId="Web-{C4123A14-35F4-484F-BCB3-84C3BEC463BE}" dt="2019-12-01T11:48:54.629" v="192" actId="20577"/>
          <ac:spMkLst>
            <pc:docMk/>
            <pc:sldMk cId="2193768744" sldId="266"/>
            <ac:spMk id="2" creationId="{AD8E9F9D-A5CF-4BEF-8B54-3283193418F3}"/>
          </ac:spMkLst>
        </pc:spChg>
        <pc:spChg chg="mod">
          <ac:chgData name="嘎伯 林" userId="627d6a81f35269da" providerId="Windows Live" clId="Web-{C4123A14-35F4-484F-BCB3-84C3BEC463BE}" dt="2019-12-01T11:49:04.942" v="199" actId="20577"/>
          <ac:spMkLst>
            <pc:docMk/>
            <pc:sldMk cId="2193768744" sldId="266"/>
            <ac:spMk id="3" creationId="{AC2ACF1B-A686-4851-A247-501E24AD076F}"/>
          </ac:spMkLst>
        </pc:spChg>
        <pc:spChg chg="add del mod">
          <ac:chgData name="嘎伯 林" userId="627d6a81f35269da" providerId="Windows Live" clId="Web-{C4123A14-35F4-484F-BCB3-84C3BEC463BE}" dt="2019-12-01T11:48:19.707" v="173"/>
          <ac:spMkLst>
            <pc:docMk/>
            <pc:sldMk cId="2193768744" sldId="266"/>
            <ac:spMk id="5" creationId="{795CDD96-B0AC-4A77-A0CF-1760A0962C7B}"/>
          </ac:spMkLst>
        </pc:spChg>
      </pc:sldChg>
    </pc:docChg>
  </pc:docChgLst>
  <pc:docChgLst>
    <pc:chgData name="嘎伯 林" userId="627d6a81f35269da" providerId="Windows Live" clId="Web-{0A5D0A60-59C5-461C-A8FD-4AA149027C28}"/>
    <pc:docChg chg="addSld delSld modSld sldOrd">
      <pc:chgData name="嘎伯 林" userId="627d6a81f35269da" providerId="Windows Live" clId="Web-{0A5D0A60-59C5-461C-A8FD-4AA149027C28}" dt="2019-12-03T11:52:18.404" v="1743" actId="20577"/>
      <pc:docMkLst>
        <pc:docMk/>
      </pc:docMkLst>
      <pc:sldChg chg="del">
        <pc:chgData name="嘎伯 林" userId="627d6a81f35269da" providerId="Windows Live" clId="Web-{0A5D0A60-59C5-461C-A8FD-4AA149027C28}" dt="2019-12-03T10:11:55.951" v="602"/>
        <pc:sldMkLst>
          <pc:docMk/>
          <pc:sldMk cId="4084221723" sldId="257"/>
        </pc:sldMkLst>
      </pc:sldChg>
      <pc:sldChg chg="del">
        <pc:chgData name="嘎伯 林" userId="627d6a81f35269da" providerId="Windows Live" clId="Web-{0A5D0A60-59C5-461C-A8FD-4AA149027C28}" dt="2019-12-03T11:46:33.544" v="1680"/>
        <pc:sldMkLst>
          <pc:docMk/>
          <pc:sldMk cId="4090006723" sldId="258"/>
        </pc:sldMkLst>
      </pc:sldChg>
      <pc:sldChg chg="del">
        <pc:chgData name="嘎伯 林" userId="627d6a81f35269da" providerId="Windows Live" clId="Web-{0A5D0A60-59C5-461C-A8FD-4AA149027C28}" dt="2019-12-03T11:46:31.856" v="1679"/>
        <pc:sldMkLst>
          <pc:docMk/>
          <pc:sldMk cId="3937764812" sldId="259"/>
        </pc:sldMkLst>
      </pc:sldChg>
      <pc:sldChg chg="modSp del">
        <pc:chgData name="嘎伯 林" userId="627d6a81f35269da" providerId="Windows Live" clId="Web-{0A5D0A60-59C5-461C-A8FD-4AA149027C28}" dt="2019-12-03T10:45:32.363" v="1235"/>
        <pc:sldMkLst>
          <pc:docMk/>
          <pc:sldMk cId="1099002285" sldId="262"/>
        </pc:sldMkLst>
        <pc:spChg chg="mod">
          <ac:chgData name="嘎伯 林" userId="627d6a81f35269da" providerId="Windows Live" clId="Web-{0A5D0A60-59C5-461C-A8FD-4AA149027C28}" dt="2019-12-03T09:34:17.711" v="18" actId="20577"/>
          <ac:spMkLst>
            <pc:docMk/>
            <pc:sldMk cId="1099002285" sldId="262"/>
            <ac:spMk id="3" creationId="{AC2ACF1B-A686-4851-A247-501E24AD076F}"/>
          </ac:spMkLst>
        </pc:spChg>
      </pc:sldChg>
      <pc:sldChg chg="modSp">
        <pc:chgData name="嘎伯 林" userId="627d6a81f35269da" providerId="Windows Live" clId="Web-{0A5D0A60-59C5-461C-A8FD-4AA149027C28}" dt="2019-12-03T11:50:11.450" v="1701" actId="20577"/>
        <pc:sldMkLst>
          <pc:docMk/>
          <pc:sldMk cId="1307724386" sldId="263"/>
        </pc:sldMkLst>
        <pc:spChg chg="mod">
          <ac:chgData name="嘎伯 林" userId="627d6a81f35269da" providerId="Windows Live" clId="Web-{0A5D0A60-59C5-461C-A8FD-4AA149027C28}" dt="2019-12-03T11:50:11.450" v="1701" actId="20577"/>
          <ac:spMkLst>
            <pc:docMk/>
            <pc:sldMk cId="1307724386" sldId="263"/>
            <ac:spMk id="3" creationId="{00000000-0000-0000-0000-000000000000}"/>
          </ac:spMkLst>
        </pc:spChg>
      </pc:sldChg>
      <pc:sldChg chg="modSp">
        <pc:chgData name="嘎伯 林" userId="627d6a81f35269da" providerId="Windows Live" clId="Web-{0A5D0A60-59C5-461C-A8FD-4AA149027C28}" dt="2019-12-03T11:51:20.138" v="1732" actId="20577"/>
        <pc:sldMkLst>
          <pc:docMk/>
          <pc:sldMk cId="3306954208" sldId="264"/>
        </pc:sldMkLst>
        <pc:spChg chg="mod">
          <ac:chgData name="嘎伯 林" userId="627d6a81f35269da" providerId="Windows Live" clId="Web-{0A5D0A60-59C5-461C-A8FD-4AA149027C28}" dt="2019-12-03T11:51:20.138" v="1732" actId="20577"/>
          <ac:spMkLst>
            <pc:docMk/>
            <pc:sldMk cId="3306954208" sldId="264"/>
            <ac:spMk id="3" creationId="{AC2ACF1B-A686-4851-A247-501E24AD076F}"/>
          </ac:spMkLst>
        </pc:spChg>
      </pc:sldChg>
      <pc:sldChg chg="modSp">
        <pc:chgData name="嘎伯 林" userId="627d6a81f35269da" providerId="Windows Live" clId="Web-{0A5D0A60-59C5-461C-A8FD-4AA149027C28}" dt="2019-12-03T11:50:17.169" v="1706" actId="20577"/>
        <pc:sldMkLst>
          <pc:docMk/>
          <pc:sldMk cId="1879797201" sldId="265"/>
        </pc:sldMkLst>
        <pc:spChg chg="mod">
          <ac:chgData name="嘎伯 林" userId="627d6a81f35269da" providerId="Windows Live" clId="Web-{0A5D0A60-59C5-461C-A8FD-4AA149027C28}" dt="2019-12-03T11:37:00.558" v="1633" actId="20577"/>
          <ac:spMkLst>
            <pc:docMk/>
            <pc:sldMk cId="1879797201" sldId="265"/>
            <ac:spMk id="2" creationId="{00000000-0000-0000-0000-000000000000}"/>
          </ac:spMkLst>
        </pc:spChg>
        <pc:spChg chg="mod">
          <ac:chgData name="嘎伯 林" userId="627d6a81f35269da" providerId="Windows Live" clId="Web-{0A5D0A60-59C5-461C-A8FD-4AA149027C28}" dt="2019-12-03T11:50:17.169" v="1706" actId="20577"/>
          <ac:spMkLst>
            <pc:docMk/>
            <pc:sldMk cId="1879797201" sldId="265"/>
            <ac:spMk id="3" creationId="{00000000-0000-0000-0000-000000000000}"/>
          </ac:spMkLst>
        </pc:spChg>
      </pc:sldChg>
      <pc:sldChg chg="del">
        <pc:chgData name="嘎伯 林" userId="627d6a81f35269da" providerId="Windows Live" clId="Web-{0A5D0A60-59C5-461C-A8FD-4AA149027C28}" dt="2019-12-03T09:53:32.276" v="334"/>
        <pc:sldMkLst>
          <pc:docMk/>
          <pc:sldMk cId="2193768744" sldId="266"/>
        </pc:sldMkLst>
      </pc:sldChg>
      <pc:sldChg chg="addSp delSp modSp new mod setBg modClrScheme setClrOvrMap chgLayout">
        <pc:chgData name="嘎伯 林" userId="627d6a81f35269da" providerId="Windows Live" clId="Web-{0A5D0A60-59C5-461C-A8FD-4AA149027C28}" dt="2019-12-03T10:49:19.457" v="1278"/>
        <pc:sldMkLst>
          <pc:docMk/>
          <pc:sldMk cId="989685043" sldId="268"/>
        </pc:sldMkLst>
        <pc:spChg chg="del">
          <ac:chgData name="嘎伯 林" userId="627d6a81f35269da" providerId="Windows Live" clId="Web-{0A5D0A60-59C5-461C-A8FD-4AA149027C28}" dt="2019-12-03T09:25:08.334" v="1"/>
          <ac:spMkLst>
            <pc:docMk/>
            <pc:sldMk cId="989685043" sldId="268"/>
            <ac:spMk id="2" creationId="{AC083AE2-F67B-4BA0-8BC6-4F22B0FF50AC}"/>
          </ac:spMkLst>
        </pc:spChg>
        <pc:spChg chg="del">
          <ac:chgData name="嘎伯 林" userId="627d6a81f35269da" providerId="Windows Live" clId="Web-{0A5D0A60-59C5-461C-A8FD-4AA149027C28}" dt="2019-12-03T09:25:08.334" v="1"/>
          <ac:spMkLst>
            <pc:docMk/>
            <pc:sldMk cId="989685043" sldId="268"/>
            <ac:spMk id="3" creationId="{F23D50A8-021A-481A-AC9C-673490D6D14E}"/>
          </ac:spMkLst>
        </pc:spChg>
        <pc:spChg chg="add del mod">
          <ac:chgData name="嘎伯 林" userId="627d6a81f35269da" providerId="Windows Live" clId="Web-{0A5D0A60-59C5-461C-A8FD-4AA149027C28}" dt="2019-12-03T09:25:17.787" v="5"/>
          <ac:spMkLst>
            <pc:docMk/>
            <pc:sldMk cId="989685043" sldId="268"/>
            <ac:spMk id="4" creationId="{C252486D-4288-40F3-AA77-98BF22FF9C27}"/>
          </ac:spMkLst>
        </pc:spChg>
        <pc:spChg chg="add mod">
          <ac:chgData name="嘎伯 林" userId="627d6a81f35269da" providerId="Windows Live" clId="Web-{0A5D0A60-59C5-461C-A8FD-4AA149027C28}" dt="2019-12-03T09:50:16.807" v="279" actId="20577"/>
          <ac:spMkLst>
            <pc:docMk/>
            <pc:sldMk cId="989685043" sldId="268"/>
            <ac:spMk id="5" creationId="{8A782F3C-4DB5-4FE7-9414-777960999EB3}"/>
          </ac:spMkLst>
        </pc:spChg>
        <pc:spChg chg="add del mod">
          <ac:chgData name="嘎伯 林" userId="627d6a81f35269da" providerId="Windows Live" clId="Web-{0A5D0A60-59C5-461C-A8FD-4AA149027C28}" dt="2019-12-03T09:48:16.838" v="257"/>
          <ac:spMkLst>
            <pc:docMk/>
            <pc:sldMk cId="989685043" sldId="268"/>
            <ac:spMk id="6" creationId="{6AA6B240-AFDD-457A-B283-F264A8C8CE76}"/>
          </ac:spMkLst>
        </pc:spChg>
        <pc:spChg chg="add">
          <ac:chgData name="嘎伯 林" userId="627d6a81f35269da" providerId="Windows Live" clId="Web-{0A5D0A60-59C5-461C-A8FD-4AA149027C28}" dt="2019-12-03T09:43:55.665" v="135"/>
          <ac:spMkLst>
            <pc:docMk/>
            <pc:sldMk cId="989685043" sldId="268"/>
            <ac:spMk id="11" creationId="{9B6B47BF-F3D0-4678-9B20-DA45E1BCAD6C}"/>
          </ac:spMkLst>
        </pc:spChg>
        <pc:spChg chg="add">
          <ac:chgData name="嘎伯 林" userId="627d6a81f35269da" providerId="Windows Live" clId="Web-{0A5D0A60-59C5-461C-A8FD-4AA149027C28}" dt="2019-12-03T09:43:55.665" v="135"/>
          <ac:spMkLst>
            <pc:docMk/>
            <pc:sldMk cId="989685043" sldId="268"/>
            <ac:spMk id="13" creationId="{19334917-3673-4EF2-BA7C-CC83AEEEAE37}"/>
          </ac:spMkLst>
        </pc:spChg>
        <pc:spChg chg="add">
          <ac:chgData name="嘎伯 林" userId="627d6a81f35269da" providerId="Windows Live" clId="Web-{0A5D0A60-59C5-461C-A8FD-4AA149027C28}" dt="2019-12-03T09:43:55.665" v="135"/>
          <ac:spMkLst>
            <pc:docMk/>
            <pc:sldMk cId="989685043" sldId="268"/>
            <ac:spMk id="15" creationId="{E1589AE1-C0FC-4B66-9C0D-9EB92F40F440}"/>
          </ac:spMkLst>
        </pc:spChg>
        <pc:graphicFrameChg chg="add modGraphic">
          <ac:chgData name="嘎伯 林" userId="627d6a81f35269da" providerId="Windows Live" clId="Web-{0A5D0A60-59C5-461C-A8FD-4AA149027C28}" dt="2019-12-03T10:49:19.457" v="1278"/>
          <ac:graphicFrameMkLst>
            <pc:docMk/>
            <pc:sldMk cId="989685043" sldId="268"/>
            <ac:graphicFrameMk id="7" creationId="{18E0605C-7BBC-41F2-8955-E81FE6CB1B20}"/>
          </ac:graphicFrameMkLst>
        </pc:graphicFrameChg>
      </pc:sldChg>
      <pc:sldChg chg="addSp modSp new mod setBg">
        <pc:chgData name="嘎伯 林" userId="627d6a81f35269da" providerId="Windows Live" clId="Web-{0A5D0A60-59C5-461C-A8FD-4AA149027C28}" dt="2019-12-03T09:50:36.901" v="287" actId="20577"/>
        <pc:sldMkLst>
          <pc:docMk/>
          <pc:sldMk cId="2414908463" sldId="269"/>
        </pc:sldMkLst>
        <pc:spChg chg="mod">
          <ac:chgData name="嘎伯 林" userId="627d6a81f35269da" providerId="Windows Live" clId="Web-{0A5D0A60-59C5-461C-A8FD-4AA149027C28}" dt="2019-12-03T09:50:25.338" v="282" actId="20577"/>
          <ac:spMkLst>
            <pc:docMk/>
            <pc:sldMk cId="2414908463" sldId="269"/>
            <ac:spMk id="2" creationId="{83F190CD-5AE7-4977-915B-3B7185325AA2}"/>
          </ac:spMkLst>
        </pc:spChg>
        <pc:spChg chg="mod">
          <ac:chgData name="嘎伯 林" userId="627d6a81f35269da" providerId="Windows Live" clId="Web-{0A5D0A60-59C5-461C-A8FD-4AA149027C28}" dt="2019-12-03T09:50:36.901" v="287" actId="20577"/>
          <ac:spMkLst>
            <pc:docMk/>
            <pc:sldMk cId="2414908463" sldId="269"/>
            <ac:spMk id="3" creationId="{47AA6BC0-849C-422E-80DD-65CE8683CBB3}"/>
          </ac:spMkLst>
        </pc:spChg>
        <pc:spChg chg="add">
          <ac:chgData name="嘎伯 林" userId="627d6a81f35269da" providerId="Windows Live" clId="Web-{0A5D0A60-59C5-461C-A8FD-4AA149027C28}" dt="2019-12-03T09:35:26.117" v="22"/>
          <ac:spMkLst>
            <pc:docMk/>
            <pc:sldMk cId="2414908463" sldId="269"/>
            <ac:spMk id="8" creationId="{B373F125-DEF3-41D6-9918-AB21A2ACC37A}"/>
          </ac:spMkLst>
        </pc:spChg>
        <pc:spChg chg="add">
          <ac:chgData name="嘎伯 林" userId="627d6a81f35269da" providerId="Windows Live" clId="Web-{0A5D0A60-59C5-461C-A8FD-4AA149027C28}" dt="2019-12-03T09:35:26.117" v="22"/>
          <ac:spMkLst>
            <pc:docMk/>
            <pc:sldMk cId="2414908463" sldId="269"/>
            <ac:spMk id="10" creationId="{71E9F226-EB6E-48C9-ADDA-636DE4BF4EBE}"/>
          </ac:spMkLst>
        </pc:spChg>
      </pc:sldChg>
      <pc:sldChg chg="addSp delSp modSp new mod setBg modClrScheme delDesignElem chgLayout">
        <pc:chgData name="嘎伯 林" userId="627d6a81f35269da" providerId="Windows Live" clId="Web-{0A5D0A60-59C5-461C-A8FD-4AA149027C28}" dt="2019-12-03T10:23:11.280" v="783" actId="20577"/>
        <pc:sldMkLst>
          <pc:docMk/>
          <pc:sldMk cId="4110412985" sldId="270"/>
        </pc:sldMkLst>
        <pc:spChg chg="mod ord">
          <ac:chgData name="嘎伯 林" userId="627d6a81f35269da" providerId="Windows Live" clId="Web-{0A5D0A60-59C5-461C-A8FD-4AA149027C28}" dt="2019-12-03T10:23:11.280" v="783" actId="20577"/>
          <ac:spMkLst>
            <pc:docMk/>
            <pc:sldMk cId="4110412985" sldId="270"/>
            <ac:spMk id="2" creationId="{A3133C4C-740C-4DCD-BA3F-D18BA881CE7F}"/>
          </ac:spMkLst>
        </pc:spChg>
        <pc:spChg chg="mod ord">
          <ac:chgData name="嘎伯 林" userId="627d6a81f35269da" providerId="Windows Live" clId="Web-{0A5D0A60-59C5-461C-A8FD-4AA149027C28}" dt="2019-12-03T10:11:31.357" v="601" actId="20577"/>
          <ac:spMkLst>
            <pc:docMk/>
            <pc:sldMk cId="4110412985" sldId="270"/>
            <ac:spMk id="3" creationId="{A9A118E9-9021-407B-987F-BABF13FF67EE}"/>
          </ac:spMkLst>
        </pc:spChg>
        <pc:spChg chg="add mod ord">
          <ac:chgData name="嘎伯 林" userId="627d6a81f35269da" providerId="Windows Live" clId="Web-{0A5D0A60-59C5-461C-A8FD-4AA149027C28}" dt="2019-12-03T10:02:24.621" v="522" actId="20577"/>
          <ac:spMkLst>
            <pc:docMk/>
            <pc:sldMk cId="4110412985" sldId="270"/>
            <ac:spMk id="4" creationId="{517CCDC3-BFF4-4983-92EF-C88B828E8C11}"/>
          </ac:spMkLst>
        </pc:spChg>
        <pc:spChg chg="add del">
          <ac:chgData name="嘎伯 林" userId="627d6a81f35269da" providerId="Windows Live" clId="Web-{0A5D0A60-59C5-461C-A8FD-4AA149027C28}" dt="2019-12-03T09:56:27.198" v="372"/>
          <ac:spMkLst>
            <pc:docMk/>
            <pc:sldMk cId="4110412985" sldId="270"/>
            <ac:spMk id="8" creationId="{8D1F1056-9A78-4FBC-9404-54512B6B5852}"/>
          </ac:spMkLst>
        </pc:spChg>
        <pc:spChg chg="add del">
          <ac:chgData name="嘎伯 林" userId="627d6a81f35269da" providerId="Windows Live" clId="Web-{0A5D0A60-59C5-461C-A8FD-4AA149027C28}" dt="2019-12-03T09:56:27.198" v="372"/>
          <ac:spMkLst>
            <pc:docMk/>
            <pc:sldMk cId="4110412985" sldId="270"/>
            <ac:spMk id="10" creationId="{9659E4B7-86DE-4B00-A707-DD85CE5DB356}"/>
          </ac:spMkLst>
        </pc:spChg>
      </pc:sldChg>
      <pc:sldChg chg="addSp delSp modSp add replId">
        <pc:chgData name="嘎伯 林" userId="627d6a81f35269da" providerId="Windows Live" clId="Web-{0A5D0A60-59C5-461C-A8FD-4AA149027C28}" dt="2019-12-03T10:43:29.081" v="1218" actId="20577"/>
        <pc:sldMkLst>
          <pc:docMk/>
          <pc:sldMk cId="3719247667" sldId="271"/>
        </pc:sldMkLst>
        <pc:spChg chg="mod">
          <ac:chgData name="嘎伯 林" userId="627d6a81f35269da" providerId="Windows Live" clId="Web-{0A5D0A60-59C5-461C-A8FD-4AA149027C28}" dt="2019-12-03T10:23:17.077" v="792" actId="20577"/>
          <ac:spMkLst>
            <pc:docMk/>
            <pc:sldMk cId="3719247667" sldId="271"/>
            <ac:spMk id="2" creationId="{A3133C4C-740C-4DCD-BA3F-D18BA881CE7F}"/>
          </ac:spMkLst>
        </pc:spChg>
        <pc:spChg chg="mod">
          <ac:chgData name="嘎伯 林" userId="627d6a81f35269da" providerId="Windows Live" clId="Web-{0A5D0A60-59C5-461C-A8FD-4AA149027C28}" dt="2019-12-03T10:43:29.081" v="1218" actId="20577"/>
          <ac:spMkLst>
            <pc:docMk/>
            <pc:sldMk cId="3719247667" sldId="271"/>
            <ac:spMk id="3" creationId="{A9A118E9-9021-407B-987F-BABF13FF67EE}"/>
          </ac:spMkLst>
        </pc:spChg>
        <pc:spChg chg="del">
          <ac:chgData name="嘎伯 林" userId="627d6a81f35269da" providerId="Windows Live" clId="Web-{0A5D0A60-59C5-461C-A8FD-4AA149027C28}" dt="2019-12-03T10:07:22.169" v="534"/>
          <ac:spMkLst>
            <pc:docMk/>
            <pc:sldMk cId="3719247667" sldId="271"/>
            <ac:spMk id="4" creationId="{517CCDC3-BFF4-4983-92EF-C88B828E8C11}"/>
          </ac:spMkLst>
        </pc:spChg>
        <pc:spChg chg="add mod">
          <ac:chgData name="嘎伯 林" userId="627d6a81f35269da" providerId="Windows Live" clId="Web-{0A5D0A60-59C5-461C-A8FD-4AA149027C28}" dt="2019-12-03T10:43:27.269" v="1215" actId="20577"/>
          <ac:spMkLst>
            <pc:docMk/>
            <pc:sldMk cId="3719247667" sldId="271"/>
            <ac:spMk id="6" creationId="{610151AD-CD1C-4052-96C2-E738A14914E2}"/>
          </ac:spMkLst>
        </pc:spChg>
      </pc:sldChg>
      <pc:sldChg chg="add del replId">
        <pc:chgData name="嘎伯 林" userId="627d6a81f35269da" providerId="Windows Live" clId="Web-{0A5D0A60-59C5-461C-A8FD-4AA149027C28}" dt="2019-12-03T10:06:21.293" v="530"/>
        <pc:sldMkLst>
          <pc:docMk/>
          <pc:sldMk cId="197247630" sldId="272"/>
        </pc:sldMkLst>
      </pc:sldChg>
      <pc:sldChg chg="addSp delSp modSp add ord replId">
        <pc:chgData name="嘎伯 林" userId="627d6a81f35269da" providerId="Windows Live" clId="Web-{0A5D0A60-59C5-461C-A8FD-4AA149027C28}" dt="2019-12-03T10:43:43.050" v="1228" actId="20577"/>
        <pc:sldMkLst>
          <pc:docMk/>
          <pc:sldMk cId="486748577" sldId="272"/>
        </pc:sldMkLst>
        <pc:spChg chg="mod">
          <ac:chgData name="嘎伯 林" userId="627d6a81f35269da" providerId="Windows Live" clId="Web-{0A5D0A60-59C5-461C-A8FD-4AA149027C28}" dt="2019-12-03T10:28:35.547" v="958" actId="20577"/>
          <ac:spMkLst>
            <pc:docMk/>
            <pc:sldMk cId="486748577" sldId="272"/>
            <ac:spMk id="2" creationId="{A3133C4C-740C-4DCD-BA3F-D18BA881CE7F}"/>
          </ac:spMkLst>
        </pc:spChg>
        <pc:spChg chg="mod">
          <ac:chgData name="嘎伯 林" userId="627d6a81f35269da" providerId="Windows Live" clId="Web-{0A5D0A60-59C5-461C-A8FD-4AA149027C28}" dt="2019-12-03T10:43:39.690" v="1225" actId="20577"/>
          <ac:spMkLst>
            <pc:docMk/>
            <pc:sldMk cId="486748577" sldId="272"/>
            <ac:spMk id="3" creationId="{A9A118E9-9021-407B-987F-BABF13FF67EE}"/>
          </ac:spMkLst>
        </pc:spChg>
        <pc:spChg chg="add mod">
          <ac:chgData name="嘎伯 林" userId="627d6a81f35269da" providerId="Windows Live" clId="Web-{0A5D0A60-59C5-461C-A8FD-4AA149027C28}" dt="2019-12-03T10:43:43.050" v="1228" actId="20577"/>
          <ac:spMkLst>
            <pc:docMk/>
            <pc:sldMk cId="486748577" sldId="272"/>
            <ac:spMk id="5" creationId="{0FBC260D-C595-45BA-8B7D-02A2C46D053A}"/>
          </ac:spMkLst>
        </pc:spChg>
        <pc:spChg chg="del mod">
          <ac:chgData name="嘎伯 林" userId="627d6a81f35269da" providerId="Windows Live" clId="Web-{0A5D0A60-59C5-461C-A8FD-4AA149027C28}" dt="2019-12-03T10:16:29.748" v="703"/>
          <ac:spMkLst>
            <pc:docMk/>
            <pc:sldMk cId="486748577" sldId="272"/>
            <ac:spMk id="6" creationId="{610151AD-CD1C-4052-96C2-E738A14914E2}"/>
          </ac:spMkLst>
        </pc:spChg>
      </pc:sldChg>
      <pc:sldChg chg="modSp add replId">
        <pc:chgData name="嘎伯 林" userId="627d6a81f35269da" providerId="Windows Live" clId="Web-{0A5D0A60-59C5-461C-A8FD-4AA149027C28}" dt="2019-12-03T10:42:01.471" v="1213" actId="20577"/>
        <pc:sldMkLst>
          <pc:docMk/>
          <pc:sldMk cId="1560510798" sldId="273"/>
        </pc:sldMkLst>
        <pc:spChg chg="mod">
          <ac:chgData name="嘎伯 林" userId="627d6a81f35269da" providerId="Windows Live" clId="Web-{0A5D0A60-59C5-461C-A8FD-4AA149027C28}" dt="2019-12-03T10:23:25.280" v="795" actId="20577"/>
          <ac:spMkLst>
            <pc:docMk/>
            <pc:sldMk cId="1560510798" sldId="273"/>
            <ac:spMk id="2" creationId="{A3133C4C-740C-4DCD-BA3F-D18BA881CE7F}"/>
          </ac:spMkLst>
        </pc:spChg>
        <pc:spChg chg="mod">
          <ac:chgData name="嘎伯 林" userId="627d6a81f35269da" providerId="Windows Live" clId="Web-{0A5D0A60-59C5-461C-A8FD-4AA149027C28}" dt="2019-12-03T10:42:01.471" v="1213" actId="20577"/>
          <ac:spMkLst>
            <pc:docMk/>
            <pc:sldMk cId="1560510798" sldId="273"/>
            <ac:spMk id="3" creationId="{A9A118E9-9021-407B-987F-BABF13FF67EE}"/>
          </ac:spMkLst>
        </pc:spChg>
        <pc:spChg chg="mod">
          <ac:chgData name="嘎伯 林" userId="627d6a81f35269da" providerId="Windows Live" clId="Web-{0A5D0A60-59C5-461C-A8FD-4AA149027C28}" dt="2019-12-03T10:41:35.675" v="1207" actId="20577"/>
          <ac:spMkLst>
            <pc:docMk/>
            <pc:sldMk cId="1560510798" sldId="273"/>
            <ac:spMk id="6" creationId="{610151AD-CD1C-4052-96C2-E738A14914E2}"/>
          </ac:spMkLst>
        </pc:spChg>
      </pc:sldChg>
      <pc:sldChg chg="modSp add replId">
        <pc:chgData name="嘎伯 林" userId="627d6a81f35269da" providerId="Windows Live" clId="Web-{0A5D0A60-59C5-461C-A8FD-4AA149027C28}" dt="2019-12-03T10:45:15.363" v="1234" actId="14100"/>
        <pc:sldMkLst>
          <pc:docMk/>
          <pc:sldMk cId="3115672372" sldId="274"/>
        </pc:sldMkLst>
        <pc:spChg chg="mod">
          <ac:chgData name="嘎伯 林" userId="627d6a81f35269da" providerId="Windows Live" clId="Web-{0A5D0A60-59C5-461C-A8FD-4AA149027C28}" dt="2019-12-03T10:28:47.922" v="973" actId="20577"/>
          <ac:spMkLst>
            <pc:docMk/>
            <pc:sldMk cId="3115672372" sldId="274"/>
            <ac:spMk id="2" creationId="{A3133C4C-740C-4DCD-BA3F-D18BA881CE7F}"/>
          </ac:spMkLst>
        </pc:spChg>
        <pc:spChg chg="mod">
          <ac:chgData name="嘎伯 林" userId="627d6a81f35269da" providerId="Windows Live" clId="Web-{0A5D0A60-59C5-461C-A8FD-4AA149027C28}" dt="2019-12-03T10:37:26.190" v="1159" actId="1076"/>
          <ac:spMkLst>
            <pc:docMk/>
            <pc:sldMk cId="3115672372" sldId="274"/>
            <ac:spMk id="3" creationId="{A9A118E9-9021-407B-987F-BABF13FF67EE}"/>
          </ac:spMkLst>
        </pc:spChg>
        <pc:spChg chg="mod">
          <ac:chgData name="嘎伯 林" userId="627d6a81f35269da" providerId="Windows Live" clId="Web-{0A5D0A60-59C5-461C-A8FD-4AA149027C28}" dt="2019-12-03T10:45:15.363" v="1234" actId="14100"/>
          <ac:spMkLst>
            <pc:docMk/>
            <pc:sldMk cId="3115672372" sldId="274"/>
            <ac:spMk id="5" creationId="{0FBC260D-C595-45BA-8B7D-02A2C46D053A}"/>
          </ac:spMkLst>
        </pc:spChg>
      </pc:sldChg>
      <pc:sldChg chg="addSp delSp modSp add del mod replId delDesignElem chgLayout">
        <pc:chgData name="嘎伯 林" userId="627d6a81f35269da" providerId="Windows Live" clId="Web-{0A5D0A60-59C5-461C-A8FD-4AA149027C28}" dt="2019-12-03T10:47:53.144" v="1269"/>
        <pc:sldMkLst>
          <pc:docMk/>
          <pc:sldMk cId="1951096432" sldId="275"/>
        </pc:sldMkLst>
        <pc:spChg chg="mod ord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5" creationId="{8A782F3C-4DB5-4FE7-9414-777960999EB3}"/>
          </ac:spMkLst>
        </pc:spChg>
        <pc:spChg chg="del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11" creationId="{9B6B47BF-F3D0-4678-9B20-DA45E1BCAD6C}"/>
          </ac:spMkLst>
        </pc:spChg>
        <pc:spChg chg="del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13" creationId="{19334917-3673-4EF2-BA7C-CC83AEEEAE37}"/>
          </ac:spMkLst>
        </pc:spChg>
        <pc:spChg chg="del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15" creationId="{E1589AE1-C0FC-4B66-9C0D-9EB92F40F440}"/>
          </ac:spMkLst>
        </pc:spChg>
        <pc:spChg chg="add del mod">
          <ac:chgData name="嘎伯 林" userId="627d6a81f35269da" providerId="Windows Live" clId="Web-{0A5D0A60-59C5-461C-A8FD-4AA149027C28}" dt="2019-12-03T10:47:35.894" v="1267"/>
          <ac:spMkLst>
            <pc:docMk/>
            <pc:sldMk cId="1951096432" sldId="275"/>
            <ac:spMk id="19" creationId="{676584C1-6A42-4B85-9C2C-C575E2B28DCB}"/>
          </ac:spMkLst>
        </pc:spChg>
        <pc:spChg chg="add mod ord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20" creationId="{F612FA4E-4D40-465E-B15C-DD51740BE2F5}"/>
          </ac:spMkLst>
        </pc:spChg>
        <pc:spChg chg="add mod ord">
          <ac:chgData name="嘎伯 林" userId="627d6a81f35269da" providerId="Windows Live" clId="Web-{0A5D0A60-59C5-461C-A8FD-4AA149027C28}" dt="2019-12-03T10:47:44.988" v="1268"/>
          <ac:spMkLst>
            <pc:docMk/>
            <pc:sldMk cId="1951096432" sldId="275"/>
            <ac:spMk id="21" creationId="{F961B75C-80B4-4BEA-8EE4-FD48E8A960BE}"/>
          </ac:spMkLst>
        </pc:spChg>
        <pc:graphicFrameChg chg="add del">
          <ac:chgData name="嘎伯 林" userId="627d6a81f35269da" providerId="Windows Live" clId="Web-{0A5D0A60-59C5-461C-A8FD-4AA149027C28}" dt="2019-12-03T10:47:10.707" v="1259"/>
          <ac:graphicFrameMkLst>
            <pc:docMk/>
            <pc:sldMk cId="1951096432" sldId="275"/>
            <ac:graphicFrameMk id="7" creationId="{18E0605C-7BBC-41F2-8955-E81FE6CB1B20}"/>
          </ac:graphicFrameMkLst>
        </pc:graphicFrameChg>
      </pc:sldChg>
      <pc:sldChg chg="addSp delSp modSp add replId">
        <pc:chgData name="嘎伯 林" userId="627d6a81f35269da" providerId="Windows Live" clId="Web-{0A5D0A60-59C5-461C-A8FD-4AA149027C28}" dt="2019-12-03T11:05:20.381" v="1460" actId="20577"/>
        <pc:sldMkLst>
          <pc:docMk/>
          <pc:sldMk cId="2384581478" sldId="275"/>
        </pc:sldMkLst>
        <pc:spChg chg="mod">
          <ac:chgData name="嘎伯 林" userId="627d6a81f35269da" providerId="Windows Live" clId="Web-{0A5D0A60-59C5-461C-A8FD-4AA149027C28}" dt="2019-12-03T10:54:16.036" v="1403" actId="20577"/>
          <ac:spMkLst>
            <pc:docMk/>
            <pc:sldMk cId="2384581478" sldId="275"/>
            <ac:spMk id="5" creationId="{8A782F3C-4DB5-4FE7-9414-777960999EB3}"/>
          </ac:spMkLst>
        </pc:spChg>
        <pc:spChg chg="add mod">
          <ac:chgData name="嘎伯 林" userId="627d6a81f35269da" providerId="Windows Live" clId="Web-{0A5D0A60-59C5-461C-A8FD-4AA149027C28}" dt="2019-12-03T11:05:20.381" v="1460" actId="20577"/>
          <ac:spMkLst>
            <pc:docMk/>
            <pc:sldMk cId="2384581478" sldId="275"/>
            <ac:spMk id="24" creationId="{4B111D40-A9F3-45DD-B502-01154A2310E0}"/>
          </ac:spMkLst>
        </pc:spChg>
        <pc:graphicFrameChg chg="add del modGraphic">
          <ac:chgData name="嘎伯 林" userId="627d6a81f35269da" providerId="Windows Live" clId="Web-{0A5D0A60-59C5-461C-A8FD-4AA149027C28}" dt="2019-12-03T10:49:43.113" v="1279"/>
          <ac:graphicFrameMkLst>
            <pc:docMk/>
            <pc:sldMk cId="2384581478" sldId="275"/>
            <ac:graphicFrameMk id="7" creationId="{18E0605C-7BBC-41F2-8955-E81FE6CB1B20}"/>
          </ac:graphicFrameMkLst>
        </pc:graphicFrameChg>
      </pc:sldChg>
      <pc:sldChg chg="modSp add del replId">
        <pc:chgData name="嘎伯 林" userId="627d6a81f35269da" providerId="Windows Live" clId="Web-{0A5D0A60-59C5-461C-A8FD-4AA149027C28}" dt="2019-12-03T11:31:08.807" v="1531"/>
        <pc:sldMkLst>
          <pc:docMk/>
          <pc:sldMk cId="2012125989" sldId="276"/>
        </pc:sldMkLst>
        <pc:spChg chg="mod">
          <ac:chgData name="嘎伯 林" userId="627d6a81f35269da" providerId="Windows Live" clId="Web-{0A5D0A60-59C5-461C-A8FD-4AA149027C28}" dt="2019-12-03T11:29:42.291" v="1520" actId="20577"/>
          <ac:spMkLst>
            <pc:docMk/>
            <pc:sldMk cId="2012125989" sldId="276"/>
            <ac:spMk id="2" creationId="{00000000-0000-0000-0000-000000000000}"/>
          </ac:spMkLst>
        </pc:spChg>
        <pc:spChg chg="mod">
          <ac:chgData name="嘎伯 林" userId="627d6a81f35269da" providerId="Windows Live" clId="Web-{0A5D0A60-59C5-461C-A8FD-4AA149027C28}" dt="2019-12-03T11:03:27.881" v="1423" actId="20577"/>
          <ac:spMkLst>
            <pc:docMk/>
            <pc:sldMk cId="2012125989" sldId="276"/>
            <ac:spMk id="3" creationId="{00000000-0000-0000-0000-000000000000}"/>
          </ac:spMkLst>
        </pc:spChg>
      </pc:sldChg>
      <pc:sldChg chg="modSp add replId">
        <pc:chgData name="嘎伯 林" userId="627d6a81f35269da" providerId="Windows Live" clId="Web-{0A5D0A60-59C5-461C-A8FD-4AA149027C28}" dt="2019-12-03T11:38:49.058" v="1678" actId="20577"/>
        <pc:sldMkLst>
          <pc:docMk/>
          <pc:sldMk cId="4192784811" sldId="276"/>
        </pc:sldMkLst>
        <pc:spChg chg="mod">
          <ac:chgData name="嘎伯 林" userId="627d6a81f35269da" providerId="Windows Live" clId="Web-{0A5D0A60-59C5-461C-A8FD-4AA149027C28}" dt="2019-12-03T11:37:33.824" v="1647" actId="14100"/>
          <ac:spMkLst>
            <pc:docMk/>
            <pc:sldMk cId="4192784811" sldId="276"/>
            <ac:spMk id="5" creationId="{8A782F3C-4DB5-4FE7-9414-777960999EB3}"/>
          </ac:spMkLst>
        </pc:spChg>
        <pc:graphicFrameChg chg="modGraphic">
          <ac:chgData name="嘎伯 林" userId="627d6a81f35269da" providerId="Windows Live" clId="Web-{0A5D0A60-59C5-461C-A8FD-4AA149027C28}" dt="2019-12-03T11:38:49.058" v="1678" actId="20577"/>
          <ac:graphicFrameMkLst>
            <pc:docMk/>
            <pc:sldMk cId="4192784811" sldId="276"/>
            <ac:graphicFrameMk id="7" creationId="{18E0605C-7BBC-41F2-8955-E81FE6CB1B20}"/>
          </ac:graphicFrameMkLst>
        </pc:graphicFrameChg>
      </pc:sldChg>
      <pc:sldChg chg="modSp add replId">
        <pc:chgData name="嘎伯 林" userId="627d6a81f35269da" providerId="Windows Live" clId="Web-{0A5D0A60-59C5-461C-A8FD-4AA149027C28}" dt="2019-12-03T11:51:50.935" v="1741" actId="20577"/>
        <pc:sldMkLst>
          <pc:docMk/>
          <pc:sldMk cId="1273787322" sldId="277"/>
        </pc:sldMkLst>
        <pc:spChg chg="mod">
          <ac:chgData name="嘎伯 林" userId="627d6a81f35269da" providerId="Windows Live" clId="Web-{0A5D0A60-59C5-461C-A8FD-4AA149027C28}" dt="2019-12-03T11:51:50.935" v="1741" actId="20577"/>
          <ac:spMkLst>
            <pc:docMk/>
            <pc:sldMk cId="1273787322" sldId="277"/>
            <ac:spMk id="2" creationId="{A3133C4C-740C-4DCD-BA3F-D18BA881CE7F}"/>
          </ac:spMkLst>
        </pc:spChg>
        <pc:spChg chg="mod">
          <ac:chgData name="嘎伯 林" userId="627d6a81f35269da" providerId="Windows Live" clId="Web-{0A5D0A60-59C5-461C-A8FD-4AA149027C28}" dt="2019-12-03T11:47:01.841" v="1695" actId="20577"/>
          <ac:spMkLst>
            <pc:docMk/>
            <pc:sldMk cId="1273787322" sldId="277"/>
            <ac:spMk id="4" creationId="{517CCDC3-BFF4-4983-92EF-C88B828E8C11}"/>
          </ac:spMkLst>
        </pc:spChg>
      </pc:sldChg>
      <pc:sldChg chg="modSp add del replId">
        <pc:chgData name="嘎伯 林" userId="627d6a81f35269da" providerId="Windows Live" clId="Web-{0A5D0A60-59C5-461C-A8FD-4AA149027C28}" dt="2019-12-03T11:29:22.432" v="1519"/>
        <pc:sldMkLst>
          <pc:docMk/>
          <pc:sldMk cId="4020315652" sldId="277"/>
        </pc:sldMkLst>
        <pc:spChg chg="mod">
          <ac:chgData name="嘎伯 林" userId="627d6a81f35269da" providerId="Windows Live" clId="Web-{0A5D0A60-59C5-461C-A8FD-4AA149027C28}" dt="2019-12-03T11:20:33.071" v="1491" actId="20577"/>
          <ac:spMkLst>
            <pc:docMk/>
            <pc:sldMk cId="4020315652" sldId="277"/>
            <ac:spMk id="5" creationId="{8A782F3C-4DB5-4FE7-9414-777960999EB3}"/>
          </ac:spMkLst>
        </pc:spChg>
        <pc:spChg chg="mod">
          <ac:chgData name="嘎伯 林" userId="627d6a81f35269da" providerId="Windows Live" clId="Web-{0A5D0A60-59C5-461C-A8FD-4AA149027C28}" dt="2019-12-03T11:29:20.619" v="1518" actId="20577"/>
          <ac:spMkLst>
            <pc:docMk/>
            <pc:sldMk cId="4020315652" sldId="277"/>
            <ac:spMk id="24" creationId="{4B111D40-A9F3-45DD-B502-01154A2310E0}"/>
          </ac:spMkLst>
        </pc:spChg>
      </pc:sldChg>
      <pc:sldChg chg="modSp add replId">
        <pc:chgData name="嘎伯 林" userId="627d6a81f35269da" providerId="Windows Live" clId="Web-{0A5D0A60-59C5-461C-A8FD-4AA149027C28}" dt="2019-12-03T11:50:38.638" v="1727" actId="20577"/>
        <pc:sldMkLst>
          <pc:docMk/>
          <pc:sldMk cId="2182477644" sldId="278"/>
        </pc:sldMkLst>
        <pc:spChg chg="mod">
          <ac:chgData name="嘎伯 林" userId="627d6a81f35269da" providerId="Windows Live" clId="Web-{0A5D0A60-59C5-461C-A8FD-4AA149027C28}" dt="2019-12-03T11:50:38.638" v="1727" actId="20577"/>
          <ac:spMkLst>
            <pc:docMk/>
            <pc:sldMk cId="2182477644" sldId="278"/>
            <ac:spMk id="2" creationId="{00000000-0000-0000-0000-000000000000}"/>
          </ac:spMkLst>
        </pc:spChg>
        <pc:spChg chg="mod">
          <ac:chgData name="嘎伯 林" userId="627d6a81f35269da" providerId="Windows Live" clId="Web-{0A5D0A60-59C5-461C-A8FD-4AA149027C28}" dt="2019-12-03T11:50:30.732" v="1716" actId="20577"/>
          <ac:spMkLst>
            <pc:docMk/>
            <pc:sldMk cId="2182477644" sldId="278"/>
            <ac:spMk id="3" creationId="{00000000-0000-0000-0000-000000000000}"/>
          </ac:spMkLst>
        </pc:spChg>
      </pc:sldChg>
    </pc:docChg>
  </pc:docChgLst>
  <pc:docChgLst>
    <pc:chgData name="嘎伯 林" userId="627d6a81f35269da" providerId="Windows Live" clId="Web-{5EB13E55-3881-431C-BC57-D0D937C47130}"/>
    <pc:docChg chg="addSld delSld modSld">
      <pc:chgData name="嘎伯 林" userId="627d6a81f35269da" providerId="Windows Live" clId="Web-{5EB13E55-3881-431C-BC57-D0D937C47130}" dt="2019-12-05T12:00:50.586" v="241" actId="1076"/>
      <pc:docMkLst>
        <pc:docMk/>
      </pc:docMkLst>
      <pc:sldChg chg="del">
        <pc:chgData name="嘎伯 林" userId="627d6a81f35269da" providerId="Windows Live" clId="Web-{5EB13E55-3881-431C-BC57-D0D937C47130}" dt="2019-12-05T10:54:50.096" v="0"/>
        <pc:sldMkLst>
          <pc:docMk/>
          <pc:sldMk cId="3817096524" sldId="261"/>
        </pc:sldMkLst>
      </pc:sldChg>
      <pc:sldChg chg="delSp modSp">
        <pc:chgData name="嘎伯 林" userId="627d6a81f35269da" providerId="Windows Live" clId="Web-{5EB13E55-3881-431C-BC57-D0D937C47130}" dt="2019-12-05T11:56:18.570" v="234" actId="20577"/>
        <pc:sldMkLst>
          <pc:docMk/>
          <pc:sldMk cId="332613938" sldId="267"/>
        </pc:sldMkLst>
        <pc:spChg chg="del mod">
          <ac:chgData name="嘎伯 林" userId="627d6a81f35269da" providerId="Windows Live" clId="Web-{5EB13E55-3881-431C-BC57-D0D937C47130}" dt="2019-12-05T11:20:33.620" v="177"/>
          <ac:spMkLst>
            <pc:docMk/>
            <pc:sldMk cId="332613938" sldId="267"/>
            <ac:spMk id="2" creationId="{D53E801B-0DC5-4AA4-AC22-A1121656AD06}"/>
          </ac:spMkLst>
        </pc:spChg>
        <pc:spChg chg="mod">
          <ac:chgData name="嘎伯 林" userId="627d6a81f35269da" providerId="Windows Live" clId="Web-{5EB13E55-3881-431C-BC57-D0D937C47130}" dt="2019-12-05T11:56:18.570" v="234" actId="20577"/>
          <ac:spMkLst>
            <pc:docMk/>
            <pc:sldMk cId="332613938" sldId="267"/>
            <ac:spMk id="3" creationId="{BAB5A913-4AE2-4A61-9272-36749AB01D67}"/>
          </ac:spMkLst>
        </pc:spChg>
      </pc:sldChg>
      <pc:sldChg chg="del">
        <pc:chgData name="嘎伯 林" userId="627d6a81f35269da" providerId="Windows Live" clId="Web-{5EB13E55-3881-431C-BC57-D0D937C47130}" dt="2019-12-05T11:18:56.541" v="111"/>
        <pc:sldMkLst>
          <pc:docMk/>
          <pc:sldMk cId="1273787322" sldId="277"/>
        </pc:sldMkLst>
      </pc:sldChg>
      <pc:sldChg chg="new del">
        <pc:chgData name="嘎伯 林" userId="627d6a81f35269da" providerId="Windows Live" clId="Web-{5EB13E55-3881-431C-BC57-D0D937C47130}" dt="2019-12-05T11:00:19.160" v="2"/>
        <pc:sldMkLst>
          <pc:docMk/>
          <pc:sldMk cId="455297439" sldId="279"/>
        </pc:sldMkLst>
      </pc:sldChg>
      <pc:sldChg chg="addSp delSp modSp add replId">
        <pc:chgData name="嘎伯 林" userId="627d6a81f35269da" providerId="Windows Live" clId="Web-{5EB13E55-3881-431C-BC57-D0D937C47130}" dt="2019-12-05T11:18:28.932" v="107" actId="20577"/>
        <pc:sldMkLst>
          <pc:docMk/>
          <pc:sldMk cId="3288085733" sldId="279"/>
        </pc:sldMkLst>
        <pc:spChg chg="mod">
          <ac:chgData name="嘎伯 林" userId="627d6a81f35269da" providerId="Windows Live" clId="Web-{5EB13E55-3881-431C-BC57-D0D937C47130}" dt="2019-12-05T11:07:56.162" v="25" actId="1076"/>
          <ac:spMkLst>
            <pc:docMk/>
            <pc:sldMk cId="3288085733" sldId="279"/>
            <ac:spMk id="3" creationId="{A9A118E9-9021-407B-987F-BABF13FF67EE}"/>
          </ac:spMkLst>
        </pc:spChg>
        <pc:spChg chg="del">
          <ac:chgData name="嘎伯 林" userId="627d6a81f35269da" providerId="Windows Live" clId="Web-{5EB13E55-3881-431C-BC57-D0D937C47130}" dt="2019-12-05T11:07:25.600" v="18"/>
          <ac:spMkLst>
            <pc:docMk/>
            <pc:sldMk cId="3288085733" sldId="279"/>
            <ac:spMk id="4" creationId="{517CCDC3-BFF4-4983-92EF-C88B828E8C11}"/>
          </ac:spMkLst>
        </pc:spChg>
        <pc:spChg chg="add mod">
          <ac:chgData name="嘎伯 林" userId="627d6a81f35269da" providerId="Windows Live" clId="Web-{5EB13E55-3881-431C-BC57-D0D937C47130}" dt="2019-12-05T11:18:28.932" v="107" actId="20577"/>
          <ac:spMkLst>
            <pc:docMk/>
            <pc:sldMk cId="3288085733" sldId="279"/>
            <ac:spMk id="7" creationId="{47876988-7CFA-4B31-B0B2-BC0AFCF17534}"/>
          </ac:spMkLst>
        </pc:spChg>
        <pc:spChg chg="add mod">
          <ac:chgData name="嘎伯 林" userId="627d6a81f35269da" providerId="Windows Live" clId="Web-{5EB13E55-3881-431C-BC57-D0D937C47130}" dt="2019-12-05T11:17:50.041" v="95" actId="20577"/>
          <ac:spMkLst>
            <pc:docMk/>
            <pc:sldMk cId="3288085733" sldId="279"/>
            <ac:spMk id="8" creationId="{95FBC38F-5F76-453A-B15E-9A85D605B5B2}"/>
          </ac:spMkLst>
        </pc:spChg>
        <pc:picChg chg="add mod ord">
          <ac:chgData name="嘎伯 林" userId="627d6a81f35269da" providerId="Windows Live" clId="Web-{5EB13E55-3881-431C-BC57-D0D937C47130}" dt="2019-12-05T11:15:48.821" v="84" actId="1076"/>
          <ac:picMkLst>
            <pc:docMk/>
            <pc:sldMk cId="3288085733" sldId="279"/>
            <ac:picMk id="5" creationId="{4983BBD9-12CA-4532-B3F1-651FE88DD7F3}"/>
          </ac:picMkLst>
        </pc:picChg>
      </pc:sldChg>
      <pc:sldChg chg="new del">
        <pc:chgData name="嘎伯 林" userId="627d6a81f35269da" providerId="Windows Live" clId="Web-{5EB13E55-3881-431C-BC57-D0D937C47130}" dt="2019-12-05T11:20:51.120" v="179"/>
        <pc:sldMkLst>
          <pc:docMk/>
          <pc:sldMk cId="1170651504" sldId="280"/>
        </pc:sldMkLst>
      </pc:sldChg>
      <pc:sldChg chg="modSp add del replId">
        <pc:chgData name="嘎伯 林" userId="627d6a81f35269da" providerId="Windows Live" clId="Web-{5EB13E55-3881-431C-BC57-D0D937C47130}" dt="2019-12-05T11:19:54.791" v="143"/>
        <pc:sldMkLst>
          <pc:docMk/>
          <pc:sldMk cId="1247840926" sldId="280"/>
        </pc:sldMkLst>
        <pc:spChg chg="mod">
          <ac:chgData name="嘎伯 林" userId="627d6a81f35269da" providerId="Windows Live" clId="Web-{5EB13E55-3881-431C-BC57-D0D937C47130}" dt="2019-12-05T11:19:32.260" v="140" actId="20577"/>
          <ac:spMkLst>
            <pc:docMk/>
            <pc:sldMk cId="1247840926" sldId="280"/>
            <ac:spMk id="2" creationId="{A3133C4C-740C-4DCD-BA3F-D18BA881CE7F}"/>
          </ac:spMkLst>
        </pc:spChg>
      </pc:sldChg>
      <pc:sldChg chg="add del replId">
        <pc:chgData name="嘎伯 林" userId="627d6a81f35269da" providerId="Windows Live" clId="Web-{5EB13E55-3881-431C-BC57-D0D937C47130}" dt="2019-12-05T11:00:57.988" v="17"/>
        <pc:sldMkLst>
          <pc:docMk/>
          <pc:sldMk cId="1564040401" sldId="280"/>
        </pc:sldMkLst>
      </pc:sldChg>
      <pc:sldChg chg="modSp new">
        <pc:chgData name="嘎伯 林" userId="627d6a81f35269da" providerId="Windows Live" clId="Web-{5EB13E55-3881-431C-BC57-D0D937C47130}" dt="2019-12-05T12:00:50.586" v="241" actId="1076"/>
        <pc:sldMkLst>
          <pc:docMk/>
          <pc:sldMk cId="2952533286" sldId="280"/>
        </pc:sldMkLst>
        <pc:spChg chg="mod">
          <ac:chgData name="嘎伯 林" userId="627d6a81f35269da" providerId="Windows Live" clId="Web-{5EB13E55-3881-431C-BC57-D0D937C47130}" dt="2019-12-05T11:45:46.380" v="213" actId="1076"/>
          <ac:spMkLst>
            <pc:docMk/>
            <pc:sldMk cId="2952533286" sldId="280"/>
            <ac:spMk id="2" creationId="{18EAADCD-3A14-4C49-A4BC-FC3E514A4F7F}"/>
          </ac:spMkLst>
        </pc:spChg>
        <pc:spChg chg="mod">
          <ac:chgData name="嘎伯 林" userId="627d6a81f35269da" providerId="Windows Live" clId="Web-{5EB13E55-3881-431C-BC57-D0D937C47130}" dt="2019-12-05T12:00:50.586" v="241" actId="1076"/>
          <ac:spMkLst>
            <pc:docMk/>
            <pc:sldMk cId="2952533286" sldId="280"/>
            <ac:spMk id="3" creationId="{DA3FE362-644F-429F-8FED-6583AD50F9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50B8-943E-44B3-8B20-A4B3423DB85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0535E15-74F3-406C-B4A0-CD7BB1498E60}">
      <dgm:prSet/>
      <dgm:spPr/>
      <dgm:t>
        <a:bodyPr/>
        <a:lstStyle/>
        <a:p>
          <a:pPr rtl="0"/>
          <a:r>
            <a:rPr lang="zh-TW" b="1"/>
            <a:t>重複</a:t>
          </a:r>
          <a:r>
            <a:rPr lang="zh-TW" altLang="en-US" b="1">
              <a:latin typeface="Franklin Gothic Demi" panose="020B0502020104020203"/>
            </a:rPr>
            <a:t>使用(呼叫)</a:t>
          </a:r>
          <a:r>
            <a:rPr lang="zh-TW"/>
            <a:t>的程式碼</a:t>
          </a:r>
        </a:p>
      </dgm:t>
    </dgm:pt>
    <dgm:pt modelId="{3E2CA52F-35D7-4A2D-86E7-BBB5302DAC7A}" type="parTrans" cxnId="{0D95192C-7114-4FE2-9F4E-1714896A4482}">
      <dgm:prSet/>
      <dgm:spPr/>
      <dgm:t>
        <a:bodyPr/>
        <a:lstStyle/>
        <a:p>
          <a:endParaRPr lang="zh-TW" altLang="en-US"/>
        </a:p>
      </dgm:t>
    </dgm:pt>
    <dgm:pt modelId="{8716FB0A-81C7-4531-AC56-99C2324E5044}" type="sibTrans" cxnId="{0D95192C-7114-4FE2-9F4E-1714896A4482}">
      <dgm:prSet/>
      <dgm:spPr/>
      <dgm:t>
        <a:bodyPr/>
        <a:lstStyle/>
        <a:p>
          <a:endParaRPr lang="zh-TW" altLang="en-US"/>
        </a:p>
      </dgm:t>
    </dgm:pt>
    <dgm:pt modelId="{07D66732-E773-48DB-AC73-D8BB8B7BB81E}">
      <dgm:prSet phldr="0"/>
      <dgm:spPr/>
      <dgm:t>
        <a:bodyPr/>
        <a:lstStyle/>
        <a:p>
          <a:pPr rtl="0"/>
          <a:r>
            <a:rPr lang="zh-TW" altLang="en-US" dirty="0">
              <a:latin typeface="Franklin Gothic Demi" panose="020B0502020104020203"/>
            </a:rPr>
            <a:t>將程式分成小的單元</a:t>
          </a:r>
        </a:p>
      </dgm:t>
    </dgm:pt>
    <dgm:pt modelId="{01792D96-906A-41B6-9E60-3C16CD3513C4}" type="parTrans" cxnId="{EFBC8A01-5441-4185-AAFD-4FCADFD3D63D}">
      <dgm:prSet/>
      <dgm:spPr/>
      <dgm:t>
        <a:bodyPr/>
        <a:lstStyle/>
        <a:p>
          <a:endParaRPr lang="zh-TW" altLang="en-US"/>
        </a:p>
      </dgm:t>
    </dgm:pt>
    <dgm:pt modelId="{E28D9ACE-6179-4A10-9E93-4EA769947A82}" type="sibTrans" cxnId="{EFBC8A01-5441-4185-AAFD-4FCADFD3D63D}">
      <dgm:prSet/>
      <dgm:spPr/>
      <dgm:t>
        <a:bodyPr/>
        <a:lstStyle/>
        <a:p>
          <a:endParaRPr lang="zh-TW" altLang="en-US"/>
        </a:p>
      </dgm:t>
    </dgm:pt>
    <dgm:pt modelId="{40E7E825-B998-4D81-93B5-D330287F2FAF}">
      <dgm:prSet phldr="0"/>
      <dgm:spPr/>
      <dgm:t>
        <a:bodyPr/>
        <a:lstStyle/>
        <a:p>
          <a:pPr rtl="0"/>
          <a:r>
            <a:rPr lang="zh-TW" altLang="en-US" dirty="0">
              <a:latin typeface="Franklin Gothic Demi" panose="020B0502020104020203"/>
            </a:rPr>
            <a:t>接受資料→運算→(回傳)</a:t>
          </a:r>
        </a:p>
      </dgm:t>
    </dgm:pt>
    <dgm:pt modelId="{B5582122-D87F-49B2-8098-0BF264126C4E}" type="parTrans" cxnId="{2589A68E-65A5-49D1-975B-81AA9DF53A9D}">
      <dgm:prSet/>
      <dgm:spPr/>
    </dgm:pt>
    <dgm:pt modelId="{E43C5E3A-C5CC-45A8-BE8C-08C936B3B874}" type="sibTrans" cxnId="{2589A68E-65A5-49D1-975B-81AA9DF53A9D}">
      <dgm:prSet/>
      <dgm:spPr/>
    </dgm:pt>
    <dgm:pt modelId="{F3762388-C4AC-4D69-86DB-7D49A8441029}" type="pres">
      <dgm:prSet presAssocID="{2D0C50B8-943E-44B3-8B20-A4B3423DB8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4BF60E-09F8-4F9E-8057-7CD6C5E17AD3}" type="pres">
      <dgm:prSet presAssocID="{50535E15-74F3-406C-B4A0-CD7BB1498E60}" presName="hierRoot1" presStyleCnt="0">
        <dgm:presLayoutVars>
          <dgm:hierBranch val="init"/>
        </dgm:presLayoutVars>
      </dgm:prSet>
      <dgm:spPr/>
    </dgm:pt>
    <dgm:pt modelId="{603E97C3-A638-4776-9A66-6D40396846CA}" type="pres">
      <dgm:prSet presAssocID="{50535E15-74F3-406C-B4A0-CD7BB1498E60}" presName="rootComposite1" presStyleCnt="0"/>
      <dgm:spPr/>
    </dgm:pt>
    <dgm:pt modelId="{21036C2E-E593-4AA8-99BE-3911A47A024A}" type="pres">
      <dgm:prSet presAssocID="{50535E15-74F3-406C-B4A0-CD7BB1498E60}" presName="rootText1" presStyleLbl="node0" presStyleIdx="0" presStyleCnt="3">
        <dgm:presLayoutVars>
          <dgm:chPref val="3"/>
        </dgm:presLayoutVars>
      </dgm:prSet>
      <dgm:spPr/>
    </dgm:pt>
    <dgm:pt modelId="{9D929854-3FDE-4560-A7C7-25B359882585}" type="pres">
      <dgm:prSet presAssocID="{50535E15-74F3-406C-B4A0-CD7BB1498E60}" presName="rootConnector1" presStyleLbl="node1" presStyleIdx="0" presStyleCnt="0"/>
      <dgm:spPr/>
    </dgm:pt>
    <dgm:pt modelId="{3C7BE693-22BC-4ED4-A4C0-D18DAC664018}" type="pres">
      <dgm:prSet presAssocID="{50535E15-74F3-406C-B4A0-CD7BB1498E60}" presName="hierChild2" presStyleCnt="0"/>
      <dgm:spPr/>
    </dgm:pt>
    <dgm:pt modelId="{744D02DC-284A-4881-A709-15ED2FF87662}" type="pres">
      <dgm:prSet presAssocID="{50535E15-74F3-406C-B4A0-CD7BB1498E60}" presName="hierChild3" presStyleCnt="0"/>
      <dgm:spPr/>
    </dgm:pt>
    <dgm:pt modelId="{B52D5A43-8FE2-445D-A80F-A5859E225F79}" type="pres">
      <dgm:prSet presAssocID="{07D66732-E773-48DB-AC73-D8BB8B7BB81E}" presName="hierRoot1" presStyleCnt="0">
        <dgm:presLayoutVars>
          <dgm:hierBranch val="init"/>
        </dgm:presLayoutVars>
      </dgm:prSet>
      <dgm:spPr/>
    </dgm:pt>
    <dgm:pt modelId="{2B4BE701-3759-4906-903D-37AB0B9695E0}" type="pres">
      <dgm:prSet presAssocID="{07D66732-E773-48DB-AC73-D8BB8B7BB81E}" presName="rootComposite1" presStyleCnt="0"/>
      <dgm:spPr/>
    </dgm:pt>
    <dgm:pt modelId="{7969A331-9D30-4BFA-85F3-CB9E15783CF9}" type="pres">
      <dgm:prSet presAssocID="{07D66732-E773-48DB-AC73-D8BB8B7BB81E}" presName="rootText1" presStyleLbl="node0" presStyleIdx="1" presStyleCnt="3">
        <dgm:presLayoutVars>
          <dgm:chPref val="3"/>
        </dgm:presLayoutVars>
      </dgm:prSet>
      <dgm:spPr/>
    </dgm:pt>
    <dgm:pt modelId="{C413377F-E4F6-4FDA-B5CC-8093CDB8EFE2}" type="pres">
      <dgm:prSet presAssocID="{07D66732-E773-48DB-AC73-D8BB8B7BB81E}" presName="rootConnector1" presStyleLbl="node1" presStyleIdx="0" presStyleCnt="0"/>
      <dgm:spPr/>
    </dgm:pt>
    <dgm:pt modelId="{7E28D67C-3C14-49B5-95F1-EA0011CE7D93}" type="pres">
      <dgm:prSet presAssocID="{07D66732-E773-48DB-AC73-D8BB8B7BB81E}" presName="hierChild2" presStyleCnt="0"/>
      <dgm:spPr/>
    </dgm:pt>
    <dgm:pt modelId="{001A6909-A436-4A1A-9EAE-57E0AE3460A3}" type="pres">
      <dgm:prSet presAssocID="{07D66732-E773-48DB-AC73-D8BB8B7BB81E}" presName="hierChild3" presStyleCnt="0"/>
      <dgm:spPr/>
    </dgm:pt>
    <dgm:pt modelId="{5574F717-3887-4D36-BC03-F31A81A3E07F}" type="pres">
      <dgm:prSet presAssocID="{40E7E825-B998-4D81-93B5-D330287F2FAF}" presName="hierRoot1" presStyleCnt="0">
        <dgm:presLayoutVars>
          <dgm:hierBranch val="init"/>
        </dgm:presLayoutVars>
      </dgm:prSet>
      <dgm:spPr/>
    </dgm:pt>
    <dgm:pt modelId="{7BCDC696-0107-40D3-A326-0194CFAFF68D}" type="pres">
      <dgm:prSet presAssocID="{40E7E825-B998-4D81-93B5-D330287F2FAF}" presName="rootComposite1" presStyleCnt="0"/>
      <dgm:spPr/>
    </dgm:pt>
    <dgm:pt modelId="{9DD6C7FB-0F34-41DB-AB5E-2DB8DA2AAA42}" type="pres">
      <dgm:prSet presAssocID="{40E7E825-B998-4D81-93B5-D330287F2FAF}" presName="rootText1" presStyleLbl="node0" presStyleIdx="2" presStyleCnt="3">
        <dgm:presLayoutVars>
          <dgm:chPref val="3"/>
        </dgm:presLayoutVars>
      </dgm:prSet>
      <dgm:spPr/>
    </dgm:pt>
    <dgm:pt modelId="{A1A8B033-C967-4657-AA80-F364B0881E94}" type="pres">
      <dgm:prSet presAssocID="{40E7E825-B998-4D81-93B5-D330287F2FAF}" presName="rootConnector1" presStyleLbl="node1" presStyleIdx="0" presStyleCnt="0"/>
      <dgm:spPr/>
    </dgm:pt>
    <dgm:pt modelId="{E1AD1B7F-DF4F-421D-88AD-B430222B2E00}" type="pres">
      <dgm:prSet presAssocID="{40E7E825-B998-4D81-93B5-D330287F2FAF}" presName="hierChild2" presStyleCnt="0"/>
      <dgm:spPr/>
    </dgm:pt>
    <dgm:pt modelId="{23EFB268-E18C-4798-B4A7-EDBDF251CE87}" type="pres">
      <dgm:prSet presAssocID="{40E7E825-B998-4D81-93B5-D330287F2FAF}" presName="hierChild3" presStyleCnt="0"/>
      <dgm:spPr/>
    </dgm:pt>
  </dgm:ptLst>
  <dgm:cxnLst>
    <dgm:cxn modelId="{EFBC8A01-5441-4185-AAFD-4FCADFD3D63D}" srcId="{2D0C50B8-943E-44B3-8B20-A4B3423DB85C}" destId="{07D66732-E773-48DB-AC73-D8BB8B7BB81E}" srcOrd="1" destOrd="0" parTransId="{01792D96-906A-41B6-9E60-3C16CD3513C4}" sibTransId="{E28D9ACE-6179-4A10-9E93-4EA769947A82}"/>
    <dgm:cxn modelId="{8ACA7323-344E-42DC-87D7-DCE3A71EE779}" type="presOf" srcId="{40E7E825-B998-4D81-93B5-D330287F2FAF}" destId="{9DD6C7FB-0F34-41DB-AB5E-2DB8DA2AAA42}" srcOrd="0" destOrd="0" presId="urn:microsoft.com/office/officeart/2009/3/layout/HorizontalOrganizationChart"/>
    <dgm:cxn modelId="{0D95192C-7114-4FE2-9F4E-1714896A4482}" srcId="{2D0C50B8-943E-44B3-8B20-A4B3423DB85C}" destId="{50535E15-74F3-406C-B4A0-CD7BB1498E60}" srcOrd="0" destOrd="0" parTransId="{3E2CA52F-35D7-4A2D-86E7-BBB5302DAC7A}" sibTransId="{8716FB0A-81C7-4531-AC56-99C2324E5044}"/>
    <dgm:cxn modelId="{2791BF30-4802-407E-8191-C56359704C70}" type="presOf" srcId="{50535E15-74F3-406C-B4A0-CD7BB1498E60}" destId="{21036C2E-E593-4AA8-99BE-3911A47A024A}" srcOrd="0" destOrd="0" presId="urn:microsoft.com/office/officeart/2009/3/layout/HorizontalOrganizationChart"/>
    <dgm:cxn modelId="{B961B352-0D5E-4A26-95E5-8774121519F7}" type="presOf" srcId="{50535E15-74F3-406C-B4A0-CD7BB1498E60}" destId="{9D929854-3FDE-4560-A7C7-25B359882585}" srcOrd="1" destOrd="0" presId="urn:microsoft.com/office/officeart/2009/3/layout/HorizontalOrganizationChart"/>
    <dgm:cxn modelId="{CFBBA989-D85E-4B76-9F5A-103B7F9B1F5E}" type="presOf" srcId="{07D66732-E773-48DB-AC73-D8BB8B7BB81E}" destId="{C413377F-E4F6-4FDA-B5CC-8093CDB8EFE2}" srcOrd="1" destOrd="0" presId="urn:microsoft.com/office/officeart/2009/3/layout/HorizontalOrganizationChart"/>
    <dgm:cxn modelId="{2589A68E-65A5-49D1-975B-81AA9DF53A9D}" srcId="{2D0C50B8-943E-44B3-8B20-A4B3423DB85C}" destId="{40E7E825-B998-4D81-93B5-D330287F2FAF}" srcOrd="2" destOrd="0" parTransId="{B5582122-D87F-49B2-8098-0BF264126C4E}" sibTransId="{E43C5E3A-C5CC-45A8-BE8C-08C936B3B874}"/>
    <dgm:cxn modelId="{853E849A-17BB-4B2C-B058-C2583F030B40}" type="presOf" srcId="{2D0C50B8-943E-44B3-8B20-A4B3423DB85C}" destId="{F3762388-C4AC-4D69-86DB-7D49A8441029}" srcOrd="0" destOrd="0" presId="urn:microsoft.com/office/officeart/2009/3/layout/HorizontalOrganizationChart"/>
    <dgm:cxn modelId="{A05998B4-AF42-4C3D-865C-AD880B4B6EFD}" type="presOf" srcId="{40E7E825-B998-4D81-93B5-D330287F2FAF}" destId="{A1A8B033-C967-4657-AA80-F364B0881E94}" srcOrd="1" destOrd="0" presId="urn:microsoft.com/office/officeart/2009/3/layout/HorizontalOrganizationChart"/>
    <dgm:cxn modelId="{B29C92C6-2B60-4C88-B603-BAC97E5088E0}" type="presOf" srcId="{07D66732-E773-48DB-AC73-D8BB8B7BB81E}" destId="{7969A331-9D30-4BFA-85F3-CB9E15783CF9}" srcOrd="0" destOrd="0" presId="urn:microsoft.com/office/officeart/2009/3/layout/HorizontalOrganizationChart"/>
    <dgm:cxn modelId="{8EEA1D0F-8FD4-43E2-AFF0-085CADD02459}" type="presParOf" srcId="{F3762388-C4AC-4D69-86DB-7D49A8441029}" destId="{244BF60E-09F8-4F9E-8057-7CD6C5E17AD3}" srcOrd="0" destOrd="0" presId="urn:microsoft.com/office/officeart/2009/3/layout/HorizontalOrganizationChart"/>
    <dgm:cxn modelId="{3550EE75-D858-4026-BA15-DB6FBA5B0F06}" type="presParOf" srcId="{244BF60E-09F8-4F9E-8057-7CD6C5E17AD3}" destId="{603E97C3-A638-4776-9A66-6D40396846CA}" srcOrd="0" destOrd="0" presId="urn:microsoft.com/office/officeart/2009/3/layout/HorizontalOrganizationChart"/>
    <dgm:cxn modelId="{2603ED41-9D8F-474F-B132-62FA374C594D}" type="presParOf" srcId="{603E97C3-A638-4776-9A66-6D40396846CA}" destId="{21036C2E-E593-4AA8-99BE-3911A47A024A}" srcOrd="0" destOrd="0" presId="urn:microsoft.com/office/officeart/2009/3/layout/HorizontalOrganizationChart"/>
    <dgm:cxn modelId="{EE48970E-969B-457A-9A24-65034B9456FD}" type="presParOf" srcId="{603E97C3-A638-4776-9A66-6D40396846CA}" destId="{9D929854-3FDE-4560-A7C7-25B359882585}" srcOrd="1" destOrd="0" presId="urn:microsoft.com/office/officeart/2009/3/layout/HorizontalOrganizationChart"/>
    <dgm:cxn modelId="{FF77E483-1B2C-44D6-BB96-B2836F6628B1}" type="presParOf" srcId="{244BF60E-09F8-4F9E-8057-7CD6C5E17AD3}" destId="{3C7BE693-22BC-4ED4-A4C0-D18DAC664018}" srcOrd="1" destOrd="0" presId="urn:microsoft.com/office/officeart/2009/3/layout/HorizontalOrganizationChart"/>
    <dgm:cxn modelId="{B6369CBD-56E7-43C1-8174-CFBD00DD33DD}" type="presParOf" srcId="{244BF60E-09F8-4F9E-8057-7CD6C5E17AD3}" destId="{744D02DC-284A-4881-A709-15ED2FF87662}" srcOrd="2" destOrd="0" presId="urn:microsoft.com/office/officeart/2009/3/layout/HorizontalOrganizationChart"/>
    <dgm:cxn modelId="{D08C4614-0AB0-4132-8F4A-51BEF381FABE}" type="presParOf" srcId="{F3762388-C4AC-4D69-86DB-7D49A8441029}" destId="{B52D5A43-8FE2-445D-A80F-A5859E225F79}" srcOrd="1" destOrd="0" presId="urn:microsoft.com/office/officeart/2009/3/layout/HorizontalOrganizationChart"/>
    <dgm:cxn modelId="{D63D368F-1507-4086-AD90-55062EB6E72C}" type="presParOf" srcId="{B52D5A43-8FE2-445D-A80F-A5859E225F79}" destId="{2B4BE701-3759-4906-903D-37AB0B9695E0}" srcOrd="0" destOrd="0" presId="urn:microsoft.com/office/officeart/2009/3/layout/HorizontalOrganizationChart"/>
    <dgm:cxn modelId="{FA65E95E-CE37-4782-9A9A-CE42DFFCD3A6}" type="presParOf" srcId="{2B4BE701-3759-4906-903D-37AB0B9695E0}" destId="{7969A331-9D30-4BFA-85F3-CB9E15783CF9}" srcOrd="0" destOrd="0" presId="urn:microsoft.com/office/officeart/2009/3/layout/HorizontalOrganizationChart"/>
    <dgm:cxn modelId="{8460F741-EBC9-46EC-9FD5-943068BFE4A5}" type="presParOf" srcId="{2B4BE701-3759-4906-903D-37AB0B9695E0}" destId="{C413377F-E4F6-4FDA-B5CC-8093CDB8EFE2}" srcOrd="1" destOrd="0" presId="urn:microsoft.com/office/officeart/2009/3/layout/HorizontalOrganizationChart"/>
    <dgm:cxn modelId="{61A95A5F-F0DF-4902-B355-35271A19B245}" type="presParOf" srcId="{B52D5A43-8FE2-445D-A80F-A5859E225F79}" destId="{7E28D67C-3C14-49B5-95F1-EA0011CE7D93}" srcOrd="1" destOrd="0" presId="urn:microsoft.com/office/officeart/2009/3/layout/HorizontalOrganizationChart"/>
    <dgm:cxn modelId="{25C6EB47-6075-420C-BB10-1D5684446969}" type="presParOf" srcId="{B52D5A43-8FE2-445D-A80F-A5859E225F79}" destId="{001A6909-A436-4A1A-9EAE-57E0AE3460A3}" srcOrd="2" destOrd="0" presId="urn:microsoft.com/office/officeart/2009/3/layout/HorizontalOrganizationChart"/>
    <dgm:cxn modelId="{726DD2FB-9658-433A-8843-C159A745CB4E}" type="presParOf" srcId="{F3762388-C4AC-4D69-86DB-7D49A8441029}" destId="{5574F717-3887-4D36-BC03-F31A81A3E07F}" srcOrd="2" destOrd="0" presId="urn:microsoft.com/office/officeart/2009/3/layout/HorizontalOrganizationChart"/>
    <dgm:cxn modelId="{EAA9A768-B96D-40A6-BC4A-C1637B35DCAE}" type="presParOf" srcId="{5574F717-3887-4D36-BC03-F31A81A3E07F}" destId="{7BCDC696-0107-40D3-A326-0194CFAFF68D}" srcOrd="0" destOrd="0" presId="urn:microsoft.com/office/officeart/2009/3/layout/HorizontalOrganizationChart"/>
    <dgm:cxn modelId="{12156B13-9BF8-4A69-9BA4-711E1F5D2BB9}" type="presParOf" srcId="{7BCDC696-0107-40D3-A326-0194CFAFF68D}" destId="{9DD6C7FB-0F34-41DB-AB5E-2DB8DA2AAA42}" srcOrd="0" destOrd="0" presId="urn:microsoft.com/office/officeart/2009/3/layout/HorizontalOrganizationChart"/>
    <dgm:cxn modelId="{F01D0093-BA7F-4B2B-8724-ED4D2F64B00F}" type="presParOf" srcId="{7BCDC696-0107-40D3-A326-0194CFAFF68D}" destId="{A1A8B033-C967-4657-AA80-F364B0881E94}" srcOrd="1" destOrd="0" presId="urn:microsoft.com/office/officeart/2009/3/layout/HorizontalOrganizationChart"/>
    <dgm:cxn modelId="{CF562384-A422-4124-A99B-BC1B78DF33D7}" type="presParOf" srcId="{5574F717-3887-4D36-BC03-F31A81A3E07F}" destId="{E1AD1B7F-DF4F-421D-88AD-B430222B2E00}" srcOrd="1" destOrd="0" presId="urn:microsoft.com/office/officeart/2009/3/layout/HorizontalOrganizationChart"/>
    <dgm:cxn modelId="{30FDD912-94A1-4146-9BA0-4312E8A5BAA1}" type="presParOf" srcId="{5574F717-3887-4D36-BC03-F31A81A3E07F}" destId="{23EFB268-E18C-4798-B4A7-EDBDF251CE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C50B8-943E-44B3-8B20-A4B3423DB85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0535E15-74F3-406C-B4A0-CD7BB1498E60}">
      <dgm:prSet/>
      <dgm:spPr/>
      <dgm:t>
        <a:bodyPr/>
        <a:lstStyle/>
        <a:p>
          <a:r>
            <a:rPr lang="zh-TW" b="1"/>
            <a:t>重</a:t>
          </a:r>
          <a:r>
            <a:rPr lang="zh-TW" altLang="en-US" b="1">
              <a:latin typeface="Franklin Gothic Demi" panose="020B0502020104020203"/>
            </a:rPr>
            <a:t>複呼叫自身函式</a:t>
          </a:r>
          <a:endParaRPr lang="zh-TW"/>
        </a:p>
      </dgm:t>
    </dgm:pt>
    <dgm:pt modelId="{3E2CA52F-35D7-4A2D-86E7-BBB5302DAC7A}" type="parTrans" cxnId="{0D95192C-7114-4FE2-9F4E-1714896A4482}">
      <dgm:prSet/>
      <dgm:spPr/>
      <dgm:t>
        <a:bodyPr/>
        <a:lstStyle/>
        <a:p>
          <a:endParaRPr lang="zh-TW" altLang="en-US"/>
        </a:p>
      </dgm:t>
    </dgm:pt>
    <dgm:pt modelId="{8716FB0A-81C7-4531-AC56-99C2324E5044}" type="sibTrans" cxnId="{0D95192C-7114-4FE2-9F4E-1714896A4482}">
      <dgm:prSet/>
      <dgm:spPr/>
      <dgm:t>
        <a:bodyPr/>
        <a:lstStyle/>
        <a:p>
          <a:endParaRPr lang="zh-TW" altLang="en-US"/>
        </a:p>
      </dgm:t>
    </dgm:pt>
    <dgm:pt modelId="{40E7E825-B998-4D81-93B5-D330287F2FAF}">
      <dgm:prSet phldr="0"/>
      <dgm:spPr/>
      <dgm:t>
        <a:bodyPr/>
        <a:lstStyle/>
        <a:p>
          <a:pPr rtl="0"/>
          <a:r>
            <a:rPr lang="zh-TW" altLang="en-US" dirty="0">
              <a:latin typeface="Franklin Gothic Demi" panose="020B0502020104020203"/>
            </a:rPr>
            <a:t>終止條件</a:t>
          </a:r>
        </a:p>
      </dgm:t>
    </dgm:pt>
    <dgm:pt modelId="{B5582122-D87F-49B2-8098-0BF264126C4E}" type="parTrans" cxnId="{2589A68E-65A5-49D1-975B-81AA9DF53A9D}">
      <dgm:prSet/>
      <dgm:spPr/>
    </dgm:pt>
    <dgm:pt modelId="{E43C5E3A-C5CC-45A8-BE8C-08C936B3B874}" type="sibTrans" cxnId="{2589A68E-65A5-49D1-975B-81AA9DF53A9D}">
      <dgm:prSet/>
      <dgm:spPr/>
    </dgm:pt>
    <dgm:pt modelId="{CAE81BBD-36D8-4087-8DF4-E276575BBE5D}">
      <dgm:prSet phldr="0"/>
      <dgm:spPr/>
      <dgm:t>
        <a:bodyPr/>
        <a:lstStyle/>
        <a:p>
          <a:pPr rtl="0"/>
          <a:r>
            <a:rPr lang="zh-TW" b="0" dirty="0"/>
            <a:t>分解問題</a:t>
          </a:r>
          <a:endParaRPr lang="zh-TW" altLang="en-US" b="1" dirty="0">
            <a:latin typeface="Franklin Gothic Demi" panose="020B0502020104020203"/>
          </a:endParaRPr>
        </a:p>
      </dgm:t>
    </dgm:pt>
    <dgm:pt modelId="{9343F8A3-D195-48EE-846D-13C55B43CA7F}" type="parTrans" cxnId="{1F454D85-4B91-4552-BD63-467E7B6316D7}">
      <dgm:prSet/>
      <dgm:spPr/>
    </dgm:pt>
    <dgm:pt modelId="{27E2FA4D-00DD-4551-BE27-8C736F9D69F3}" type="sibTrans" cxnId="{1F454D85-4B91-4552-BD63-467E7B6316D7}">
      <dgm:prSet/>
      <dgm:spPr/>
    </dgm:pt>
    <dgm:pt modelId="{F3762388-C4AC-4D69-86DB-7D49A8441029}" type="pres">
      <dgm:prSet presAssocID="{2D0C50B8-943E-44B3-8B20-A4B3423DB8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B20276-FD95-485B-A98C-1C3B5A3802CC}" type="pres">
      <dgm:prSet presAssocID="{CAE81BBD-36D8-4087-8DF4-E276575BBE5D}" presName="hierRoot1" presStyleCnt="0">
        <dgm:presLayoutVars>
          <dgm:hierBranch val="init"/>
        </dgm:presLayoutVars>
      </dgm:prSet>
      <dgm:spPr/>
    </dgm:pt>
    <dgm:pt modelId="{4CC0B9CA-5EC3-4F4C-9065-C4738B3B4A00}" type="pres">
      <dgm:prSet presAssocID="{CAE81BBD-36D8-4087-8DF4-E276575BBE5D}" presName="rootComposite1" presStyleCnt="0"/>
      <dgm:spPr/>
    </dgm:pt>
    <dgm:pt modelId="{CA0C79AB-D10A-4EC1-AED6-75C0C74EE25F}" type="pres">
      <dgm:prSet presAssocID="{CAE81BBD-36D8-4087-8DF4-E276575BBE5D}" presName="rootText1" presStyleLbl="node0" presStyleIdx="0" presStyleCnt="3">
        <dgm:presLayoutVars>
          <dgm:chPref val="3"/>
        </dgm:presLayoutVars>
      </dgm:prSet>
      <dgm:spPr/>
    </dgm:pt>
    <dgm:pt modelId="{3BC50E29-0392-4B97-A855-11C19BD3BCCE}" type="pres">
      <dgm:prSet presAssocID="{CAE81BBD-36D8-4087-8DF4-E276575BBE5D}" presName="rootConnector1" presStyleLbl="node1" presStyleIdx="0" presStyleCnt="0"/>
      <dgm:spPr/>
    </dgm:pt>
    <dgm:pt modelId="{45EA1609-924C-46F1-B92B-289C8CBA9CF3}" type="pres">
      <dgm:prSet presAssocID="{CAE81BBD-36D8-4087-8DF4-E276575BBE5D}" presName="hierChild2" presStyleCnt="0"/>
      <dgm:spPr/>
    </dgm:pt>
    <dgm:pt modelId="{523A3C83-A9F9-4E18-A7AE-C1B5FFAB0709}" type="pres">
      <dgm:prSet presAssocID="{CAE81BBD-36D8-4087-8DF4-E276575BBE5D}" presName="hierChild3" presStyleCnt="0"/>
      <dgm:spPr/>
    </dgm:pt>
    <dgm:pt modelId="{244BF60E-09F8-4F9E-8057-7CD6C5E17AD3}" type="pres">
      <dgm:prSet presAssocID="{50535E15-74F3-406C-B4A0-CD7BB1498E60}" presName="hierRoot1" presStyleCnt="0">
        <dgm:presLayoutVars>
          <dgm:hierBranch val="init"/>
        </dgm:presLayoutVars>
      </dgm:prSet>
      <dgm:spPr/>
    </dgm:pt>
    <dgm:pt modelId="{603E97C3-A638-4776-9A66-6D40396846CA}" type="pres">
      <dgm:prSet presAssocID="{50535E15-74F3-406C-B4A0-CD7BB1498E60}" presName="rootComposite1" presStyleCnt="0"/>
      <dgm:spPr/>
    </dgm:pt>
    <dgm:pt modelId="{21036C2E-E593-4AA8-99BE-3911A47A024A}" type="pres">
      <dgm:prSet presAssocID="{50535E15-74F3-406C-B4A0-CD7BB1498E60}" presName="rootText1" presStyleLbl="node0" presStyleIdx="1" presStyleCnt="3">
        <dgm:presLayoutVars>
          <dgm:chPref val="3"/>
        </dgm:presLayoutVars>
      </dgm:prSet>
      <dgm:spPr/>
    </dgm:pt>
    <dgm:pt modelId="{9D929854-3FDE-4560-A7C7-25B359882585}" type="pres">
      <dgm:prSet presAssocID="{50535E15-74F3-406C-B4A0-CD7BB1498E60}" presName="rootConnector1" presStyleLbl="node1" presStyleIdx="0" presStyleCnt="0"/>
      <dgm:spPr/>
    </dgm:pt>
    <dgm:pt modelId="{3C7BE693-22BC-4ED4-A4C0-D18DAC664018}" type="pres">
      <dgm:prSet presAssocID="{50535E15-74F3-406C-B4A0-CD7BB1498E60}" presName="hierChild2" presStyleCnt="0"/>
      <dgm:spPr/>
    </dgm:pt>
    <dgm:pt modelId="{744D02DC-284A-4881-A709-15ED2FF87662}" type="pres">
      <dgm:prSet presAssocID="{50535E15-74F3-406C-B4A0-CD7BB1498E60}" presName="hierChild3" presStyleCnt="0"/>
      <dgm:spPr/>
    </dgm:pt>
    <dgm:pt modelId="{5574F717-3887-4D36-BC03-F31A81A3E07F}" type="pres">
      <dgm:prSet presAssocID="{40E7E825-B998-4D81-93B5-D330287F2FAF}" presName="hierRoot1" presStyleCnt="0">
        <dgm:presLayoutVars>
          <dgm:hierBranch val="init"/>
        </dgm:presLayoutVars>
      </dgm:prSet>
      <dgm:spPr/>
    </dgm:pt>
    <dgm:pt modelId="{7BCDC696-0107-40D3-A326-0194CFAFF68D}" type="pres">
      <dgm:prSet presAssocID="{40E7E825-B998-4D81-93B5-D330287F2FAF}" presName="rootComposite1" presStyleCnt="0"/>
      <dgm:spPr/>
    </dgm:pt>
    <dgm:pt modelId="{9DD6C7FB-0F34-41DB-AB5E-2DB8DA2AAA42}" type="pres">
      <dgm:prSet presAssocID="{40E7E825-B998-4D81-93B5-D330287F2FAF}" presName="rootText1" presStyleLbl="node0" presStyleIdx="2" presStyleCnt="3">
        <dgm:presLayoutVars>
          <dgm:chPref val="3"/>
        </dgm:presLayoutVars>
      </dgm:prSet>
      <dgm:spPr/>
    </dgm:pt>
    <dgm:pt modelId="{A1A8B033-C967-4657-AA80-F364B0881E94}" type="pres">
      <dgm:prSet presAssocID="{40E7E825-B998-4D81-93B5-D330287F2FAF}" presName="rootConnector1" presStyleLbl="node1" presStyleIdx="0" presStyleCnt="0"/>
      <dgm:spPr/>
    </dgm:pt>
    <dgm:pt modelId="{E1AD1B7F-DF4F-421D-88AD-B430222B2E00}" type="pres">
      <dgm:prSet presAssocID="{40E7E825-B998-4D81-93B5-D330287F2FAF}" presName="hierChild2" presStyleCnt="0"/>
      <dgm:spPr/>
    </dgm:pt>
    <dgm:pt modelId="{23EFB268-E18C-4798-B4A7-EDBDF251CE87}" type="pres">
      <dgm:prSet presAssocID="{40E7E825-B998-4D81-93B5-D330287F2FAF}" presName="hierChild3" presStyleCnt="0"/>
      <dgm:spPr/>
    </dgm:pt>
  </dgm:ptLst>
  <dgm:cxnLst>
    <dgm:cxn modelId="{0D95192C-7114-4FE2-9F4E-1714896A4482}" srcId="{2D0C50B8-943E-44B3-8B20-A4B3423DB85C}" destId="{50535E15-74F3-406C-B4A0-CD7BB1498E60}" srcOrd="1" destOrd="0" parTransId="{3E2CA52F-35D7-4A2D-86E7-BBB5302DAC7A}" sibTransId="{8716FB0A-81C7-4531-AC56-99C2324E5044}"/>
    <dgm:cxn modelId="{D4BFF334-5A6E-474F-A610-41D347865827}" type="presOf" srcId="{50535E15-74F3-406C-B4A0-CD7BB1498E60}" destId="{21036C2E-E593-4AA8-99BE-3911A47A024A}" srcOrd="0" destOrd="0" presId="urn:microsoft.com/office/officeart/2009/3/layout/HorizontalOrganizationChart"/>
    <dgm:cxn modelId="{E1ED1136-058D-4A63-AF1A-7F52EB99A360}" type="presOf" srcId="{50535E15-74F3-406C-B4A0-CD7BB1498E60}" destId="{9D929854-3FDE-4560-A7C7-25B359882585}" srcOrd="1" destOrd="0" presId="urn:microsoft.com/office/officeart/2009/3/layout/HorizontalOrganizationChart"/>
    <dgm:cxn modelId="{A0118A5F-9EE3-4244-A8B6-7A9E86B2AE1D}" type="presOf" srcId="{40E7E825-B998-4D81-93B5-D330287F2FAF}" destId="{A1A8B033-C967-4657-AA80-F364B0881E94}" srcOrd="1" destOrd="0" presId="urn:microsoft.com/office/officeart/2009/3/layout/HorizontalOrganizationChart"/>
    <dgm:cxn modelId="{1F454D85-4B91-4552-BD63-467E7B6316D7}" srcId="{2D0C50B8-943E-44B3-8B20-A4B3423DB85C}" destId="{CAE81BBD-36D8-4087-8DF4-E276575BBE5D}" srcOrd="0" destOrd="0" parTransId="{9343F8A3-D195-48EE-846D-13C55B43CA7F}" sibTransId="{27E2FA4D-00DD-4551-BE27-8C736F9D69F3}"/>
    <dgm:cxn modelId="{2589A68E-65A5-49D1-975B-81AA9DF53A9D}" srcId="{2D0C50B8-943E-44B3-8B20-A4B3423DB85C}" destId="{40E7E825-B998-4D81-93B5-D330287F2FAF}" srcOrd="2" destOrd="0" parTransId="{B5582122-D87F-49B2-8098-0BF264126C4E}" sibTransId="{E43C5E3A-C5CC-45A8-BE8C-08C936B3B874}"/>
    <dgm:cxn modelId="{853E849A-17BB-4B2C-B058-C2583F030B40}" type="presOf" srcId="{2D0C50B8-943E-44B3-8B20-A4B3423DB85C}" destId="{F3762388-C4AC-4D69-86DB-7D49A8441029}" srcOrd="0" destOrd="0" presId="urn:microsoft.com/office/officeart/2009/3/layout/HorizontalOrganizationChart"/>
    <dgm:cxn modelId="{F7FD0BA2-9E4A-4C56-8E71-5EB312DAECDD}" type="presOf" srcId="{40E7E825-B998-4D81-93B5-D330287F2FAF}" destId="{9DD6C7FB-0F34-41DB-AB5E-2DB8DA2AAA42}" srcOrd="0" destOrd="0" presId="urn:microsoft.com/office/officeart/2009/3/layout/HorizontalOrganizationChart"/>
    <dgm:cxn modelId="{B59B91A4-46D6-4D57-8EE7-29E5CC190069}" type="presOf" srcId="{CAE81BBD-36D8-4087-8DF4-E276575BBE5D}" destId="{3BC50E29-0392-4B97-A855-11C19BD3BCCE}" srcOrd="1" destOrd="0" presId="urn:microsoft.com/office/officeart/2009/3/layout/HorizontalOrganizationChart"/>
    <dgm:cxn modelId="{7ED320A9-10D3-48A5-81B6-745D587158AA}" type="presOf" srcId="{CAE81BBD-36D8-4087-8DF4-E276575BBE5D}" destId="{CA0C79AB-D10A-4EC1-AED6-75C0C74EE25F}" srcOrd="0" destOrd="0" presId="urn:microsoft.com/office/officeart/2009/3/layout/HorizontalOrganizationChart"/>
    <dgm:cxn modelId="{376A8DC6-313B-4533-AE34-F6E3BD2B8466}" type="presParOf" srcId="{F3762388-C4AC-4D69-86DB-7D49A8441029}" destId="{65B20276-FD95-485B-A98C-1C3B5A3802CC}" srcOrd="0" destOrd="0" presId="urn:microsoft.com/office/officeart/2009/3/layout/HorizontalOrganizationChart"/>
    <dgm:cxn modelId="{E1643DAC-091B-4651-A3B4-AFB5BB86D448}" type="presParOf" srcId="{65B20276-FD95-485B-A98C-1C3B5A3802CC}" destId="{4CC0B9CA-5EC3-4F4C-9065-C4738B3B4A00}" srcOrd="0" destOrd="0" presId="urn:microsoft.com/office/officeart/2009/3/layout/HorizontalOrganizationChart"/>
    <dgm:cxn modelId="{3B64E925-7924-48B3-8C7A-457A1BDF8A89}" type="presParOf" srcId="{4CC0B9CA-5EC3-4F4C-9065-C4738B3B4A00}" destId="{CA0C79AB-D10A-4EC1-AED6-75C0C74EE25F}" srcOrd="0" destOrd="0" presId="urn:microsoft.com/office/officeart/2009/3/layout/HorizontalOrganizationChart"/>
    <dgm:cxn modelId="{76DB85B6-E30F-4469-BDD8-86A278DD92E9}" type="presParOf" srcId="{4CC0B9CA-5EC3-4F4C-9065-C4738B3B4A00}" destId="{3BC50E29-0392-4B97-A855-11C19BD3BCCE}" srcOrd="1" destOrd="0" presId="urn:microsoft.com/office/officeart/2009/3/layout/HorizontalOrganizationChart"/>
    <dgm:cxn modelId="{F46AB5F8-F3EB-47A4-AC4A-C1567A429C7A}" type="presParOf" srcId="{65B20276-FD95-485B-A98C-1C3B5A3802CC}" destId="{45EA1609-924C-46F1-B92B-289C8CBA9CF3}" srcOrd="1" destOrd="0" presId="urn:microsoft.com/office/officeart/2009/3/layout/HorizontalOrganizationChart"/>
    <dgm:cxn modelId="{2209584A-78FD-4310-B314-442EC6782204}" type="presParOf" srcId="{65B20276-FD95-485B-A98C-1C3B5A3802CC}" destId="{523A3C83-A9F9-4E18-A7AE-C1B5FFAB0709}" srcOrd="2" destOrd="0" presId="urn:microsoft.com/office/officeart/2009/3/layout/HorizontalOrganizationChart"/>
    <dgm:cxn modelId="{7F466086-13A0-4485-93AD-BBE9BF6DB52C}" type="presParOf" srcId="{F3762388-C4AC-4D69-86DB-7D49A8441029}" destId="{244BF60E-09F8-4F9E-8057-7CD6C5E17AD3}" srcOrd="1" destOrd="0" presId="urn:microsoft.com/office/officeart/2009/3/layout/HorizontalOrganizationChart"/>
    <dgm:cxn modelId="{A29BCD7C-E0C9-4D6B-91BA-DBC157DBC0EA}" type="presParOf" srcId="{244BF60E-09F8-4F9E-8057-7CD6C5E17AD3}" destId="{603E97C3-A638-4776-9A66-6D40396846CA}" srcOrd="0" destOrd="0" presId="urn:microsoft.com/office/officeart/2009/3/layout/HorizontalOrganizationChart"/>
    <dgm:cxn modelId="{BA28BFE3-603A-42B0-9E38-3FA06AA346D1}" type="presParOf" srcId="{603E97C3-A638-4776-9A66-6D40396846CA}" destId="{21036C2E-E593-4AA8-99BE-3911A47A024A}" srcOrd="0" destOrd="0" presId="urn:microsoft.com/office/officeart/2009/3/layout/HorizontalOrganizationChart"/>
    <dgm:cxn modelId="{BD808E49-C70E-4E30-A611-D1683C683E03}" type="presParOf" srcId="{603E97C3-A638-4776-9A66-6D40396846CA}" destId="{9D929854-3FDE-4560-A7C7-25B359882585}" srcOrd="1" destOrd="0" presId="urn:microsoft.com/office/officeart/2009/3/layout/HorizontalOrganizationChart"/>
    <dgm:cxn modelId="{62E2EC73-45E4-45D5-B65D-DD822F17BA6F}" type="presParOf" srcId="{244BF60E-09F8-4F9E-8057-7CD6C5E17AD3}" destId="{3C7BE693-22BC-4ED4-A4C0-D18DAC664018}" srcOrd="1" destOrd="0" presId="urn:microsoft.com/office/officeart/2009/3/layout/HorizontalOrganizationChart"/>
    <dgm:cxn modelId="{765D30E5-0F01-4243-8312-04CB871DCAF7}" type="presParOf" srcId="{244BF60E-09F8-4F9E-8057-7CD6C5E17AD3}" destId="{744D02DC-284A-4881-A709-15ED2FF87662}" srcOrd="2" destOrd="0" presId="urn:microsoft.com/office/officeart/2009/3/layout/HorizontalOrganizationChart"/>
    <dgm:cxn modelId="{F595C9E6-8DFE-45B0-8EFD-8E47A4939FF2}" type="presParOf" srcId="{F3762388-C4AC-4D69-86DB-7D49A8441029}" destId="{5574F717-3887-4D36-BC03-F31A81A3E07F}" srcOrd="2" destOrd="0" presId="urn:microsoft.com/office/officeart/2009/3/layout/HorizontalOrganizationChart"/>
    <dgm:cxn modelId="{25E66B06-06CA-4BED-A8D8-09ACC8EB6FF7}" type="presParOf" srcId="{5574F717-3887-4D36-BC03-F31A81A3E07F}" destId="{7BCDC696-0107-40D3-A326-0194CFAFF68D}" srcOrd="0" destOrd="0" presId="urn:microsoft.com/office/officeart/2009/3/layout/HorizontalOrganizationChart"/>
    <dgm:cxn modelId="{5C72C125-3D0D-4E66-A071-6816198EEB72}" type="presParOf" srcId="{7BCDC696-0107-40D3-A326-0194CFAFF68D}" destId="{9DD6C7FB-0F34-41DB-AB5E-2DB8DA2AAA42}" srcOrd="0" destOrd="0" presId="urn:microsoft.com/office/officeart/2009/3/layout/HorizontalOrganizationChart"/>
    <dgm:cxn modelId="{5E13EC45-E6FA-41D3-8EC6-ABA79D438B3E}" type="presParOf" srcId="{7BCDC696-0107-40D3-A326-0194CFAFF68D}" destId="{A1A8B033-C967-4657-AA80-F364B0881E94}" srcOrd="1" destOrd="0" presId="urn:microsoft.com/office/officeart/2009/3/layout/HorizontalOrganizationChart"/>
    <dgm:cxn modelId="{C9714C24-3396-4558-A94D-7CA25C482694}" type="presParOf" srcId="{5574F717-3887-4D36-BC03-F31A81A3E07F}" destId="{E1AD1B7F-DF4F-421D-88AD-B430222B2E00}" srcOrd="1" destOrd="0" presId="urn:microsoft.com/office/officeart/2009/3/layout/HorizontalOrganizationChart"/>
    <dgm:cxn modelId="{E8B4CF6A-65AD-4452-BCEC-F0290CB2BE64}" type="presParOf" srcId="{5574F717-3887-4D36-BC03-F31A81A3E07F}" destId="{23EFB268-E18C-4798-B4A7-EDBDF251CE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6C2E-E593-4AA8-99BE-3911A47A024A}">
      <dsp:nvSpPr>
        <dsp:cNvPr id="0" name=""/>
        <dsp:cNvSpPr/>
      </dsp:nvSpPr>
      <dsp:spPr>
        <a:xfrm>
          <a:off x="1269000" y="84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b="1" kern="1200"/>
            <a:t>重複</a:t>
          </a:r>
          <a:r>
            <a:rPr lang="zh-TW" altLang="en-US" sz="2900" b="1" kern="1200">
              <a:latin typeface="Franklin Gothic Demi" panose="020B0502020104020203"/>
            </a:rPr>
            <a:t>使用(呼叫)</a:t>
          </a:r>
          <a:r>
            <a:rPr lang="zh-TW" sz="2900" kern="1200"/>
            <a:t>的程式碼</a:t>
          </a:r>
        </a:p>
      </dsp:txBody>
      <dsp:txXfrm>
        <a:off x="1269000" y="84"/>
        <a:ext cx="3955221" cy="1206342"/>
      </dsp:txXfrm>
    </dsp:sp>
    <dsp:sp modelId="{7969A331-9D30-4BFA-85F3-CB9E15783CF9}">
      <dsp:nvSpPr>
        <dsp:cNvPr id="0" name=""/>
        <dsp:cNvSpPr/>
      </dsp:nvSpPr>
      <dsp:spPr>
        <a:xfrm>
          <a:off x="1269000" y="1700830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latin typeface="Franklin Gothic Demi" panose="020B0502020104020203"/>
            </a:rPr>
            <a:t>將程式分成小的單元</a:t>
          </a:r>
        </a:p>
      </dsp:txBody>
      <dsp:txXfrm>
        <a:off x="1269000" y="1700830"/>
        <a:ext cx="3955221" cy="1206342"/>
      </dsp:txXfrm>
    </dsp:sp>
    <dsp:sp modelId="{9DD6C7FB-0F34-41DB-AB5E-2DB8DA2AAA42}">
      <dsp:nvSpPr>
        <dsp:cNvPr id="0" name=""/>
        <dsp:cNvSpPr/>
      </dsp:nvSpPr>
      <dsp:spPr>
        <a:xfrm>
          <a:off x="1269000" y="3401575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latin typeface="Franklin Gothic Demi" panose="020B0502020104020203"/>
            </a:rPr>
            <a:t>接受資料→運算→(回傳)</a:t>
          </a:r>
        </a:p>
      </dsp:txBody>
      <dsp:txXfrm>
        <a:off x="1269000" y="3401575"/>
        <a:ext cx="3955221" cy="1206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C79AB-D10A-4EC1-AED6-75C0C74EE25F}">
      <dsp:nvSpPr>
        <dsp:cNvPr id="0" name=""/>
        <dsp:cNvSpPr/>
      </dsp:nvSpPr>
      <dsp:spPr>
        <a:xfrm>
          <a:off x="1269000" y="84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b="0" kern="1200" dirty="0"/>
            <a:t>分解問題</a:t>
          </a:r>
          <a:endParaRPr lang="zh-TW" altLang="en-US" sz="3800" b="1" kern="1200" dirty="0">
            <a:latin typeface="Franklin Gothic Demi" panose="020B0502020104020203"/>
          </a:endParaRPr>
        </a:p>
      </dsp:txBody>
      <dsp:txXfrm>
        <a:off x="1269000" y="84"/>
        <a:ext cx="3955221" cy="1206342"/>
      </dsp:txXfrm>
    </dsp:sp>
    <dsp:sp modelId="{21036C2E-E593-4AA8-99BE-3911A47A024A}">
      <dsp:nvSpPr>
        <dsp:cNvPr id="0" name=""/>
        <dsp:cNvSpPr/>
      </dsp:nvSpPr>
      <dsp:spPr>
        <a:xfrm>
          <a:off x="1269000" y="1700830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b="1" kern="1200"/>
            <a:t>重</a:t>
          </a:r>
          <a:r>
            <a:rPr lang="zh-TW" altLang="en-US" sz="3800" b="1" kern="1200">
              <a:latin typeface="Franklin Gothic Demi" panose="020B0502020104020203"/>
            </a:rPr>
            <a:t>複呼叫自身函式</a:t>
          </a:r>
          <a:endParaRPr lang="zh-TW" sz="3800" kern="1200"/>
        </a:p>
      </dsp:txBody>
      <dsp:txXfrm>
        <a:off x="1269000" y="1700830"/>
        <a:ext cx="3955221" cy="1206342"/>
      </dsp:txXfrm>
    </dsp:sp>
    <dsp:sp modelId="{9DD6C7FB-0F34-41DB-AB5E-2DB8DA2AAA42}">
      <dsp:nvSpPr>
        <dsp:cNvPr id="0" name=""/>
        <dsp:cNvSpPr/>
      </dsp:nvSpPr>
      <dsp:spPr>
        <a:xfrm>
          <a:off x="1269000" y="3401575"/>
          <a:ext cx="3955221" cy="120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>
              <a:latin typeface="Franklin Gothic Demi" panose="020B0502020104020203"/>
            </a:rPr>
            <a:t>終止條件</a:t>
          </a:r>
        </a:p>
      </dsp:txBody>
      <dsp:txXfrm>
        <a:off x="1269000" y="3401575"/>
        <a:ext cx="3955221" cy="1206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0D443-6FDB-4D02-8011-42C39D882511}" type="datetimeFigureOut">
              <a:rPr lang="en-US" altLang="zh-TW"/>
              <a:t>12/5/2019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AA529-EFE1-4DE9-AC95-A8B7CE5ED5E1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0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7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4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7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7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50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70" r:id="rId10"/>
    <p:sldLayoutId id="21474836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b98902112/cpp_and_algo/cpp02/fibonacci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dge.tcfsh.tc.edu.tw/" TargetMode="External"/><Relationship Id="rId2" Type="http://schemas.openxmlformats.org/officeDocument/2006/relationships/hyperlink" Target="http://judge.tcirc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2008643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函式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一中電研社</a:t>
            </a:r>
            <a:endParaRPr lang="zh-TW" altLang="en-US" sz="2800" dirty="0">
              <a:ea typeface="微軟正黑體"/>
            </a:endParaRPr>
          </a:p>
          <a:p>
            <a:r>
              <a:rPr lang="zh-TW" altLang="en-US" sz="2800">
                <a:ea typeface="微軟正黑體"/>
              </a:rPr>
              <a:t>　　第五次社課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AF7A84-D15D-48A3-B8B7-92C757E1FBD1}"/>
              </a:ext>
            </a:extLst>
          </p:cNvPr>
          <p:cNvSpPr txBox="1"/>
          <p:nvPr/>
        </p:nvSpPr>
        <p:spPr>
          <a:xfrm>
            <a:off x="6635262" y="342313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微軟正黑體"/>
              </a:rPr>
              <a:t>(function)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A782F3C-4DB5-4FE7-9414-7779609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>
                <a:solidFill>
                  <a:schemeClr val="accent1"/>
                </a:solidFill>
                <a:ea typeface="微軟正黑體"/>
              </a:rPr>
              <a:t>4.函式小提示</a:t>
            </a:r>
            <a:endParaRPr lang="zh-TW" altLang="en-US" sz="4000" dirty="0">
              <a:solidFill>
                <a:schemeClr val="accent1"/>
              </a:solidFill>
              <a:ea typeface="微軟正黑體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4B111D40-A9F3-45DD-B502-01154A2310E0}"/>
              </a:ext>
            </a:extLst>
          </p:cNvPr>
          <p:cNvSpPr txBox="1">
            <a:spLocks/>
          </p:cNvSpPr>
          <p:nvPr/>
        </p:nvSpPr>
        <p:spPr>
          <a:xfrm>
            <a:off x="5114780" y="1782527"/>
            <a:ext cx="6789106" cy="4043354"/>
          </a:xfrm>
          <a:prstGeom prst="rect">
            <a:avLst/>
          </a:prstGeom>
        </p:spPr>
        <p:txBody>
          <a:bodyPr anchor="t"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en-US" altLang="zh-TW" sz="2800" dirty="0" err="1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參數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名稱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(a, b)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與傳入的變數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(x, y)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名稱無關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遇到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Courier New"/>
                <a:ea typeface="微軟正黑體"/>
                <a:cs typeface="Courier New"/>
              </a:rPr>
              <a:t>return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就結束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 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注意</a:t>
            </a:r>
            <a:r>
              <a:rPr lang="en-US" altLang="zh-TW" sz="2800" dirty="0" err="1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參數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型態與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 </a:t>
            </a:r>
            <a:r>
              <a:rPr lang="en-US" altLang="zh-TW" sz="2800" b="1" dirty="0" err="1">
                <a:solidFill>
                  <a:srgbClr val="FFFF00"/>
                </a:solidFill>
                <a:latin typeface="Courier New"/>
                <a:ea typeface="微軟正黑體"/>
                <a:cs typeface="Courier New"/>
              </a:rPr>
              <a:t>return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型態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先宣告再呼叫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！</a:t>
            </a:r>
          </a:p>
          <a:p>
            <a:pPr marL="305435" indent="-305435"/>
            <a:endParaRPr lang="zh-TW" altLang="en-US" sz="2800" dirty="0">
              <a:solidFill>
                <a:srgbClr val="00B0F0"/>
              </a:solidFill>
              <a:latin typeface="Courier New"/>
              <a:ea typeface="微軟正黑體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58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函式庫</a:t>
            </a:r>
            <a:endParaRPr lang="zh-TW" altLang="en-US" sz="6600" dirty="0">
              <a:ea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第二部分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2477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string.h</a:t>
            </a:r>
            <a:endParaRPr lang="zh-TW" altLang="en-US" sz="6600" dirty="0">
              <a:ea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第三部分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72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latin typeface="Franklin Gothic Demi"/>
                <a:ea typeface="微軟正黑體"/>
                <a:cs typeface="Arial"/>
              </a:rPr>
              <a:t>&lt;string.h&gt;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664"/>
            <a:ext cx="11029615" cy="4677840"/>
          </a:xfrm>
        </p:spPr>
        <p:txBody>
          <a:bodyPr>
            <a:normAutofit/>
          </a:bodyPr>
          <a:lstStyle/>
          <a:p>
            <a:pPr marL="457200" indent="-457200"/>
            <a:r>
              <a:rPr lang="zh-TW" altLang="en-US" sz="2800">
                <a:solidFill>
                  <a:srgbClr val="FF0000"/>
                </a:solidFill>
                <a:latin typeface="Courier New"/>
                <a:ea typeface="微軟正黑體"/>
                <a:cs typeface="Courier New"/>
              </a:rPr>
              <a:t>#​include &lt;string.h&gt;</a:t>
            </a:r>
          </a:p>
          <a:p>
            <a:pPr marL="305435" indent="-305435"/>
            <a:r>
              <a:rPr lang="zh-TW" sz="2800">
                <a:latin typeface="Courier New"/>
                <a:ea typeface="+mn-lt"/>
                <a:cs typeface="+mn-lt"/>
              </a:rPr>
              <a:t>strcpy(s1, s2)    將 s2 的內容複製到 s1</a:t>
            </a:r>
            <a:endParaRPr lang="zh-TW" altLang="en-US" sz="2800">
              <a:solidFill>
                <a:schemeClr val="tx1"/>
              </a:solidFill>
              <a:latin typeface="Courier New"/>
              <a:ea typeface="微軟正黑體"/>
              <a:cs typeface="Courier New"/>
            </a:endParaRPr>
          </a:p>
          <a:p>
            <a:pPr marL="305435" indent="-305435"/>
            <a:r>
              <a:rPr lang="zh-TW" sz="2800">
                <a:latin typeface="Courier New"/>
                <a:ea typeface="+mn-lt"/>
                <a:cs typeface="+mn-lt"/>
              </a:rPr>
              <a:t>strcmp(s1, s2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)</a:t>
            </a:r>
            <a:r>
              <a:rPr lang="zh-TW" altLang="en-US" sz="2800">
                <a:latin typeface="Courier New"/>
                <a:ea typeface="+mn-lt"/>
                <a:cs typeface="+mn-lt"/>
              </a:rPr>
              <a:t>   </a:t>
            </a:r>
            <a:r>
              <a:rPr lang="zh-TW" sz="2800">
                <a:latin typeface="Courier New"/>
                <a:ea typeface="+mn-lt"/>
                <a:cs typeface="+mn-lt"/>
              </a:rPr>
              <a:t>比較 s1、s2 的字</a:t>
            </a:r>
            <a:r>
              <a:rPr lang="zh-TW" altLang="en-US" sz="2800">
                <a:latin typeface="Courier New"/>
                <a:ea typeface="+mn-lt"/>
                <a:cs typeface="+mn-lt"/>
              </a:rPr>
              <a:t>元</a:t>
            </a:r>
            <a:r>
              <a:rPr lang="zh-TW" sz="2800">
                <a:latin typeface="Courier New"/>
                <a:ea typeface="+mn-lt"/>
                <a:cs typeface="+mn-lt"/>
              </a:rPr>
              <a:t>，如果相等</a:t>
            </a:r>
            <a:r>
              <a:rPr lang="en-US" altLang="zh-TW" sz="2800" b="1" dirty="0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return</a:t>
            </a:r>
            <a:r>
              <a:rPr lang="zh-TW" sz="2800" dirty="0">
                <a:latin typeface="Courier New"/>
                <a:ea typeface="+mn-lt"/>
                <a:cs typeface="+mn-lt"/>
              </a:rPr>
              <a:t> </a:t>
            </a:r>
            <a:r>
              <a:rPr lang="zh-TW" sz="2800" b="1" dirty="0">
                <a:solidFill>
                  <a:schemeClr val="accent2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0</a:t>
            </a:r>
            <a:endParaRPr lang="zh-TW" sz="2800" dirty="0">
              <a:solidFill>
                <a:schemeClr val="accent2">
                  <a:lumMod val="75000"/>
                </a:schemeClr>
              </a:solidFill>
              <a:latin typeface="Courier New"/>
              <a:ea typeface="微軟正黑體"/>
              <a:cs typeface="Courier New"/>
            </a:endParaRPr>
          </a:p>
          <a:p>
            <a:pPr marL="305435" indent="-305435"/>
            <a:r>
              <a:rPr lang="zh-TW" sz="2800">
                <a:latin typeface="Courier New"/>
                <a:ea typeface="+mn-lt"/>
                <a:cs typeface="+mn-lt"/>
              </a:rPr>
              <a:t>strlen(s1)    </a:t>
            </a:r>
            <a:r>
              <a:rPr lang="en-US" altLang="zh-TW" sz="2800" b="1" dirty="0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return</a:t>
            </a:r>
            <a:r>
              <a:rPr lang="zh-TW" sz="2800">
                <a:latin typeface="Courier New"/>
                <a:ea typeface="+mn-lt"/>
                <a:cs typeface="+mn-lt"/>
              </a:rPr>
              <a:t> s1 的長</a:t>
            </a:r>
            <a:r>
              <a:rPr lang="zh-TW" altLang="en-US" sz="2800">
                <a:latin typeface="Courier New"/>
                <a:ea typeface="+mn-lt"/>
                <a:cs typeface="+mn-lt"/>
              </a:rPr>
              <a:t>度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(</a:t>
            </a:r>
            <a:r>
              <a:rPr lang="zh-TW" sz="2800">
                <a:latin typeface="Courier New"/>
                <a:ea typeface="+mn-lt"/>
                <a:cs typeface="+mn-lt"/>
              </a:rPr>
              <a:t>字元</a:t>
            </a:r>
            <a:r>
              <a:rPr lang="zh-TW" altLang="en-US" sz="2800">
                <a:latin typeface="Courier New"/>
                <a:ea typeface="+mn-lt"/>
                <a:cs typeface="+mn-lt"/>
              </a:rPr>
              <a:t>數)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(</a:t>
            </a:r>
            <a:r>
              <a:rPr lang="zh-TW" sz="2800">
                <a:latin typeface="Courier New"/>
                <a:ea typeface="+mn-lt"/>
                <a:cs typeface="+mn-lt"/>
              </a:rPr>
              <a:t>不含 '\0')</a:t>
            </a:r>
            <a:endParaRPr lang="zh-TW" sz="2800">
              <a:latin typeface="Courier New"/>
              <a:ea typeface="微軟正黑體"/>
              <a:cs typeface="Courier New"/>
            </a:endParaRPr>
          </a:p>
          <a:p>
            <a:pPr marL="457200" indent="-457200"/>
            <a:endParaRPr lang="zh-TW" altLang="en-US" sz="2800" dirty="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0695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solidFill>
                  <a:schemeClr val="tx1"/>
                </a:solidFill>
                <a:ea typeface="微軟正黑體"/>
              </a:rPr>
              <a:t>遞迴函式</a:t>
            </a:r>
            <a:endParaRPr lang="zh-TW" altLang="en-US" sz="6600" dirty="0">
              <a:solidFill>
                <a:schemeClr val="tx1"/>
              </a:solidFill>
              <a:ea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第四部分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79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A782F3C-4DB5-4FE7-9414-7779609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39" y="1124999"/>
            <a:ext cx="4486455" cy="4608003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>
                <a:solidFill>
                  <a:schemeClr val="accent1"/>
                </a:solidFill>
                <a:ea typeface="微軟正黑體"/>
              </a:rPr>
              <a:t>1.什麼是遞迴函式?</a:t>
            </a:r>
            <a:endParaRPr lang="zh-TW" altLang="en-US" sz="4000" dirty="0">
              <a:solidFill>
                <a:schemeClr val="accent1"/>
              </a:solidFill>
              <a:ea typeface="微軟正黑體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資料庫圖表 11">
            <a:extLst>
              <a:ext uri="{FF2B5EF4-FFF2-40B4-BE49-F238E27FC236}">
                <a16:creationId xmlns:a16="http://schemas.microsoft.com/office/drawing/2014/main" id="{18E0605C-7BBC-41F2-8955-E81FE6CB1B20}"/>
              </a:ext>
            </a:extLst>
          </p:cNvPr>
          <p:cNvGraphicFramePr/>
          <p:nvPr/>
        </p:nvGraphicFramePr>
        <p:xfrm>
          <a:off x="5117586" y="1124998"/>
          <a:ext cx="6493222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78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2.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遞迴函式--費式數列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69388"/>
            <a:ext cx="5194767" cy="12532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 altLang="en-US" sz="3600">
                <a:latin typeface="Courier New"/>
                <a:ea typeface="微軟正黑體"/>
                <a:cs typeface="Courier New"/>
              </a:rPr>
              <a:t>費式數列：</a:t>
            </a:r>
          </a:p>
        </p:txBody>
      </p:sp>
      <p:pic>
        <p:nvPicPr>
          <p:cNvPr id="5" name="圖片 5" descr="一張含有 時鐘 的圖片&#10;&#10;描述是以非常高的可信度產生">
            <a:extLst>
              <a:ext uri="{FF2B5EF4-FFF2-40B4-BE49-F238E27FC236}">
                <a16:creationId xmlns:a16="http://schemas.microsoft.com/office/drawing/2014/main" id="{4983BBD9-12CA-4532-B3F1-651FE88DD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824" y="3422079"/>
            <a:ext cx="4256923" cy="111594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876988-7CFA-4B31-B0B2-BC0AFCF17534}"/>
              </a:ext>
            </a:extLst>
          </p:cNvPr>
          <p:cNvSpPr txBox="1"/>
          <p:nvPr/>
        </p:nvSpPr>
        <p:spPr>
          <a:xfrm>
            <a:off x="4911971" y="2168769"/>
            <a:ext cx="728002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latin typeface="Courier New"/>
                <a:ea typeface="+mn-lt"/>
                <a:cs typeface="+mn-lt"/>
              </a:rPr>
              <a:t>int </a:t>
            </a:r>
            <a:r>
              <a:rPr lang="zh-TW" sz="2800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fib</a:t>
            </a:r>
            <a:r>
              <a:rPr lang="zh-TW" sz="2800">
                <a:latin typeface="Courier New"/>
                <a:ea typeface="+mn-lt"/>
                <a:cs typeface="+mn-lt"/>
              </a:rPr>
              <a:t>(int a)</a:t>
            </a:r>
            <a:endParaRPr lang="zh-TW">
              <a:latin typeface="Courier New"/>
              <a:ea typeface="+mn-lt"/>
              <a:cs typeface="+mn-lt"/>
            </a:endParaRPr>
          </a:p>
          <a:p>
            <a:r>
              <a:rPr lang="zh-TW" sz="2800">
                <a:latin typeface="Courier New"/>
                <a:ea typeface="+mn-lt"/>
                <a:cs typeface="+mn-lt"/>
              </a:rPr>
              <a:t>{</a:t>
            </a:r>
            <a:endParaRPr lang="zh-TW">
              <a:latin typeface="Courier New"/>
              <a:ea typeface="+mn-lt"/>
              <a:cs typeface="+mn-lt"/>
            </a:endParaRPr>
          </a:p>
          <a:p>
            <a:r>
              <a:rPr lang="zh-TW" sz="2800">
                <a:latin typeface="Courier New"/>
                <a:ea typeface="+mn-lt"/>
                <a:cs typeface="+mn-lt"/>
              </a:rPr>
              <a:t>    if(a == 1 || a == 2)</a:t>
            </a:r>
            <a:endParaRPr lang="zh-TW">
              <a:latin typeface="Courier New"/>
              <a:ea typeface="+mn-lt"/>
              <a:cs typeface="+mn-lt"/>
            </a:endParaRPr>
          </a:p>
          <a:p>
            <a:r>
              <a:rPr lang="zh-TW" sz="2800">
                <a:latin typeface="Courier New"/>
                <a:ea typeface="+mn-lt"/>
                <a:cs typeface="+mn-lt"/>
              </a:rPr>
              <a:t>        return 1;</a:t>
            </a:r>
            <a:endParaRPr lang="zh-TW">
              <a:latin typeface="Courier New"/>
              <a:ea typeface="+mn-lt"/>
              <a:cs typeface="+mn-lt"/>
            </a:endParaRPr>
          </a:p>
          <a:p>
            <a:r>
              <a:rPr lang="zh-TW" altLang="en-US" sz="2800" dirty="0">
                <a:latin typeface="Courier New"/>
                <a:ea typeface="+mn-lt"/>
                <a:cs typeface="+mn-lt"/>
              </a:rPr>
              <a:t>    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if(a</a:t>
            </a:r>
            <a:r>
              <a:rPr lang="zh-TW" altLang="en-US" sz="28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&gt;=</a:t>
            </a:r>
            <a:r>
              <a:rPr lang="zh-TW" altLang="en-US" sz="28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3)</a:t>
            </a:r>
            <a:endParaRPr lang="zh-TW" altLang="en-US" dirty="0">
              <a:latin typeface="Courier New"/>
              <a:cs typeface="Courier New"/>
            </a:endParaRPr>
          </a:p>
          <a:p>
            <a:r>
              <a:rPr lang="zh-TW" altLang="en-US" sz="2800">
                <a:latin typeface="Courier New"/>
                <a:ea typeface="+mn-lt"/>
                <a:cs typeface="+mn-lt"/>
              </a:rPr>
              <a:t>        </a:t>
            </a:r>
            <a:r>
              <a:rPr lang="zh-TW" sz="2800" b="1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return</a:t>
            </a:r>
            <a:r>
              <a:rPr lang="zh-TW" sz="2800">
                <a:latin typeface="Courier New"/>
                <a:ea typeface="+mn-lt"/>
                <a:cs typeface="+mn-lt"/>
              </a:rPr>
              <a:t> </a:t>
            </a:r>
            <a:r>
              <a:rPr lang="zh-TW" sz="2800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fib(a-1)+fib(a-2)</a:t>
            </a:r>
            <a:r>
              <a:rPr lang="zh-TW" sz="2800">
                <a:latin typeface="Courier New"/>
                <a:ea typeface="+mn-lt"/>
                <a:cs typeface="+mn-lt"/>
              </a:rPr>
              <a:t>;</a:t>
            </a:r>
            <a:endParaRPr lang="zh-TW" altLang="en-US">
              <a:latin typeface="Courier New"/>
              <a:ea typeface="+mn-lt"/>
              <a:cs typeface="+mn-lt"/>
            </a:endParaRPr>
          </a:p>
          <a:p>
            <a:endParaRPr lang="zh-TW" altLang="en-US" dirty="0">
              <a:latin typeface="Courier New"/>
              <a:cs typeface="Courier New"/>
            </a:endParaRPr>
          </a:p>
          <a:p>
            <a:r>
              <a:rPr lang="zh-TW" altLang="en-US" sz="2800" dirty="0">
                <a:latin typeface="Courier New"/>
                <a:ea typeface="+mn-lt"/>
                <a:cs typeface="+mn-lt"/>
              </a:rPr>
              <a:t>    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return</a:t>
            </a:r>
            <a:r>
              <a:rPr lang="zh-TW" altLang="en-US" sz="28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2800" dirty="0">
                <a:latin typeface="Courier New"/>
                <a:ea typeface="+mn-lt"/>
                <a:cs typeface="+mn-lt"/>
              </a:rPr>
              <a:t>0;</a:t>
            </a:r>
            <a:endParaRPr lang="zh-TW" altLang="en-US" dirty="0">
              <a:latin typeface="Courier New"/>
              <a:cs typeface="Courier New"/>
            </a:endParaRPr>
          </a:p>
          <a:p>
            <a:endParaRPr lang="zh-TW" dirty="0">
              <a:latin typeface="Courier New"/>
              <a:cs typeface="Courier New"/>
            </a:endParaRPr>
          </a:p>
          <a:p>
            <a:pPr algn="l"/>
            <a:r>
              <a:rPr lang="zh-TW" sz="2800">
                <a:latin typeface="Courier New"/>
                <a:ea typeface="+mn-lt"/>
                <a:cs typeface="+mn-lt"/>
              </a:rPr>
              <a:t>}</a:t>
            </a:r>
            <a:endParaRPr lang="zh-TW">
              <a:latin typeface="Courier New"/>
              <a:ea typeface="+mn-lt"/>
              <a:cs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FBC38F-5F76-453A-B15E-9A85D605B5B2}"/>
              </a:ext>
            </a:extLst>
          </p:cNvPr>
          <p:cNvSpPr txBox="1"/>
          <p:nvPr/>
        </p:nvSpPr>
        <p:spPr>
          <a:xfrm>
            <a:off x="412506" y="45390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ea typeface="微軟正黑體"/>
                <a:hlinkClick r:id="rId3"/>
              </a:rPr>
              <a:t>C++與演算法</a:t>
            </a:r>
            <a:r>
              <a:rPr lang="zh-TW" altLang="en-US" dirty="0">
                <a:ea typeface="微軟正黑體"/>
                <a:hlinkClick r:id="rId3"/>
              </a:rPr>
              <a:t>－費氏數列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8808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5A913-4AE2-4A61-9272-36749AB0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4033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b="1">
                <a:solidFill>
                  <a:srgbClr val="0070C0"/>
                </a:solidFill>
                <a:ea typeface="微軟正黑體"/>
              </a:rPr>
              <a:t>練習：</a:t>
            </a:r>
          </a:p>
          <a:p>
            <a:pPr marL="0" indent="0" algn="ctr">
              <a:buNone/>
            </a:pPr>
            <a:r>
              <a:rPr lang="zh-TW" altLang="en-US" sz="7200" b="1">
                <a:solidFill>
                  <a:srgbClr val="0070C0"/>
                </a:solidFill>
                <a:ea typeface="微軟正黑體"/>
              </a:rPr>
              <a:t>最大公因數(b001)</a:t>
            </a:r>
            <a:endParaRPr lang="zh-TW" altLang="en-US" sz="7200" b="1" dirty="0">
              <a:solidFill>
                <a:srgbClr val="0070C0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26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AADCD-3A14-4C49-A4BC-FC3E514A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3171"/>
            <a:ext cx="11029616" cy="801859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rgbClr val="0070C0"/>
                </a:solidFill>
                <a:ea typeface="微軟正黑體"/>
              </a:rPr>
              <a:t>最大公因數－參考解法</a:t>
            </a:r>
            <a:endParaRPr lang="zh-TW" altLang="en-US" sz="320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FE362-644F-429F-8FED-6583AD50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965246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int </a:t>
            </a:r>
            <a:r>
              <a:rPr lang="zh-TW" sz="3200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gcd</a:t>
            </a:r>
            <a:r>
              <a:rPr lang="zh-TW" sz="3200">
                <a:latin typeface="Courier New"/>
                <a:ea typeface="+mn-lt"/>
                <a:cs typeface="+mn-lt"/>
              </a:rPr>
              <a:t>(int a, int b)</a:t>
            </a:r>
            <a:endParaRPr lang="zh-TW" altLang="en-US" sz="32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{</a:t>
            </a:r>
            <a:endParaRPr lang="zh-TW" sz="32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    if(b == 0)</a:t>
            </a:r>
            <a:endParaRPr lang="zh-TW" sz="32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        return a;</a:t>
            </a:r>
            <a:endParaRPr lang="zh-TW" sz="32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    return </a:t>
            </a:r>
            <a:r>
              <a:rPr lang="zh-TW" sz="3200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gcd(b, a%b)</a:t>
            </a:r>
            <a:r>
              <a:rPr lang="zh-TW" sz="3200">
                <a:latin typeface="Courier New"/>
                <a:ea typeface="+mn-lt"/>
                <a:cs typeface="+mn-lt"/>
              </a:rPr>
              <a:t>;</a:t>
            </a:r>
            <a:endParaRPr lang="zh-TW" sz="32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}</a:t>
            </a:r>
            <a:endParaRPr lang="zh-TW" sz="320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25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F190CD-5AE7-4977-915B-3B71853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200">
                <a:solidFill>
                  <a:srgbClr val="FFFFFF"/>
                </a:solidFill>
                <a:ea typeface="微軟正黑體"/>
              </a:rPr>
              <a:t>Online judge</a:t>
            </a:r>
            <a:endParaRPr lang="zh-TW" altLang="en-US" sz="32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A6BC0-849C-422E-80DD-65CE8683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600" b="1">
                <a:solidFill>
                  <a:srgbClr val="FF0000"/>
                </a:solidFill>
                <a:ea typeface="微軟正黑體"/>
              </a:rPr>
              <a:t>連結：</a:t>
            </a:r>
            <a:endParaRPr lang="zh-TW" altLang="en-US" sz="3600" b="1" dirty="0">
              <a:solidFill>
                <a:srgbClr val="FF0000"/>
              </a:solidFill>
              <a:ea typeface="微軟正黑體"/>
            </a:endParaRPr>
          </a:p>
          <a:p>
            <a:pPr marL="305435" indent="-305435"/>
            <a:r>
              <a:rPr lang="zh-TW" altLang="en-US" sz="3600" dirty="0">
                <a:ea typeface="微軟正黑體"/>
                <a:hlinkClick r:id="rId2"/>
              </a:rPr>
              <a:t>judge.tcirc.tw</a:t>
            </a:r>
            <a:r>
              <a:rPr lang="zh-TW" altLang="en-US" sz="3600">
                <a:ea typeface="微軟正黑體"/>
              </a:rPr>
              <a:t>　　或</a:t>
            </a:r>
          </a:p>
          <a:p>
            <a:pPr marL="305435" indent="-305435"/>
            <a:r>
              <a:rPr lang="zh-TW" sz="3600" dirty="0">
                <a:ea typeface="+mn-lt"/>
                <a:cs typeface="+mn-lt"/>
                <a:hlinkClick r:id="rId3"/>
              </a:rPr>
              <a:t>judge.tcfsh.tc.edu.tw</a:t>
            </a:r>
          </a:p>
          <a:p>
            <a:pPr marL="305435" indent="-305435"/>
            <a:endParaRPr lang="zh-TW" sz="3600" dirty="0">
              <a:ea typeface="微軟正黑體"/>
            </a:endParaRPr>
          </a:p>
          <a:p>
            <a:pPr marL="305435" indent="-305435"/>
            <a:r>
              <a:rPr lang="zh-TW" altLang="en-US" sz="3600">
                <a:ea typeface="微軟正黑體"/>
              </a:rPr>
              <a:t>帳號</a:t>
            </a:r>
            <a:r>
              <a:rPr lang="zh-TW" sz="3600">
                <a:ea typeface="+mn-lt"/>
                <a:cs typeface="+mn-lt"/>
              </a:rPr>
              <a:t>：</a:t>
            </a:r>
            <a:r>
              <a:rPr lang="zh-TW" sz="3600" b="1">
                <a:ea typeface="+mn-lt"/>
                <a:cs typeface="+mn-lt"/>
              </a:rPr>
              <a:t>circ + 學號</a:t>
            </a:r>
            <a:endParaRPr lang="zh-TW" altLang="en-US" sz="3600" dirty="0">
              <a:ea typeface="微軟正黑體"/>
            </a:endParaRPr>
          </a:p>
          <a:p>
            <a:pPr marL="305435" indent="-305435"/>
            <a:r>
              <a:rPr lang="zh-TW" sz="3600">
                <a:ea typeface="+mn-lt"/>
                <a:cs typeface="+mn-lt"/>
              </a:rPr>
              <a:t>密碼：</a:t>
            </a:r>
            <a:r>
              <a:rPr lang="zh-TW" sz="3600" b="1">
                <a:ea typeface="+mn-lt"/>
                <a:cs typeface="+mn-lt"/>
              </a:rPr>
              <a:t>tcirc37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1490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函式​介紹</a:t>
            </a:r>
            <a:endParaRPr lang="zh-TW" altLang="en-US" sz="6600" dirty="0">
              <a:ea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第一部分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444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A782F3C-4DB5-4FE7-9414-7779609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>
                <a:solidFill>
                  <a:schemeClr val="accent1"/>
                </a:solidFill>
                <a:ea typeface="微軟正黑體"/>
              </a:rPr>
              <a:t>1.什麼是函式?</a:t>
            </a:r>
            <a:endParaRPr lang="zh-TW" altLang="en-US" sz="4000" dirty="0">
              <a:solidFill>
                <a:schemeClr val="accent1"/>
              </a:solidFill>
              <a:ea typeface="微軟正黑體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資料庫圖表 11">
            <a:extLst>
              <a:ext uri="{FF2B5EF4-FFF2-40B4-BE49-F238E27FC236}">
                <a16:creationId xmlns:a16="http://schemas.microsoft.com/office/drawing/2014/main" id="{18E0605C-7BBC-41F2-8955-E81FE6CB1B20}"/>
              </a:ext>
            </a:extLst>
          </p:cNvPr>
          <p:cNvGraphicFramePr/>
          <p:nvPr/>
        </p:nvGraphicFramePr>
        <p:xfrm>
          <a:off x="5117586" y="1124998"/>
          <a:ext cx="6493222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68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2.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宣告函式--(1)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 sz="3600">
                <a:solidFill>
                  <a:srgbClr val="00B050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zh-TW" sz="3600">
                <a:latin typeface="Courier New"/>
                <a:ea typeface="+mn-lt"/>
                <a:cs typeface="+mn-lt"/>
              </a:rPr>
              <a:t> </a:t>
            </a:r>
            <a:r>
              <a:rPr lang="zh-TW" sz="36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main</a:t>
            </a:r>
            <a:r>
              <a:rPr lang="zh-TW" sz="3600">
                <a:latin typeface="Courier New"/>
                <a:ea typeface="+mn-lt"/>
                <a:cs typeface="+mn-lt"/>
              </a:rPr>
              <a:t>()</a:t>
            </a:r>
            <a:endParaRPr lang="zh-TW" sz="36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en-US" altLang="zh-TW" sz="3600" dirty="0">
                <a:latin typeface="Courier New"/>
                <a:ea typeface="+mn-lt"/>
                <a:cs typeface="+mn-lt"/>
              </a:rPr>
              <a:t>{</a:t>
            </a:r>
          </a:p>
          <a:p>
            <a:pPr marL="0" indent="0">
              <a:buNone/>
            </a:pPr>
            <a:r>
              <a:rPr lang="zh-TW" altLang="en-US" sz="3600">
                <a:latin typeface="Courier New"/>
                <a:ea typeface="+mn-lt"/>
                <a:cs typeface="Courier New"/>
              </a:rPr>
              <a:t>    </a:t>
            </a:r>
            <a:r>
              <a:rPr lang="zh-TW" altLang="en-US" sz="3600">
                <a:solidFill>
                  <a:srgbClr val="0070C0"/>
                </a:solidFill>
                <a:latin typeface="Courier New"/>
                <a:ea typeface="+mn-lt"/>
                <a:cs typeface="Courier New"/>
              </a:rPr>
              <a:t>printf("hi");</a:t>
            </a:r>
            <a:endParaRPr lang="en-US" sz="36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    </a:t>
            </a:r>
            <a:r>
              <a:rPr lang="zh-TW" sz="3600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return</a:t>
            </a:r>
            <a:r>
              <a:rPr lang="zh-TW" sz="3600">
                <a:latin typeface="Courier New"/>
                <a:ea typeface="+mn-lt"/>
                <a:cs typeface="+mn-lt"/>
              </a:rPr>
              <a:t> </a:t>
            </a:r>
            <a:r>
              <a:rPr lang="zh-TW" sz="3600">
                <a:solidFill>
                  <a:schemeClr val="accent1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0</a:t>
            </a:r>
            <a:r>
              <a:rPr lang="zh-TW" sz="3600">
                <a:latin typeface="Courier New"/>
                <a:ea typeface="+mn-lt"/>
                <a:cs typeface="+mn-lt"/>
              </a:rPr>
              <a:t>;</a:t>
            </a:r>
            <a:endParaRPr lang="zh-TW" sz="360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}</a:t>
            </a:r>
            <a:endParaRPr lang="zh-TW" sz="3600">
              <a:latin typeface="Courier New"/>
              <a:cs typeface="Courier New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7CCDC3-BFF4-4983-92EF-C88B828E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516" y="2228003"/>
            <a:ext cx="5780922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 altLang="en-US" sz="3600">
                <a:solidFill>
                  <a:srgbClr val="00B050"/>
                </a:solidFill>
                <a:ea typeface="微軟正黑體"/>
              </a:rPr>
              <a:t>回傳型態</a:t>
            </a:r>
            <a:r>
              <a:rPr lang="zh-TW" altLang="en-US" sz="3600">
                <a:ea typeface="微軟正黑體"/>
              </a:rPr>
              <a:t> </a:t>
            </a:r>
            <a:r>
              <a:rPr lang="zh-TW" altLang="en-US" sz="3600">
                <a:solidFill>
                  <a:srgbClr val="FF0000"/>
                </a:solidFill>
                <a:ea typeface="微軟正黑體"/>
              </a:rPr>
              <a:t>函式名稱</a:t>
            </a:r>
            <a:r>
              <a:rPr lang="zh-TW" altLang="en-US" sz="3600">
                <a:ea typeface="微軟正黑體"/>
              </a:rPr>
              <a:t>(</a:t>
            </a:r>
            <a:r>
              <a:rPr lang="zh-TW" altLang="en-US" sz="3600">
                <a:solidFill>
                  <a:srgbClr val="00B0F0"/>
                </a:solidFill>
                <a:ea typeface="微軟正黑體"/>
              </a:rPr>
              <a:t>參數</a:t>
            </a:r>
            <a:r>
              <a:rPr lang="zh-TW" altLang="en-US" sz="3600">
                <a:ea typeface="微軟正黑體"/>
              </a:rPr>
              <a:t>)</a:t>
            </a:r>
          </a:p>
          <a:p>
            <a:pPr marL="0" indent="0">
              <a:buNone/>
            </a:pPr>
            <a:r>
              <a:rPr lang="zh-TW" altLang="en-US" sz="3600">
                <a:ea typeface="微軟正黑體"/>
              </a:rPr>
              <a:t>{</a:t>
            </a:r>
          </a:p>
          <a:p>
            <a:pPr marL="0" indent="0">
              <a:buNone/>
            </a:pPr>
            <a:r>
              <a:rPr lang="zh-TW" sz="3600">
                <a:latin typeface="Courier New"/>
                <a:ea typeface="微軟正黑體"/>
                <a:cs typeface="Courier New"/>
              </a:rPr>
              <a:t>   </a:t>
            </a:r>
            <a:r>
              <a:rPr lang="zh-TW" altLang="en-US" sz="3600">
                <a:latin typeface="Courier New"/>
                <a:ea typeface="微軟正黑體"/>
                <a:cs typeface="Courier New"/>
              </a:rPr>
              <a:t> </a:t>
            </a:r>
            <a:r>
              <a:rPr lang="zh-TW" altLang="en-US" sz="3600">
                <a:solidFill>
                  <a:srgbClr val="0070C0"/>
                </a:solidFill>
                <a:latin typeface="Courier New"/>
                <a:ea typeface="微軟正黑體"/>
                <a:cs typeface="Courier New"/>
              </a:rPr>
              <a:t>函式內容</a:t>
            </a:r>
          </a:p>
          <a:p>
            <a:pPr marL="0" indent="0">
              <a:buNone/>
            </a:pPr>
            <a:r>
              <a:rPr lang="zh-TW" sz="3600" dirty="0">
                <a:latin typeface="Courier New"/>
                <a:ea typeface="微軟正黑體"/>
                <a:cs typeface="Courier New"/>
              </a:rPr>
              <a:t>    </a:t>
            </a:r>
            <a:r>
              <a:rPr lang="en-US" altLang="zh-TW" sz="3600" dirty="0">
                <a:solidFill>
                  <a:srgbClr val="7030A0"/>
                </a:solidFill>
                <a:latin typeface="Courier New"/>
                <a:ea typeface="微軟正黑體"/>
                <a:cs typeface="Courier New"/>
              </a:rPr>
              <a:t>return</a:t>
            </a:r>
            <a:r>
              <a:rPr lang="zh-TW" sz="3600">
                <a:latin typeface="Courier New"/>
                <a:ea typeface="微軟正黑體"/>
                <a:cs typeface="Courier New"/>
              </a:rPr>
              <a:t> </a:t>
            </a:r>
            <a:r>
              <a:rPr lang="zh-TW" sz="3600">
                <a:solidFill>
                  <a:schemeClr val="accent2">
                    <a:lumMod val="75000"/>
                  </a:schemeClr>
                </a:solidFill>
                <a:latin typeface="Courier New"/>
                <a:ea typeface="微軟正黑體"/>
                <a:cs typeface="Courier New"/>
              </a:rPr>
              <a:t>回傳值</a:t>
            </a:r>
          </a:p>
          <a:p>
            <a:pPr marL="0" indent="0">
              <a:buNone/>
            </a:pPr>
            <a:r>
              <a:rPr lang="zh-TW" altLang="en-US" sz="3600">
                <a:ea typeface="微軟正黑體"/>
              </a:rPr>
              <a:t>}</a:t>
            </a:r>
            <a:endParaRPr lang="zh-TW" altLang="en-US" sz="36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1041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2.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宣告函式--(2)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963" y="2228003"/>
            <a:ext cx="7304919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US" altLang="zh-TW" sz="3600" b="1" dirty="0">
                <a:solidFill>
                  <a:srgbClr val="00B050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print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(</a:t>
            </a:r>
            <a:r>
              <a:rPr lang="zh-TW" sz="3600">
                <a:solidFill>
                  <a:srgbClr val="00B0F0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zh-TW" sz="3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</a:t>
            </a:r>
            <a:r>
              <a:rPr lang="zh-TW" sz="3600">
                <a:latin typeface="Courier New"/>
                <a:ea typeface="+mn-lt"/>
                <a:cs typeface="+mn-lt"/>
              </a:rPr>
              <a:t>)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altLang="zh-TW" sz="3600" dirty="0">
                <a:latin typeface="Courier New"/>
                <a:ea typeface="+mn-lt"/>
                <a:cs typeface="+mn-lt"/>
              </a:rPr>
              <a:t>{</a:t>
            </a:r>
            <a:endParaRPr lang="zh-TW" altLang="en-US" dirty="0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    printf(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"%d\n",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a</a:t>
            </a:r>
            <a:r>
              <a:rPr lang="zh-TW" sz="3600">
                <a:latin typeface="Courier New"/>
                <a:ea typeface="+mn-lt"/>
                <a:cs typeface="+mn-lt"/>
              </a:rPr>
              <a:t>);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zh-TW" sz="3600" dirty="0">
                <a:latin typeface="Courier New"/>
                <a:ea typeface="微軟正黑體"/>
                <a:cs typeface="Courier New"/>
              </a:rPr>
              <a:t>    </a:t>
            </a:r>
            <a:r>
              <a:rPr lang="en-US" altLang="zh-TW" sz="3600" dirty="0">
                <a:latin typeface="Courier New"/>
                <a:ea typeface="微軟正黑體"/>
                <a:cs typeface="Courier New"/>
              </a:rPr>
              <a:t>//</a:t>
            </a:r>
            <a:r>
              <a:rPr lang="zh-TW" sz="3600">
                <a:latin typeface="Courier New"/>
                <a:ea typeface="微軟正黑體"/>
                <a:cs typeface="Courier New"/>
              </a:rPr>
              <a:t>沒有</a:t>
            </a:r>
            <a:r>
              <a:rPr lang="en-US" altLang="zh-TW" sz="3600" dirty="0">
                <a:latin typeface="Courier New"/>
                <a:ea typeface="微軟正黑體"/>
                <a:cs typeface="Courier New"/>
              </a:rPr>
              <a:t>return</a:t>
            </a:r>
            <a:endParaRPr lang="zh-TW" sz="3600" dirty="0"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}</a:t>
            </a:r>
            <a:endParaRPr lang="zh-TW">
              <a:latin typeface="Courier New"/>
              <a:ea typeface="+mn-lt"/>
              <a:cs typeface="+mn-lt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0151AD-CD1C-4052-96C2-E738A149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0408" y="2228003"/>
            <a:ext cx="4151415" cy="3633047"/>
          </a:xfrm>
        </p:spPr>
        <p:txBody>
          <a:bodyPr/>
          <a:lstStyle/>
          <a:p>
            <a:pPr marL="305435" indent="-305435"/>
            <a:r>
              <a:rPr lang="zh-TW" altLang="en-US" sz="3200">
                <a:ea typeface="微軟正黑體"/>
              </a:rPr>
              <a:t>不回傳值：</a:t>
            </a:r>
            <a:r>
              <a:rPr lang="zh-TW" altLang="en-US" sz="3200" b="1">
                <a:solidFill>
                  <a:srgbClr val="00B050"/>
                </a:solidFill>
                <a:latin typeface="Courier New"/>
                <a:ea typeface="微軟正黑體"/>
                <a:cs typeface="Courier New"/>
              </a:rPr>
              <a:t>void</a:t>
            </a:r>
          </a:p>
          <a:p>
            <a:pPr marL="305435" indent="-305435"/>
            <a:r>
              <a:rPr lang="zh-TW" sz="3200">
                <a:latin typeface="Courier New"/>
                <a:ea typeface="微軟正黑體"/>
                <a:cs typeface="Courier New"/>
              </a:rPr>
              <a:t>接受參數</a:t>
            </a:r>
            <a:r>
              <a:rPr lang="en-US" altLang="zh-TW" sz="3200" dirty="0">
                <a:solidFill>
                  <a:srgbClr val="00B0F0"/>
                </a:solidFill>
                <a:latin typeface="Courier New"/>
                <a:ea typeface="+mn-lt"/>
                <a:cs typeface="Courier New"/>
              </a:rPr>
              <a:t>int</a:t>
            </a:r>
            <a:endParaRPr lang="en-US" altLang="zh-TW" sz="3200" dirty="0">
              <a:solidFill>
                <a:srgbClr val="00B0F0"/>
              </a:solidFill>
              <a:latin typeface="Courier New"/>
              <a:ea typeface="微軟正黑體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92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3.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呼叫函式--無回傳值(void)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240" y="2403849"/>
            <a:ext cx="7304919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00000"/>
              </a:lnSpc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int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m</a:t>
            </a:r>
            <a:r>
              <a:rPr lang="zh-TW" sz="3600">
                <a:latin typeface="Courier New"/>
                <a:ea typeface="+mn-lt"/>
                <a:cs typeface="+mn-lt"/>
              </a:rPr>
              <a:t>ain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(</a:t>
            </a:r>
            <a:r>
              <a:rPr lang="zh-TW" sz="3600">
                <a:latin typeface="Courier New"/>
                <a:ea typeface="+mn-lt"/>
                <a:cs typeface="+mn-lt"/>
              </a:rPr>
              <a:t>)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en-US" altLang="zh-TW" sz="3600" dirty="0">
                <a:latin typeface="Courier New"/>
                <a:ea typeface="+mn-lt"/>
                <a:cs typeface="+mn-lt"/>
              </a:rPr>
              <a:t>{</a:t>
            </a:r>
            <a:endParaRPr lang="zh-TW" altLang="en-US" dirty="0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sz="3600" dirty="0">
                <a:latin typeface="Courier New"/>
                <a:ea typeface="+mn-lt"/>
                <a:cs typeface="+mn-lt"/>
              </a:rPr>
              <a:t>   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int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x = 8;</a:t>
            </a:r>
            <a:endParaRPr lang="zh-TW" altLang="en-US" dirty="0">
              <a:latin typeface="Courier New"/>
              <a:cs typeface="Courier New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altLang="en-US" sz="3600">
                <a:latin typeface="Courier New"/>
                <a:ea typeface="+mn-lt"/>
                <a:cs typeface="+mn-lt"/>
              </a:rPr>
              <a:t>    </a:t>
            </a:r>
            <a:r>
              <a:rPr lang="zh-TW" sz="3600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print</a:t>
            </a:r>
            <a:r>
              <a:rPr lang="zh-TW" sz="3600">
                <a:latin typeface="Courier New"/>
                <a:ea typeface="+mn-lt"/>
                <a:cs typeface="+mn-lt"/>
              </a:rPr>
              <a:t>(</a:t>
            </a:r>
            <a:r>
              <a:rPr lang="en-US" altLang="zh-TW" sz="3600" dirty="0">
                <a:solidFill>
                  <a:srgbClr val="00B0F0"/>
                </a:solidFill>
                <a:latin typeface="Courier New"/>
                <a:ea typeface="+mn-lt"/>
                <a:cs typeface="+mn-lt"/>
              </a:rPr>
              <a:t>x</a:t>
            </a:r>
            <a:r>
              <a:rPr lang="zh-TW" sz="3600">
                <a:latin typeface="Courier New"/>
                <a:ea typeface="+mn-lt"/>
                <a:cs typeface="+mn-lt"/>
              </a:rPr>
              <a:t>);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sz="3600" dirty="0">
                <a:latin typeface="Courier New"/>
                <a:ea typeface="+mn-lt"/>
                <a:cs typeface="+mn-lt"/>
              </a:rPr>
              <a:t> 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  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return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0;</a:t>
            </a:r>
            <a:endParaRPr lang="zh-TW" dirty="0">
              <a:latin typeface="Courier New"/>
              <a:cs typeface="Courier New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}</a:t>
            </a:r>
            <a:endParaRPr lang="zh-TW">
              <a:latin typeface="Courier New"/>
              <a:ea typeface="+mn-lt"/>
              <a:cs typeface="+mn-lt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BC260D-C595-45BA-8B7D-02A2C46D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5670" y="2403849"/>
            <a:ext cx="5194769" cy="3633047"/>
          </a:xfrm>
        </p:spPr>
        <p:txBody>
          <a:bodyPr/>
          <a:lstStyle/>
          <a:p>
            <a:pPr marL="305435" indent="-305435"/>
            <a:r>
              <a:rPr lang="zh-TW" altLang="en-US" sz="3200">
                <a:latin typeface="Courier New"/>
                <a:ea typeface="微軟正黑體"/>
                <a:cs typeface="Courier New"/>
              </a:rPr>
              <a:t>呼叫</a:t>
            </a:r>
            <a:r>
              <a:rPr lang="zh-TW" altLang="en-US" sz="3200" b="1">
                <a:solidFill>
                  <a:srgbClr val="FF0000"/>
                </a:solidFill>
                <a:latin typeface="Courier New"/>
                <a:ea typeface="微軟正黑體"/>
                <a:cs typeface="Courier New"/>
              </a:rPr>
              <a:t>print</a:t>
            </a:r>
            <a:r>
              <a:rPr lang="zh-TW" altLang="en-US" sz="3200">
                <a:solidFill>
                  <a:srgbClr val="404040"/>
                </a:solidFill>
                <a:latin typeface="Courier New"/>
                <a:ea typeface="微軟正黑體"/>
                <a:cs typeface="Courier New"/>
              </a:rPr>
              <a:t>(int)</a:t>
            </a:r>
            <a:endParaRPr lang="zh-TW" altLang="en-US" sz="3200">
              <a:solidFill>
                <a:srgbClr val="404040"/>
              </a:solidFill>
              <a:latin typeface="Courier New"/>
              <a:ea typeface="微軟正黑體" panose="020B0604030504040204" pitchFamily="34" charset="-120"/>
              <a:cs typeface="Courier New"/>
            </a:endParaRPr>
          </a:p>
          <a:p>
            <a:pPr marL="305435" indent="-305435"/>
            <a:r>
              <a:rPr lang="zh-TW" sz="320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傳入</a:t>
            </a:r>
            <a:r>
              <a:rPr lang="zh-TW" sz="3200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參數x</a:t>
            </a:r>
            <a:endParaRPr lang="zh-TW" altLang="en-US" sz="3200">
              <a:solidFill>
                <a:srgbClr val="00B0F0"/>
              </a:solidFill>
              <a:latin typeface="Courier New"/>
              <a:ea typeface="微軟正黑體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67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2.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宣告函式--(3)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963" y="2228003"/>
            <a:ext cx="7304919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US" altLang="zh-TW" sz="3600" b="1" dirty="0">
                <a:solidFill>
                  <a:srgbClr val="00B050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zh-TW" altLang="en-US" sz="36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add(</a:t>
            </a:r>
            <a:r>
              <a:rPr lang="zh-TW" sz="3600">
                <a:solidFill>
                  <a:srgbClr val="00B0F0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zh-TW" sz="3600">
                <a:latin typeface="Courier New"/>
                <a:ea typeface="+mn-lt"/>
                <a:cs typeface="+mn-lt"/>
              </a:rPr>
              <a:t> a</a:t>
            </a:r>
            <a:r>
              <a:rPr lang="en-US" altLang="zh-TW" sz="3600" dirty="0">
                <a:latin typeface="Courier New"/>
                <a:ea typeface="+mn-lt"/>
                <a:cs typeface="+mn-lt"/>
              </a:rPr>
              <a:t>,</a:t>
            </a:r>
            <a:r>
              <a:rPr lang="zh-TW" sz="3600">
                <a:latin typeface="Courier New"/>
                <a:ea typeface="+mn-lt"/>
                <a:cs typeface="+mn-lt"/>
              </a:rPr>
              <a:t> </a:t>
            </a:r>
            <a:r>
              <a:rPr lang="zh-TW" sz="3600">
                <a:solidFill>
                  <a:srgbClr val="00B0F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en-US" altLang="zh-TW" sz="3600" dirty="0">
                <a:solidFill>
                  <a:srgbClr val="00B0F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zh-TW" sz="3600">
                <a:latin typeface="Courier New"/>
                <a:ea typeface="+mn-lt"/>
                <a:cs typeface="+mn-lt"/>
              </a:rPr>
              <a:t> b)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altLang="zh-TW" sz="3600" dirty="0">
                <a:latin typeface="Courier New"/>
                <a:ea typeface="+mn-lt"/>
                <a:cs typeface="+mn-lt"/>
              </a:rPr>
              <a:t>{</a:t>
            </a:r>
            <a:endParaRPr lang="zh-TW" altLang="en-US" dirty="0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    </a:t>
            </a:r>
            <a:r>
              <a:rPr lang="zh-TW" sz="3600" b="1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r</a:t>
            </a:r>
            <a:r>
              <a:rPr lang="en-US" altLang="zh-TW" sz="3600" b="1" dirty="0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e</a:t>
            </a:r>
            <a:r>
              <a:rPr lang="zh-TW" sz="3600" b="1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en-US" altLang="zh-TW" sz="3600" b="1" dirty="0">
                <a:solidFill>
                  <a:srgbClr val="7030A0"/>
                </a:solidFill>
                <a:latin typeface="Courier New"/>
                <a:ea typeface="+mn-lt"/>
                <a:cs typeface="+mn-lt"/>
              </a:rPr>
              <a:t>urn</a:t>
            </a:r>
            <a:r>
              <a:rPr lang="zh-TW" sz="3600" b="1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a+b</a:t>
            </a:r>
            <a:r>
              <a:rPr lang="zh-TW" sz="3600">
                <a:latin typeface="Courier New"/>
                <a:ea typeface="+mn-lt"/>
                <a:cs typeface="+mn-lt"/>
              </a:rPr>
              <a:t>;</a:t>
            </a:r>
            <a:endParaRPr lang="zh-TW">
              <a:latin typeface="Courier New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zh-TW" sz="3600">
                <a:latin typeface="Courier New"/>
                <a:ea typeface="+mn-lt"/>
                <a:cs typeface="+mn-lt"/>
              </a:rPr>
              <a:t>}</a:t>
            </a:r>
            <a:endParaRPr lang="zh-TW">
              <a:latin typeface="Courier New"/>
              <a:ea typeface="+mn-lt"/>
              <a:cs typeface="+mn-lt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0151AD-CD1C-4052-96C2-E738A149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2162" y="2228003"/>
            <a:ext cx="4268646" cy="3633047"/>
          </a:xfrm>
        </p:spPr>
        <p:txBody>
          <a:bodyPr/>
          <a:lstStyle/>
          <a:p>
            <a:pPr marL="305435" indent="-305435"/>
            <a:r>
              <a:rPr lang="zh-TW" altLang="en-US" sz="3200">
                <a:latin typeface="Courier New"/>
                <a:ea typeface="微軟正黑體"/>
                <a:cs typeface="Courier New"/>
              </a:rPr>
              <a:t>接受</a:t>
            </a:r>
            <a:r>
              <a:rPr lang="zh-TW" sz="3200">
                <a:latin typeface="Courier New"/>
                <a:ea typeface="微軟正黑體"/>
                <a:cs typeface="Courier New"/>
              </a:rPr>
              <a:t>參數</a:t>
            </a:r>
            <a:r>
              <a:rPr lang="en-US" altLang="zh-TW" sz="3200" dirty="0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int,</a:t>
            </a:r>
            <a:r>
              <a:rPr lang="zh-TW" sz="3200" dirty="0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 </a:t>
            </a:r>
            <a:r>
              <a:rPr lang="en-US" altLang="zh-TW" sz="3200" dirty="0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int</a:t>
            </a:r>
          </a:p>
          <a:p>
            <a:pPr marL="305435" indent="-305435"/>
            <a:r>
              <a:rPr lang="zh-TW" altLang="en-US" sz="3200">
                <a:ea typeface="微軟正黑體"/>
              </a:rPr>
              <a:t>傳回一</a:t>
            </a:r>
            <a:r>
              <a:rPr lang="zh-TW" altLang="en-US" sz="3200">
                <a:latin typeface="Franklin Gothic Book"/>
                <a:ea typeface="微軟正黑體"/>
                <a:cs typeface="Courier New"/>
              </a:rPr>
              <a:t>個</a:t>
            </a:r>
            <a:r>
              <a:rPr lang="zh-TW" altLang="en-US" sz="3200" b="1">
                <a:solidFill>
                  <a:srgbClr val="00B050"/>
                </a:solidFill>
                <a:latin typeface="Courier New"/>
                <a:ea typeface="微軟正黑體"/>
                <a:cs typeface="Courier New"/>
              </a:rPr>
              <a:t>int</a:t>
            </a:r>
            <a:r>
              <a:rPr lang="zh-TW" altLang="en-US" sz="320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：</a:t>
            </a:r>
            <a:r>
              <a:rPr lang="zh-TW" altLang="en-US" sz="3200" b="1">
                <a:solidFill>
                  <a:schemeClr val="accent2">
                    <a:lumMod val="75000"/>
                  </a:schemeClr>
                </a:solidFill>
                <a:latin typeface="Courier New"/>
                <a:ea typeface="微軟正黑體"/>
                <a:cs typeface="Courier New"/>
              </a:rPr>
              <a:t>a+b</a:t>
            </a:r>
          </a:p>
        </p:txBody>
      </p:sp>
    </p:spTree>
    <p:extLst>
      <p:ext uri="{BB962C8B-B14F-4D97-AF65-F5344CB8AC3E}">
        <p14:creationId xmlns:p14="http://schemas.microsoft.com/office/powerpoint/2010/main" val="156051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3C4C-740C-4DCD-BA3F-D18BA88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chemeClr val="accent1"/>
                </a:solidFill>
                <a:ea typeface="微軟正黑體"/>
              </a:rPr>
              <a:t>3.</a:t>
            </a:r>
            <a:r>
              <a:rPr lang="zh-TW" altLang="en-US" sz="3600" b="1">
                <a:solidFill>
                  <a:schemeClr val="accent1"/>
                </a:solidFill>
                <a:ea typeface="微軟正黑體"/>
              </a:rPr>
              <a:t>呼叫函式--有回傳值</a:t>
            </a:r>
            <a:endParaRPr lang="zh-TW" altLang="en-US" sz="3600" b="1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118E9-9021-407B-987F-BABF13FF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5" y="2403849"/>
            <a:ext cx="8957871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00000"/>
              </a:lnSpc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int 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m</a:t>
            </a:r>
            <a:r>
              <a:rPr lang="zh-TW" sz="3200">
                <a:latin typeface="Courier New"/>
                <a:ea typeface="+mn-lt"/>
                <a:cs typeface="+mn-lt"/>
              </a:rPr>
              <a:t>ain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(</a:t>
            </a:r>
            <a:r>
              <a:rPr lang="zh-TW" sz="3200">
                <a:latin typeface="Courier New"/>
                <a:ea typeface="+mn-lt"/>
                <a:cs typeface="+mn-lt"/>
              </a:rPr>
              <a:t>)</a:t>
            </a:r>
            <a:endParaRPr lang="zh-TW" sz="3200" dirty="0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en-US" altLang="zh-TW" sz="3200" dirty="0">
                <a:latin typeface="Courier New"/>
                <a:ea typeface="+mn-lt"/>
                <a:cs typeface="+mn-lt"/>
              </a:rPr>
              <a:t>{</a:t>
            </a:r>
            <a:endParaRPr lang="zh-TW" altLang="en-US" sz="3200" dirty="0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altLang="en-US" sz="3200" dirty="0">
                <a:latin typeface="Courier New"/>
                <a:ea typeface="微軟正黑體"/>
                <a:cs typeface="Courier New"/>
              </a:rPr>
              <a:t>    </a:t>
            </a:r>
            <a:r>
              <a:rPr lang="en-US" altLang="zh-TW" sz="3200" dirty="0">
                <a:latin typeface="Courier New"/>
                <a:ea typeface="微軟正黑體"/>
                <a:cs typeface="Courier New"/>
              </a:rPr>
              <a:t>int</a:t>
            </a:r>
            <a:r>
              <a:rPr lang="zh-TW" altLang="en-US" sz="3200" dirty="0">
                <a:latin typeface="Courier New"/>
                <a:ea typeface="微軟正黑體"/>
                <a:cs typeface="Courier New"/>
              </a:rPr>
              <a:t> </a:t>
            </a:r>
            <a:r>
              <a:rPr lang="en-US" altLang="zh-TW" sz="3200" dirty="0">
                <a:latin typeface="Courier New"/>
                <a:ea typeface="微軟正黑體"/>
                <a:cs typeface="Courier New"/>
              </a:rPr>
              <a:t>x=8,</a:t>
            </a:r>
            <a:r>
              <a:rPr lang="zh-TW" altLang="en-US" sz="3200" dirty="0">
                <a:latin typeface="Courier New"/>
                <a:ea typeface="微軟正黑體"/>
                <a:cs typeface="Courier New"/>
              </a:rPr>
              <a:t> </a:t>
            </a:r>
            <a:r>
              <a:rPr lang="en-US" altLang="zh-TW" sz="3200" dirty="0">
                <a:latin typeface="Courier New"/>
                <a:ea typeface="微軟正黑體"/>
                <a:cs typeface="Courier New"/>
              </a:rPr>
              <a:t>y=9;</a:t>
            </a:r>
            <a:endParaRPr lang="zh-TW" altLang="en-US" sz="3200" dirty="0">
              <a:latin typeface="Courier New"/>
              <a:ea typeface="微軟正黑體"/>
              <a:cs typeface="Courier New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altLang="en-US" sz="3200" dirty="0">
                <a:latin typeface="Courier New"/>
                <a:ea typeface="+mn-lt"/>
                <a:cs typeface="+mn-lt"/>
              </a:rPr>
              <a:t>    </a:t>
            </a:r>
            <a:r>
              <a:rPr lang="en-US" altLang="zh-TW" sz="3200" err="1">
                <a:latin typeface="Courier New"/>
                <a:ea typeface="+mn-lt"/>
                <a:cs typeface="+mn-lt"/>
              </a:rPr>
              <a:t>printf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("</a:t>
            </a:r>
            <a:r>
              <a:rPr lang="en-US" altLang="zh-TW" sz="3200" b="1" dirty="0">
                <a:solidFill>
                  <a:srgbClr val="00B050"/>
                </a:solidFill>
                <a:latin typeface="Courier New"/>
                <a:ea typeface="+mn-lt"/>
                <a:cs typeface="+mn-lt"/>
              </a:rPr>
              <a:t>%d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",</a:t>
            </a:r>
            <a:r>
              <a:rPr lang="zh-TW" altLang="en-US" sz="32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add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(x,</a:t>
            </a:r>
            <a:r>
              <a:rPr lang="zh-TW" altLang="en-US" sz="32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y)</a:t>
            </a:r>
            <a:r>
              <a:rPr lang="zh-TW" sz="3200">
                <a:latin typeface="Courier New"/>
                <a:ea typeface="+mn-lt"/>
                <a:cs typeface="+mn-lt"/>
              </a:rPr>
              <a:t>);</a:t>
            </a:r>
            <a:endParaRPr lang="zh-TW" sz="3200" dirty="0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sz="3200" dirty="0">
                <a:latin typeface="Courier New"/>
                <a:ea typeface="+mn-lt"/>
                <a:cs typeface="+mn-lt"/>
              </a:rPr>
              <a:t>    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return</a:t>
            </a:r>
            <a:r>
              <a:rPr lang="zh-TW" sz="3200" dirty="0">
                <a:latin typeface="Courier New"/>
                <a:ea typeface="+mn-lt"/>
                <a:cs typeface="+mn-lt"/>
              </a:rPr>
              <a:t> </a:t>
            </a:r>
            <a:r>
              <a:rPr lang="en-US" altLang="zh-TW" sz="3200" dirty="0">
                <a:latin typeface="Courier New"/>
                <a:ea typeface="+mn-lt"/>
                <a:cs typeface="+mn-lt"/>
              </a:rPr>
              <a:t>0;</a:t>
            </a:r>
            <a:endParaRPr lang="zh-TW" altLang="en-US" sz="3200" dirty="0">
              <a:latin typeface="Courier New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zh-TW" sz="3200">
                <a:latin typeface="Courier New"/>
                <a:ea typeface="+mn-lt"/>
                <a:cs typeface="+mn-lt"/>
              </a:rPr>
              <a:t>}</a:t>
            </a:r>
            <a:endParaRPr lang="zh-TW" sz="3200" dirty="0">
              <a:latin typeface="Courier New"/>
              <a:ea typeface="+mn-lt"/>
              <a:cs typeface="+mn-lt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BC260D-C595-45BA-8B7D-02A2C46D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9056" y="1231542"/>
            <a:ext cx="4526553" cy="3633047"/>
          </a:xfrm>
        </p:spPr>
        <p:txBody>
          <a:bodyPr/>
          <a:lstStyle/>
          <a:p>
            <a:pPr marL="305435" indent="-305435"/>
            <a:r>
              <a:rPr lang="zh-TW" altLang="en-US" sz="2800">
                <a:latin typeface="Courier New"/>
                <a:ea typeface="微軟正黑體"/>
                <a:cs typeface="Courier New"/>
              </a:rPr>
              <a:t>呼叫</a:t>
            </a:r>
            <a:r>
              <a:rPr lang="zh-TW" altLang="en-US" sz="2800" b="1">
                <a:solidFill>
                  <a:srgbClr val="FF0000"/>
                </a:solidFill>
                <a:latin typeface="Courier New"/>
                <a:ea typeface="微軟正黑體"/>
                <a:cs typeface="Courier New"/>
              </a:rPr>
              <a:t>add</a:t>
            </a:r>
            <a:r>
              <a:rPr lang="zh-TW" altLang="en-US" sz="2800">
                <a:solidFill>
                  <a:srgbClr val="404040"/>
                </a:solidFill>
                <a:latin typeface="Courier New"/>
                <a:ea typeface="微軟正黑體"/>
                <a:cs typeface="Courier New"/>
              </a:rPr>
              <a:t>(int, int)</a:t>
            </a:r>
            <a:endParaRPr lang="zh-TW" altLang="en-US" sz="2800">
              <a:solidFill>
                <a:srgbClr val="404040"/>
              </a:solidFill>
              <a:latin typeface="Courier New"/>
              <a:ea typeface="微軟正黑體" panose="020B0604030504040204" pitchFamily="34" charset="-120"/>
              <a:cs typeface="Courier New"/>
            </a:endParaRPr>
          </a:p>
          <a:p>
            <a:pPr marL="305435" indent="-305435"/>
            <a:r>
              <a:rPr lang="zh-TW" sz="280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傳入</a:t>
            </a:r>
            <a:r>
              <a:rPr lang="zh-TW" sz="2800">
                <a:solidFill>
                  <a:srgbClr val="00B0F0"/>
                </a:solidFill>
                <a:latin typeface="Courier New"/>
                <a:ea typeface="微軟正黑體"/>
                <a:cs typeface="Courier New"/>
              </a:rPr>
              <a:t>參數x, y</a:t>
            </a:r>
          </a:p>
          <a:p>
            <a:pPr marL="305435" indent="-305435"/>
            <a:r>
              <a:rPr lang="en-US" altLang="zh-TW" sz="2800" b="1" dirty="0">
                <a:solidFill>
                  <a:srgbClr val="7030A0"/>
                </a:solidFill>
                <a:latin typeface="Courier New"/>
                <a:ea typeface="微軟正黑體"/>
                <a:cs typeface="Courier New"/>
              </a:rPr>
              <a:t>return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 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一個</a:t>
            </a:r>
            <a:r>
              <a:rPr lang="en-US" altLang="zh-TW" sz="2800" b="1" dirty="0" err="1">
                <a:solidFill>
                  <a:srgbClr val="00B050"/>
                </a:solidFill>
                <a:latin typeface="Courier New"/>
                <a:ea typeface="微軟正黑體"/>
                <a:cs typeface="Courier New"/>
              </a:rPr>
              <a:t>int</a:t>
            </a:r>
            <a:endParaRPr lang="en-US" altLang="zh-TW" sz="2800" b="1">
              <a:solidFill>
                <a:srgbClr val="00B050"/>
              </a:solidFill>
              <a:latin typeface="Courier New"/>
              <a:ea typeface="微軟正黑體"/>
              <a:cs typeface="Courier New"/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→ </a:t>
            </a:r>
            <a:r>
              <a:rPr lang="en-US" altLang="zh-TW" sz="2800" b="1" dirty="0">
                <a:solidFill>
                  <a:srgbClr val="FF0000"/>
                </a:solidFill>
                <a:latin typeface="Courier New"/>
                <a:ea typeface="微軟正黑體"/>
                <a:cs typeface="Courier New"/>
              </a:rPr>
              <a:t>add</a:t>
            </a:r>
            <a:r>
              <a:rPr lang="en-US" altLang="zh-TW" sz="2800" dirty="0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(x, y)</a:t>
            </a:r>
            <a:r>
              <a:rPr lang="en-US" altLang="zh-TW" sz="2800" dirty="0" err="1">
                <a:solidFill>
                  <a:schemeClr val="tx1"/>
                </a:solidFill>
                <a:latin typeface="Courier New"/>
                <a:ea typeface="微軟正黑體"/>
                <a:cs typeface="Courier New"/>
              </a:rPr>
              <a:t>即為該</a:t>
            </a:r>
            <a:r>
              <a:rPr lang="en-US" altLang="zh-TW" sz="2800" b="1" dirty="0" err="1">
                <a:solidFill>
                  <a:srgbClr val="00B050"/>
                </a:solidFill>
                <a:latin typeface="Courier New"/>
                <a:ea typeface="微軟正黑體"/>
                <a:cs typeface="Courier New"/>
              </a:rPr>
              <a:t>int</a:t>
            </a:r>
            <a:endParaRPr lang="en-US" altLang="zh-TW" sz="2800" b="1" err="1">
              <a:solidFill>
                <a:srgbClr val="00B050"/>
              </a:solidFill>
              <a:latin typeface="Courier New"/>
              <a:ea typeface="微軟正黑體"/>
              <a:cs typeface="Courier New"/>
            </a:endParaRPr>
          </a:p>
          <a:p>
            <a:pPr marL="305435" indent="-305435"/>
            <a:endParaRPr lang="zh-TW" altLang="en-US" sz="2800" dirty="0">
              <a:solidFill>
                <a:srgbClr val="00B0F0"/>
              </a:solidFill>
              <a:latin typeface="Courier New"/>
              <a:ea typeface="微軟正黑體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56723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DividendVTI</vt:lpstr>
      <vt:lpstr>函式</vt:lpstr>
      <vt:lpstr>Online judge</vt:lpstr>
      <vt:lpstr>函式​介紹</vt:lpstr>
      <vt:lpstr>1.什麼是函式?</vt:lpstr>
      <vt:lpstr>2.宣告函式--(1)</vt:lpstr>
      <vt:lpstr>2.宣告函式--(2)</vt:lpstr>
      <vt:lpstr>3.呼叫函式--無回傳值(void)</vt:lpstr>
      <vt:lpstr>2.宣告函式--(3)</vt:lpstr>
      <vt:lpstr>3.呼叫函式--有回傳值</vt:lpstr>
      <vt:lpstr>4.函式小提示</vt:lpstr>
      <vt:lpstr>函式庫</vt:lpstr>
      <vt:lpstr>string.h</vt:lpstr>
      <vt:lpstr>&lt;string.h&gt;</vt:lpstr>
      <vt:lpstr>遞迴函式</vt:lpstr>
      <vt:lpstr>1.什麼是遞迴函式?</vt:lpstr>
      <vt:lpstr>2.遞迴函式--費式數列</vt:lpstr>
      <vt:lpstr>PowerPoint 簡報</vt:lpstr>
      <vt:lpstr>最大公因數－參考解法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1159</cp:revision>
  <dcterms:created xsi:type="dcterms:W3CDTF">2012-07-30T21:28:29Z</dcterms:created>
  <dcterms:modified xsi:type="dcterms:W3CDTF">2019-12-05T12:00:51Z</dcterms:modified>
</cp:coreProperties>
</file>