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60" r:id="rId3"/>
    <p:sldId id="266" r:id="rId4"/>
    <p:sldId id="257" r:id="rId5"/>
    <p:sldId id="262" r:id="rId6"/>
    <p:sldId id="263" r:id="rId7"/>
    <p:sldId id="264" r:id="rId8"/>
    <p:sldId id="265" r:id="rId9"/>
    <p:sldId id="261" r:id="rId10"/>
    <p:sldId id="258" r:id="rId11"/>
    <p:sldId id="259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940D9-D041-4FFF-8436-83C268CBBF94}" v="1540" dt="2019-11-28T15:31:3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嘎伯 林" userId="627d6a81f35269da" providerId="Windows Live" clId="Web-{105940D9-D041-4FFF-8436-83C268CBBF94}"/>
    <pc:docChg chg="addSld delSld modSld sldOrd addMainMaster delMainMaster">
      <pc:chgData name="嘎伯 林" userId="627d6a81f35269da" providerId="Windows Live" clId="Web-{105940D9-D041-4FFF-8436-83C268CBBF94}" dt="2019-11-28T15:31:38.812" v="1537" actId="20577"/>
      <pc:docMkLst>
        <pc:docMk/>
      </pc:docMkLst>
      <pc:sldChg chg="addSp modSp mod setBg modClrScheme setClrOvrMap chgLayout modNotes">
        <pc:chgData name="嘎伯 林" userId="627d6a81f35269da" providerId="Windows Live" clId="Web-{105940D9-D041-4FFF-8436-83C268CBBF94}" dt="2019-11-28T15:12:34.172" v="748" actId="20577"/>
        <pc:sldMkLst>
          <pc:docMk/>
          <pc:sldMk cId="2592129946" sldId="256"/>
        </pc:sldMkLst>
        <pc:spChg chg="mod">
          <ac:chgData name="嘎伯 林" userId="627d6a81f35269da" providerId="Windows Live" clId="Web-{105940D9-D041-4FFF-8436-83C268CBBF94}" dt="2019-11-28T15:12:34.172" v="748" actId="20577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嘎伯 林" userId="627d6a81f35269da" providerId="Windows Live" clId="Web-{105940D9-D041-4FFF-8436-83C268CBBF94}" dt="2019-11-28T14:39:10.560" v="65" actId="20577"/>
          <ac:spMkLst>
            <pc:docMk/>
            <pc:sldMk cId="2592129946" sldId="256"/>
            <ac:spMk id="3" creationId="{00000000-0000-0000-0000-000000000000}"/>
          </ac:spMkLst>
        </pc:spChg>
        <pc:spChg chg="add">
          <ac:chgData name="嘎伯 林" userId="627d6a81f35269da" providerId="Windows Live" clId="Web-{105940D9-D041-4FFF-8436-83C268CBBF94}" dt="2019-11-28T14:37:54.838" v="0"/>
          <ac:spMkLst>
            <pc:docMk/>
            <pc:sldMk cId="2592129946" sldId="256"/>
            <ac:spMk id="8" creationId="{8E019540-1104-4B12-9F83-45F58674186F}"/>
          </ac:spMkLst>
        </pc:spChg>
        <pc:spChg chg="add">
          <ac:chgData name="嘎伯 林" userId="627d6a81f35269da" providerId="Windows Live" clId="Web-{105940D9-D041-4FFF-8436-83C268CBBF94}" dt="2019-11-28T14:37:54.838" v="0"/>
          <ac:spMkLst>
            <pc:docMk/>
            <pc:sldMk cId="2592129946" sldId="256"/>
            <ac:spMk id="10" creationId="{11D976D6-8C98-48CC-8C34-0468F31678C2}"/>
          </ac:spMkLst>
        </pc:spChg>
        <pc:spChg chg="add">
          <ac:chgData name="嘎伯 林" userId="627d6a81f35269da" providerId="Windows Live" clId="Web-{105940D9-D041-4FFF-8436-83C268CBBF94}" dt="2019-11-28T14:37:54.838" v="0"/>
          <ac:spMkLst>
            <pc:docMk/>
            <pc:sldMk cId="2592129946" sldId="256"/>
            <ac:spMk id="12" creationId="{3580CFD6-E44A-486A-9E73-D8D948F78A34}"/>
          </ac:spMkLst>
        </pc:spChg>
      </pc:sldChg>
      <pc:sldChg chg="modSp new">
        <pc:chgData name="嘎伯 林" userId="627d6a81f35269da" providerId="Windows Live" clId="Web-{105940D9-D041-4FFF-8436-83C268CBBF94}" dt="2019-11-28T15:16:31.603" v="1006" actId="20577"/>
        <pc:sldMkLst>
          <pc:docMk/>
          <pc:sldMk cId="4084221723" sldId="257"/>
        </pc:sldMkLst>
        <pc:spChg chg="mod">
          <ac:chgData name="嘎伯 林" userId="627d6a81f35269da" providerId="Windows Live" clId="Web-{105940D9-D041-4FFF-8436-83C268CBBF94}" dt="2019-11-28T15:12:55.298" v="765" actId="20577"/>
          <ac:spMkLst>
            <pc:docMk/>
            <pc:sldMk cId="4084221723" sldId="257"/>
            <ac:spMk id="2" creationId="{AD8E9F9D-A5CF-4BEF-8B54-3283193418F3}"/>
          </ac:spMkLst>
        </pc:spChg>
        <pc:spChg chg="mod">
          <ac:chgData name="嘎伯 林" userId="627d6a81f35269da" providerId="Windows Live" clId="Web-{105940D9-D041-4FFF-8436-83C268CBBF94}" dt="2019-11-28T15:16:31.603" v="1006" actId="20577"/>
          <ac:spMkLst>
            <pc:docMk/>
            <pc:sldMk cId="4084221723" sldId="257"/>
            <ac:spMk id="3" creationId="{AC2ACF1B-A686-4851-A247-501E24AD076F}"/>
          </ac:spMkLst>
        </pc:spChg>
      </pc:sldChg>
      <pc:sldChg chg="addSp delSp modSp new">
        <pc:chgData name="嘎伯 林" userId="627d6a81f35269da" providerId="Windows Live" clId="Web-{105940D9-D041-4FFF-8436-83C268CBBF94}" dt="2019-11-28T14:56:09.616" v="305" actId="14100"/>
        <pc:sldMkLst>
          <pc:docMk/>
          <pc:sldMk cId="4090006723" sldId="258"/>
        </pc:sldMkLst>
        <pc:spChg chg="del">
          <ac:chgData name="嘎伯 林" userId="627d6a81f35269da" providerId="Windows Live" clId="Web-{105940D9-D041-4FFF-8436-83C268CBBF94}" dt="2019-11-28T14:55:51.538" v="302"/>
          <ac:spMkLst>
            <pc:docMk/>
            <pc:sldMk cId="4090006723" sldId="258"/>
            <ac:spMk id="3" creationId="{BAA337F0-FB46-490B-BB97-6B1EE12C2D7E}"/>
          </ac:spMkLst>
        </pc:spChg>
        <pc:picChg chg="add mod ord">
          <ac:chgData name="嘎伯 林" userId="627d6a81f35269da" providerId="Windows Live" clId="Web-{105940D9-D041-4FFF-8436-83C268CBBF94}" dt="2019-11-28T14:56:09.616" v="305" actId="14100"/>
          <ac:picMkLst>
            <pc:docMk/>
            <pc:sldMk cId="4090006723" sldId="258"/>
            <ac:picMk id="4" creationId="{14A917B6-C3A2-4E3B-BB3A-641D47B75D4A}"/>
          </ac:picMkLst>
        </pc:picChg>
      </pc:sldChg>
      <pc:sldChg chg="new del">
        <pc:chgData name="嘎伯 林" userId="627d6a81f35269da" providerId="Windows Live" clId="Web-{105940D9-D041-4FFF-8436-83C268CBBF94}" dt="2019-11-28T14:56:33.680" v="307"/>
        <pc:sldMkLst>
          <pc:docMk/>
          <pc:sldMk cId="1426566594" sldId="259"/>
        </pc:sldMkLst>
      </pc:sldChg>
      <pc:sldChg chg="addSp delSp modSp add ord replId modNotes">
        <pc:chgData name="嘎伯 林" userId="627d6a81f35269da" providerId="Windows Live" clId="Web-{105940D9-D041-4FFF-8436-83C268CBBF94}" dt="2019-11-28T15:08:13.286" v="674" actId="20577"/>
        <pc:sldMkLst>
          <pc:docMk/>
          <pc:sldMk cId="3937764812" sldId="259"/>
        </pc:sldMkLst>
        <pc:spChg chg="mod">
          <ac:chgData name="嘎伯 林" userId="627d6a81f35269da" providerId="Windows Live" clId="Web-{105940D9-D041-4FFF-8436-83C268CBBF94}" dt="2019-11-28T15:06:10.062" v="612" actId="14100"/>
          <ac:spMkLst>
            <pc:docMk/>
            <pc:sldMk cId="3937764812" sldId="259"/>
            <ac:spMk id="3" creationId="{AC2ACF1B-A686-4851-A247-501E24AD076F}"/>
          </ac:spMkLst>
        </pc:spChg>
        <pc:spChg chg="add del mod">
          <ac:chgData name="嘎伯 林" userId="627d6a81f35269da" providerId="Windows Live" clId="Web-{105940D9-D041-4FFF-8436-83C268CBBF94}" dt="2019-11-28T15:06:52.314" v="623"/>
          <ac:spMkLst>
            <pc:docMk/>
            <pc:sldMk cId="3937764812" sldId="259"/>
            <ac:spMk id="4" creationId="{60BAC027-E605-4BDE-ACB2-884E4181BDFD}"/>
          </ac:spMkLst>
        </pc:spChg>
        <pc:spChg chg="add del mod">
          <ac:chgData name="嘎伯 林" userId="627d6a81f35269da" providerId="Windows Live" clId="Web-{105940D9-D041-4FFF-8436-83C268CBBF94}" dt="2019-11-28T15:06:50.377" v="622"/>
          <ac:spMkLst>
            <pc:docMk/>
            <pc:sldMk cId="3937764812" sldId="259"/>
            <ac:spMk id="6" creationId="{97F245D7-D47A-4F23-BAF9-B0DAD3C5D7A1}"/>
          </ac:spMkLst>
        </pc:spChg>
        <pc:spChg chg="add del">
          <ac:chgData name="嘎伯 林" userId="627d6a81f35269da" providerId="Windows Live" clId="Web-{105940D9-D041-4FFF-8436-83C268CBBF94}" dt="2019-11-28T15:07:00.705" v="625"/>
          <ac:spMkLst>
            <pc:docMk/>
            <pc:sldMk cId="3937764812" sldId="259"/>
            <ac:spMk id="7" creationId="{57C30311-2C6D-4A13-8D52-31CDEE457CEB}"/>
          </ac:spMkLst>
        </pc:spChg>
        <pc:spChg chg="add mod">
          <ac:chgData name="嘎伯 林" userId="627d6a81f35269da" providerId="Windows Live" clId="Web-{105940D9-D041-4FFF-8436-83C268CBBF94}" dt="2019-11-28T15:08:13.286" v="674" actId="20577"/>
          <ac:spMkLst>
            <pc:docMk/>
            <pc:sldMk cId="3937764812" sldId="259"/>
            <ac:spMk id="9" creationId="{5D9D1FA2-3BA0-496D-8151-1FFEB9CF1DF2}"/>
          </ac:spMkLst>
        </pc:spChg>
      </pc:sldChg>
      <pc:sldChg chg="addSp delSp modSp add ord replId">
        <pc:chgData name="嘎伯 林" userId="627d6a81f35269da" providerId="Windows Live" clId="Web-{105940D9-D041-4FFF-8436-83C268CBBF94}" dt="2019-11-28T15:12:41.360" v="759" actId="20577"/>
        <pc:sldMkLst>
          <pc:docMk/>
          <pc:sldMk cId="1954444343" sldId="260"/>
        </pc:sldMkLst>
        <pc:spChg chg="mod">
          <ac:chgData name="嘎伯 林" userId="627d6a81f35269da" providerId="Windows Live" clId="Web-{105940D9-D041-4FFF-8436-83C268CBBF94}" dt="2019-11-28T15:12:41.360" v="759" actId="20577"/>
          <ac:spMkLst>
            <pc:docMk/>
            <pc:sldMk cId="1954444343" sldId="260"/>
            <ac:spMk id="2" creationId="{00000000-0000-0000-0000-000000000000}"/>
          </ac:spMkLst>
        </pc:spChg>
        <pc:spChg chg="add del mod">
          <ac:chgData name="嘎伯 林" userId="627d6a81f35269da" providerId="Windows Live" clId="Web-{105940D9-D041-4FFF-8436-83C268CBBF94}" dt="2019-11-28T15:11:40.341" v="708" actId="20577"/>
          <ac:spMkLst>
            <pc:docMk/>
            <pc:sldMk cId="1954444343" sldId="260"/>
            <ac:spMk id="3" creationId="{00000000-0000-0000-0000-000000000000}"/>
          </ac:spMkLst>
        </pc:spChg>
        <pc:spChg chg="add del mod">
          <ac:chgData name="嘎伯 林" userId="627d6a81f35269da" providerId="Windows Live" clId="Web-{105940D9-D041-4FFF-8436-83C268CBBF94}" dt="2019-11-28T15:11:27.247" v="694"/>
          <ac:spMkLst>
            <pc:docMk/>
            <pc:sldMk cId="1954444343" sldId="260"/>
            <ac:spMk id="5" creationId="{027AF453-22E1-413B-BE07-28F28EAE1C1E}"/>
          </ac:spMkLst>
        </pc:spChg>
      </pc:sldChg>
      <pc:sldChg chg="add replId">
        <pc:chgData name="嘎伯 林" userId="627d6a81f35269da" providerId="Windows Live" clId="Web-{105940D9-D041-4FFF-8436-83C268CBBF94}" dt="2019-11-28T15:12:46.422" v="762"/>
        <pc:sldMkLst>
          <pc:docMk/>
          <pc:sldMk cId="3817096524" sldId="261"/>
        </pc:sldMkLst>
      </pc:sldChg>
      <pc:sldChg chg="modSp add replId">
        <pc:chgData name="嘎伯 林" userId="627d6a81f35269da" providerId="Windows Live" clId="Web-{105940D9-D041-4FFF-8436-83C268CBBF94}" dt="2019-11-28T15:20:18.175" v="1208" actId="20577"/>
        <pc:sldMkLst>
          <pc:docMk/>
          <pc:sldMk cId="1099002285" sldId="262"/>
        </pc:sldMkLst>
        <pc:spChg chg="mod">
          <ac:chgData name="嘎伯 林" userId="627d6a81f35269da" providerId="Windows Live" clId="Web-{105940D9-D041-4FFF-8436-83C268CBBF94}" dt="2019-11-28T15:17:29.231" v="1030" actId="20577"/>
          <ac:spMkLst>
            <pc:docMk/>
            <pc:sldMk cId="1099002285" sldId="262"/>
            <ac:spMk id="2" creationId="{AD8E9F9D-A5CF-4BEF-8B54-3283193418F3}"/>
          </ac:spMkLst>
        </pc:spChg>
        <pc:spChg chg="mod">
          <ac:chgData name="嘎伯 林" userId="627d6a81f35269da" providerId="Windows Live" clId="Web-{105940D9-D041-4FFF-8436-83C268CBBF94}" dt="2019-11-28T15:20:18.175" v="1208" actId="20577"/>
          <ac:spMkLst>
            <pc:docMk/>
            <pc:sldMk cId="1099002285" sldId="262"/>
            <ac:spMk id="3" creationId="{AC2ACF1B-A686-4851-A247-501E24AD076F}"/>
          </ac:spMkLst>
        </pc:spChg>
      </pc:sldChg>
      <pc:sldChg chg="modSp add ord replId">
        <pc:chgData name="嘎伯 林" userId="627d6a81f35269da" providerId="Windows Live" clId="Web-{105940D9-D041-4FFF-8436-83C268CBBF94}" dt="2019-11-28T15:21:58.788" v="1244" actId="20577"/>
        <pc:sldMkLst>
          <pc:docMk/>
          <pc:sldMk cId="1307724386" sldId="263"/>
        </pc:sldMkLst>
        <pc:spChg chg="mod">
          <ac:chgData name="嘎伯 林" userId="627d6a81f35269da" providerId="Windows Live" clId="Web-{105940D9-D041-4FFF-8436-83C268CBBF94}" dt="2019-11-28T15:21:58.788" v="1244" actId="20577"/>
          <ac:spMkLst>
            <pc:docMk/>
            <pc:sldMk cId="1307724386" sldId="263"/>
            <ac:spMk id="2" creationId="{00000000-0000-0000-0000-000000000000}"/>
          </ac:spMkLst>
        </pc:spChg>
        <pc:spChg chg="mod">
          <ac:chgData name="嘎伯 林" userId="627d6a81f35269da" providerId="Windows Live" clId="Web-{105940D9-D041-4FFF-8436-83C268CBBF94}" dt="2019-11-28T15:21:20.662" v="1217" actId="20577"/>
          <ac:spMkLst>
            <pc:docMk/>
            <pc:sldMk cId="1307724386" sldId="263"/>
            <ac:spMk id="3" creationId="{00000000-0000-0000-0000-000000000000}"/>
          </ac:spMkLst>
        </pc:spChg>
      </pc:sldChg>
      <pc:sldChg chg="modSp add ord replId">
        <pc:chgData name="嘎伯 林" userId="627d6a81f35269da" providerId="Windows Live" clId="Web-{105940D9-D041-4FFF-8436-83C268CBBF94}" dt="2019-11-28T15:23:39.996" v="1305" actId="20577"/>
        <pc:sldMkLst>
          <pc:docMk/>
          <pc:sldMk cId="3306954208" sldId="264"/>
        </pc:sldMkLst>
        <pc:spChg chg="mod">
          <ac:chgData name="嘎伯 林" userId="627d6a81f35269da" providerId="Windows Live" clId="Web-{105940D9-D041-4FFF-8436-83C268CBBF94}" dt="2019-11-28T15:22:29.305" v="1257" actId="20577"/>
          <ac:spMkLst>
            <pc:docMk/>
            <pc:sldMk cId="3306954208" sldId="264"/>
            <ac:spMk id="2" creationId="{AD8E9F9D-A5CF-4BEF-8B54-3283193418F3}"/>
          </ac:spMkLst>
        </pc:spChg>
        <pc:spChg chg="mod">
          <ac:chgData name="嘎伯 林" userId="627d6a81f35269da" providerId="Windows Live" clId="Web-{105940D9-D041-4FFF-8436-83C268CBBF94}" dt="2019-11-28T15:23:39.996" v="1305" actId="20577"/>
          <ac:spMkLst>
            <pc:docMk/>
            <pc:sldMk cId="3306954208" sldId="264"/>
            <ac:spMk id="3" creationId="{AC2ACF1B-A686-4851-A247-501E24AD076F}"/>
          </ac:spMkLst>
        </pc:spChg>
      </pc:sldChg>
      <pc:sldChg chg="modSp add ord replId">
        <pc:chgData name="嘎伯 林" userId="627d6a81f35269da" providerId="Windows Live" clId="Web-{105940D9-D041-4FFF-8436-83C268CBBF94}" dt="2019-11-28T15:24:22.950" v="1328" actId="20577"/>
        <pc:sldMkLst>
          <pc:docMk/>
          <pc:sldMk cId="1879797201" sldId="265"/>
        </pc:sldMkLst>
        <pc:spChg chg="mod">
          <ac:chgData name="嘎伯 林" userId="627d6a81f35269da" providerId="Windows Live" clId="Web-{105940D9-D041-4FFF-8436-83C268CBBF94}" dt="2019-11-28T15:24:22.950" v="1328" actId="20577"/>
          <ac:spMkLst>
            <pc:docMk/>
            <pc:sldMk cId="1879797201" sldId="265"/>
            <ac:spMk id="2" creationId="{00000000-0000-0000-0000-000000000000}"/>
          </ac:spMkLst>
        </pc:spChg>
        <pc:spChg chg="mod">
          <ac:chgData name="嘎伯 林" userId="627d6a81f35269da" providerId="Windows Live" clId="Web-{105940D9-D041-4FFF-8436-83C268CBBF94}" dt="2019-11-28T15:24:08.872" v="1323" actId="20577"/>
          <ac:spMkLst>
            <pc:docMk/>
            <pc:sldMk cId="1879797201" sldId="265"/>
            <ac:spMk id="3" creationId="{00000000-0000-0000-0000-000000000000}"/>
          </ac:spMkLst>
        </pc:spChg>
      </pc:sldChg>
      <pc:sldChg chg="modSp add ord replId">
        <pc:chgData name="嘎伯 林" userId="627d6a81f35269da" providerId="Windows Live" clId="Web-{105940D9-D041-4FFF-8436-83C268CBBF94}" dt="2019-11-28T15:29:56.355" v="1511" actId="20577"/>
        <pc:sldMkLst>
          <pc:docMk/>
          <pc:sldMk cId="2193768744" sldId="266"/>
        </pc:sldMkLst>
        <pc:spChg chg="mod">
          <ac:chgData name="嘎伯 林" userId="627d6a81f35269da" providerId="Windows Live" clId="Web-{105940D9-D041-4FFF-8436-83C268CBBF94}" dt="2019-11-28T15:26:28.987" v="1332" actId="20577"/>
          <ac:spMkLst>
            <pc:docMk/>
            <pc:sldMk cId="2193768744" sldId="266"/>
            <ac:spMk id="2" creationId="{AD8E9F9D-A5CF-4BEF-8B54-3283193418F3}"/>
          </ac:spMkLst>
        </pc:spChg>
        <pc:spChg chg="mod">
          <ac:chgData name="嘎伯 林" userId="627d6a81f35269da" providerId="Windows Live" clId="Web-{105940D9-D041-4FFF-8436-83C268CBBF94}" dt="2019-11-28T15:29:56.355" v="1511" actId="20577"/>
          <ac:spMkLst>
            <pc:docMk/>
            <pc:sldMk cId="2193768744" sldId="266"/>
            <ac:spMk id="3" creationId="{AC2ACF1B-A686-4851-A247-501E24AD076F}"/>
          </ac:spMkLst>
        </pc:spChg>
      </pc:sldChg>
      <pc:sldChg chg="modSp new">
        <pc:chgData name="嘎伯 林" userId="627d6a81f35269da" providerId="Windows Live" clId="Web-{105940D9-D041-4FFF-8436-83C268CBBF94}" dt="2019-11-28T15:31:38.202" v="1535" actId="20577"/>
        <pc:sldMkLst>
          <pc:docMk/>
          <pc:sldMk cId="332613938" sldId="267"/>
        </pc:sldMkLst>
        <pc:spChg chg="mod">
          <ac:chgData name="嘎伯 林" userId="627d6a81f35269da" providerId="Windows Live" clId="Web-{105940D9-D041-4FFF-8436-83C268CBBF94}" dt="2019-11-28T15:31:38.202" v="1535" actId="20577"/>
          <ac:spMkLst>
            <pc:docMk/>
            <pc:sldMk cId="332613938" sldId="267"/>
            <ac:spMk id="3" creationId="{BAB5A913-4AE2-4A61-9272-36749AB01D67}"/>
          </ac:spMkLst>
        </pc:spChg>
      </pc:sldChg>
      <pc:sldMasterChg chg="del delSldLayout">
        <pc:chgData name="嘎伯 林" userId="627d6a81f35269da" providerId="Windows Live" clId="Web-{105940D9-D041-4FFF-8436-83C268CBBF94}" dt="2019-11-28T14:37:54.838" v="0"/>
        <pc:sldMasterMkLst>
          <pc:docMk/>
          <pc:sldMasterMk cId="3221134675" sldId="2147483648"/>
        </pc:sldMasterMkLst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嘎伯 林" userId="627d6a81f35269da" providerId="Windows Live" clId="Web-{105940D9-D041-4FFF-8436-83C268CBBF94}" dt="2019-11-28T14:37:54.838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addSldLayout">
        <pc:chgData name="嘎伯 林" userId="627d6a81f35269da" providerId="Windows Live" clId="Web-{105940D9-D041-4FFF-8436-83C268CBBF94}" dt="2019-11-28T14:37:54.838" v="0"/>
        <pc:sldMasterMkLst>
          <pc:docMk/>
          <pc:sldMasterMk cId="833503857" sldId="2147483673"/>
        </pc:sldMasterMkLst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2255773871" sldId="2147483662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925912393" sldId="2147483663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705083693" sldId="2147483664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1039976492" sldId="2147483665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2863808785" sldId="2147483666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1779727196" sldId="2147483667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3442570015" sldId="2147483668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2492531736" sldId="2147483669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3928986129" sldId="2147483670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3106415416" sldId="2147483671"/>
          </pc:sldLayoutMkLst>
        </pc:sldLayoutChg>
        <pc:sldLayoutChg chg="add">
          <pc:chgData name="嘎伯 林" userId="627d6a81f35269da" providerId="Windows Live" clId="Web-{105940D9-D041-4FFF-8436-83C268CBBF94}" dt="2019-11-28T14:37:54.838" v="0"/>
          <pc:sldLayoutMkLst>
            <pc:docMk/>
            <pc:sldMasterMk cId="833503857" sldId="2147483673"/>
            <pc:sldLayoutMk cId="108784618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0D443-6FDB-4D02-8011-42C39D882511}" type="datetimeFigureOut">
              <a:rPr lang="en-US" altLang="zh-TW"/>
              <a:t>2019/11/28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AA529-EFE1-4DE9-AC95-A8B7CE5ED5E1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6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scanf()</a:t>
            </a:r>
          </a:p>
          <a:p>
            <a:r>
              <a:rPr lang="zh-TW" altLang="en-US">
                <a:ea typeface="新細明體"/>
                <a:cs typeface="Calibri"/>
              </a:rPr>
              <a:t>\0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10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scanf()</a:t>
            </a:r>
          </a:p>
          <a:p>
            <a:r>
              <a:rPr lang="zh-TW" altLang="en-US">
                <a:ea typeface="新細明體"/>
                <a:cs typeface="Calibri"/>
              </a:rPr>
              <a:t>\0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87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scanf()</a:t>
            </a:r>
          </a:p>
          <a:p>
            <a:r>
              <a:rPr lang="zh-TW" altLang="en-US">
                <a:ea typeface="新細明體"/>
                <a:cs typeface="Calibri"/>
              </a:rPr>
              <a:t>\0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scanf()</a:t>
            </a:r>
          </a:p>
          <a:p>
            <a:r>
              <a:rPr lang="zh-TW" altLang="en-US">
                <a:ea typeface="新細明體"/>
                <a:cs typeface="Calibri"/>
              </a:rPr>
              <a:t>\0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75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ea typeface="新細明體"/>
                <a:cs typeface="Calibri"/>
              </a:rPr>
              <a:t>printf</a:t>
            </a:r>
            <a:r>
              <a:rPr lang="en-US" altLang="zh-TW" dirty="0">
                <a:ea typeface="新細明體"/>
                <a:cs typeface="Calibri"/>
              </a:rPr>
              <a:t>("%</a:t>
            </a:r>
            <a:r>
              <a:rPr lang="en-US" altLang="zh-TW" dirty="0" err="1">
                <a:ea typeface="新細明體"/>
                <a:cs typeface="Calibri"/>
              </a:rPr>
              <a:t>c%d</a:t>
            </a:r>
            <a:r>
              <a:rPr lang="en-US" altLang="zh-TW" dirty="0">
                <a:ea typeface="新細明體"/>
                <a:cs typeface="Calibri"/>
              </a:rPr>
              <a:t>, c, c);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AA529-EFE1-4DE9-AC95-A8B7CE5ED5E1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57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7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8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3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7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0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2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7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50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70" r:id="rId10"/>
    <p:sldLayoutId id="21474836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r>
              <a:rPr lang="zh-TW" altLang="en-US" sz="6600">
                <a:ea typeface="+mj-lt"/>
                <a:cs typeface="+mj-lt"/>
              </a:rPr>
              <a:t>字元、字串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zh-TW" altLang="en-US" sz="2800">
                <a:ea typeface="微軟正黑體"/>
              </a:rPr>
              <a:t>一中電研社</a:t>
            </a:r>
            <a:endParaRPr lang="zh-TW" altLang="en-US" sz="2800" dirty="0">
              <a:ea typeface="微軟正黑體"/>
            </a:endParaRPr>
          </a:p>
          <a:p>
            <a:r>
              <a:rPr lang="zh-TW" altLang="en-US" sz="2800">
                <a:ea typeface="微軟正黑體"/>
              </a:rPr>
              <a:t>　　第四次社課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00233-4330-4FAD-AA34-A70B4923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14A917B6-C3A2-4E3B-BB3A-641D47B75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" y="-3751"/>
            <a:ext cx="12170445" cy="6870054"/>
          </a:xfrm>
        </p:spPr>
      </p:pic>
    </p:spTree>
    <p:extLst>
      <p:ext uri="{BB962C8B-B14F-4D97-AF65-F5344CB8AC3E}">
        <p14:creationId xmlns:p14="http://schemas.microsoft.com/office/powerpoint/2010/main" val="409000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E9F9D-A5CF-4BEF-8B54-3283193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>
                <a:solidFill>
                  <a:srgbClr val="0070C0"/>
                </a:solidFill>
                <a:ea typeface="微軟正黑體"/>
              </a:rPr>
              <a:t>字元 &amp; ASCII碼</a:t>
            </a:r>
            <a:endParaRPr lang="zh-TW" altLang="en-US" sz="4000" dirty="0">
              <a:solidFill>
                <a:srgbClr val="0070C0"/>
              </a:solidFill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ACF1B-A686-4851-A247-501E24AD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20678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solidFill>
                <a:srgbClr val="404040"/>
              </a:solidFill>
              <a:ea typeface="微軟正黑體"/>
            </a:endParaRPr>
          </a:p>
          <a:p>
            <a:pPr marL="0" indent="0">
              <a:buNone/>
            </a:pPr>
            <a:r>
              <a:rPr lang="zh-TW" altLang="en-US" sz="3200">
                <a:solidFill>
                  <a:srgbClr val="404040"/>
                </a:solidFill>
                <a:ea typeface="微軟正黑體"/>
              </a:rPr>
              <a:t>char c = 'A';</a:t>
            </a:r>
            <a:endParaRPr lang="zh-TW" altLang="en-US" sz="3200" dirty="0">
              <a:solidFill>
                <a:srgbClr val="404040"/>
              </a:solidFill>
              <a:ea typeface="微軟正黑體"/>
            </a:endParaRPr>
          </a:p>
          <a:p>
            <a:pPr marL="0" indent="0">
              <a:buNone/>
            </a:pPr>
            <a:r>
              <a:rPr lang="zh-TW" altLang="en-US" sz="3200">
                <a:ea typeface="微軟正黑體"/>
              </a:rPr>
              <a:t>c += 5;</a:t>
            </a:r>
            <a:endParaRPr lang="zh-TW" altLang="en-US" sz="3200" dirty="0">
              <a:ea typeface="微軟正黑體"/>
            </a:endParaRPr>
          </a:p>
          <a:p>
            <a:pPr marL="305435" indent="-305435"/>
            <a:r>
              <a:rPr lang="zh-TW" altLang="en-US" sz="3200">
                <a:ea typeface="微軟正黑體"/>
              </a:rPr>
              <a:t>此時</a:t>
            </a:r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c == 'F' </a:t>
            </a:r>
          </a:p>
          <a:p>
            <a:pPr marL="0" indent="0">
              <a:buNone/>
            </a:pPr>
            <a:endParaRPr lang="zh-TW" altLang="en-US" sz="3200" dirty="0">
              <a:solidFill>
                <a:schemeClr val="tx1"/>
              </a:solidFill>
              <a:ea typeface="微軟正黑體"/>
            </a:endParaRPr>
          </a:p>
          <a:p>
            <a:pPr marL="305435" indent="-305435"/>
            <a:endParaRPr lang="zh-TW" altLang="en-US" sz="3200" dirty="0">
              <a:solidFill>
                <a:srgbClr val="404040"/>
              </a:solidFill>
              <a:ea typeface="微軟正黑體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9D1FA2-3BA0-496D-8151-1FFEB9CF1DF2}"/>
              </a:ext>
            </a:extLst>
          </p:cNvPr>
          <p:cNvSpPr txBox="1">
            <a:spLocks/>
          </p:cNvSpPr>
          <p:nvPr/>
        </p:nvSpPr>
        <p:spPr>
          <a:xfrm>
            <a:off x="6091038" y="2340864"/>
            <a:ext cx="420678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zh-TW" altLang="en-US" sz="3200" dirty="0">
              <a:solidFill>
                <a:srgbClr val="404040"/>
              </a:solidFill>
              <a:ea typeface="微軟正黑體"/>
            </a:endParaRPr>
          </a:p>
          <a:p>
            <a:pPr marL="0" indent="0">
              <a:buNone/>
            </a:pPr>
            <a:r>
              <a:rPr lang="zh-TW" altLang="en-US" sz="3200">
                <a:solidFill>
                  <a:srgbClr val="404040"/>
                </a:solidFill>
                <a:ea typeface="微軟正黑體"/>
              </a:rPr>
              <a:t>printf("%c %d", c, c);</a:t>
            </a:r>
            <a:endParaRPr lang="zh-TW" altLang="en-US" sz="3200" dirty="0">
              <a:solidFill>
                <a:srgbClr val="404040"/>
              </a:solidFill>
              <a:ea typeface="微軟正黑體"/>
            </a:endParaRPr>
          </a:p>
          <a:p>
            <a:pPr marL="305435" indent="-305435"/>
            <a:r>
              <a:rPr lang="zh-TW" altLang="en-US" sz="3200">
                <a:ea typeface="微軟正黑體"/>
              </a:rPr>
              <a:t>此時</a:t>
            </a:r>
            <a:r>
              <a:rPr lang="zh-TW" altLang="en-US" sz="3200">
                <a:solidFill>
                  <a:srgbClr val="404040"/>
                </a:solidFill>
                <a:ea typeface="微軟正黑體"/>
              </a:rPr>
              <a:t>輸出：F 70</a:t>
            </a:r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 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zh-TW" altLang="en-US" sz="3200" dirty="0">
              <a:solidFill>
                <a:schemeClr val="tx1"/>
              </a:solidFill>
              <a:ea typeface="微軟正黑體"/>
            </a:endParaRPr>
          </a:p>
          <a:p>
            <a:pPr marL="305435" indent="-305435"/>
            <a:endParaRPr lang="zh-TW" altLang="en-US" sz="3200" dirty="0">
              <a:solidFill>
                <a:srgbClr val="404040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3776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01B-0DC5-4AA4-AC22-A1121656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B5A913-4AE2-4A61-9272-36749AB0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4033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8800" b="1">
                <a:solidFill>
                  <a:srgbClr val="0070C0"/>
                </a:solidFill>
                <a:ea typeface="微軟正黑體"/>
              </a:rPr>
              <a:t>練習</a:t>
            </a:r>
            <a:endParaRPr lang="zh-TW" altLang="en-US" sz="8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r>
              <a:rPr lang="zh-TW" altLang="en-US" sz="6600">
                <a:ea typeface="微軟正黑體"/>
              </a:rPr>
              <a:t>輸</a:t>
            </a:r>
            <a:r>
              <a:rPr lang="zh-TW" sz="6600">
                <a:ea typeface="微軟正黑體"/>
              </a:rPr>
              <a:t>出</a:t>
            </a:r>
            <a:r>
              <a:rPr lang="zh-TW" altLang="en-US" sz="6600">
                <a:ea typeface="微軟正黑體"/>
              </a:rPr>
              <a:t>入</a:t>
            </a:r>
            <a:endParaRPr lang="zh-TW" sz="66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zh-TW" altLang="en-US" sz="2800">
                <a:ea typeface="微軟正黑體"/>
              </a:rPr>
              <a:t> 第一部分　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444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E9F9D-A5CF-4BEF-8B54-3283193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>
                <a:solidFill>
                  <a:srgbClr val="0070C0"/>
                </a:solidFill>
                <a:ea typeface="微軟正黑體"/>
              </a:rPr>
              <a:t>宣告</a:t>
            </a:r>
            <a:endParaRPr lang="zh-TW" altLang="en-US" sz="4000" dirty="0">
              <a:solidFill>
                <a:srgbClr val="0070C0"/>
              </a:solidFill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ACF1B-A686-4851-A247-501E24AD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zh-TW" altLang="en-US" sz="3200" b="1">
                <a:solidFill>
                  <a:srgbClr val="00B050"/>
                </a:solidFill>
                <a:ea typeface="微軟正黑體"/>
              </a:rPr>
              <a:t>字元</a:t>
            </a:r>
            <a:r>
              <a:rPr lang="zh-TW" altLang="en-US" sz="3200">
                <a:ea typeface="微軟正黑體"/>
              </a:rPr>
              <a:t>：char c = </a:t>
            </a:r>
            <a:r>
              <a:rPr lang="zh-TW" altLang="en-US" sz="3200" b="1">
                <a:solidFill>
                  <a:srgbClr val="00B050"/>
                </a:solidFill>
                <a:ea typeface="微軟正黑體"/>
              </a:rPr>
              <a:t>'</a:t>
            </a:r>
            <a:r>
              <a:rPr lang="zh-TW" altLang="en-US" sz="3200">
                <a:solidFill>
                  <a:schemeClr val="tx1"/>
                </a:solidFill>
                <a:ea typeface="微軟正黑體"/>
              </a:rPr>
              <a:t>c</a:t>
            </a:r>
            <a:r>
              <a:rPr lang="zh-TW" altLang="en-US" sz="3200" b="1">
                <a:solidFill>
                  <a:srgbClr val="00B050"/>
                </a:solidFill>
                <a:ea typeface="微軟正黑體"/>
              </a:rPr>
              <a:t>'</a:t>
            </a:r>
            <a:r>
              <a:rPr lang="zh-TW" altLang="en-US" sz="3200">
                <a:solidFill>
                  <a:schemeClr val="tx1"/>
                </a:solidFill>
                <a:ea typeface="微軟正黑體"/>
              </a:rPr>
              <a:t>;</a:t>
            </a:r>
            <a:endParaRPr lang="zh-TW" sz="3200" b="1">
              <a:solidFill>
                <a:schemeClr val="tx1"/>
              </a:solidFill>
              <a:ea typeface="+mn-lt"/>
              <a:cs typeface="+mn-lt"/>
            </a:endParaRPr>
          </a:p>
          <a:p>
            <a:pPr marL="305435" indent="-305435"/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字串</a:t>
            </a:r>
            <a:r>
              <a:rPr lang="zh-TW" altLang="en-US" sz="3200">
                <a:ea typeface="微軟正黑體"/>
              </a:rPr>
              <a:t>：char *s = </a:t>
            </a:r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"</a:t>
            </a:r>
            <a:r>
              <a:rPr lang="zh-TW" altLang="en-US" sz="3200">
                <a:ea typeface="微軟正黑體"/>
              </a:rPr>
              <a:t>string</a:t>
            </a:r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"</a:t>
            </a:r>
            <a:r>
              <a:rPr lang="zh-TW" altLang="en-US" sz="3200">
                <a:ea typeface="微軟正黑體"/>
              </a:rPr>
              <a:t>; (char s[10] = </a:t>
            </a:r>
            <a:r>
              <a:rPr lang="zh-TW" sz="3200">
                <a:ea typeface="+mn-lt"/>
                <a:cs typeface="+mn-lt"/>
              </a:rPr>
              <a:t>= </a:t>
            </a:r>
            <a:r>
              <a:rPr lang="zh-TW" sz="3200" b="1">
                <a:solidFill>
                  <a:srgbClr val="FF0000"/>
                </a:solidFill>
                <a:ea typeface="+mn-lt"/>
                <a:cs typeface="+mn-lt"/>
              </a:rPr>
              <a:t>"</a:t>
            </a:r>
            <a:r>
              <a:rPr lang="zh-TW" sz="3200">
                <a:ea typeface="+mn-lt"/>
                <a:cs typeface="+mn-lt"/>
              </a:rPr>
              <a:t>string</a:t>
            </a:r>
            <a:r>
              <a:rPr lang="zh-TW" sz="3200" b="1">
                <a:solidFill>
                  <a:srgbClr val="FF0000"/>
                </a:solidFill>
                <a:ea typeface="+mn-lt"/>
                <a:cs typeface="+mn-lt"/>
              </a:rPr>
              <a:t>"</a:t>
            </a:r>
            <a:r>
              <a:rPr lang="zh-TW" sz="3200">
                <a:ea typeface="+mn-lt"/>
                <a:cs typeface="+mn-lt"/>
              </a:rPr>
              <a:t>;</a:t>
            </a:r>
            <a:r>
              <a:rPr lang="zh-TW" altLang="en-US" sz="3200">
                <a:ea typeface="微軟正黑體"/>
              </a:rPr>
              <a:t>)</a:t>
            </a:r>
          </a:p>
          <a:p>
            <a:pPr marL="305435" indent="-305435"/>
            <a:r>
              <a:rPr lang="zh-TW" altLang="en-US" sz="3200">
                <a:solidFill>
                  <a:srgbClr val="404040"/>
                </a:solidFill>
                <a:ea typeface="微軟正黑體"/>
              </a:rPr>
              <a:t>字串結尾為</a:t>
            </a:r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val="219376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E9F9D-A5CF-4BEF-8B54-3283193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>
                <a:solidFill>
                  <a:srgbClr val="0070C0"/>
                </a:solidFill>
                <a:ea typeface="微軟正黑體"/>
              </a:rPr>
              <a:t>輸出入</a:t>
            </a:r>
            <a:endParaRPr lang="zh-TW" altLang="en-US" sz="4000" dirty="0">
              <a:solidFill>
                <a:srgbClr val="0070C0"/>
              </a:solidFill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ACF1B-A686-4851-A247-501E24AD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zh-TW" altLang="en-US" sz="3200" b="1">
                <a:solidFill>
                  <a:srgbClr val="00B050"/>
                </a:solidFill>
                <a:ea typeface="微軟正黑體"/>
              </a:rPr>
              <a:t>字元</a:t>
            </a:r>
            <a:r>
              <a:rPr lang="zh-TW" altLang="en-US" sz="3200">
                <a:ea typeface="微軟正黑體"/>
              </a:rPr>
              <a:t>：getchar(), putchar()</a:t>
            </a:r>
            <a:r>
              <a:rPr lang="zh-TW" sz="3200">
                <a:ea typeface="+mn-lt"/>
                <a:cs typeface="+mn-lt"/>
              </a:rPr>
              <a:t>,  printf/scanf : </a:t>
            </a:r>
            <a:r>
              <a:rPr lang="zh-TW" sz="3200" b="1">
                <a:solidFill>
                  <a:srgbClr val="00B050"/>
                </a:solidFill>
                <a:ea typeface="+mn-lt"/>
                <a:cs typeface="+mn-lt"/>
              </a:rPr>
              <a:t>%</a:t>
            </a:r>
            <a:r>
              <a:rPr lang="en-US" altLang="zh-TW" sz="3200" b="1" dirty="0">
                <a:solidFill>
                  <a:srgbClr val="00B050"/>
                </a:solidFill>
                <a:ea typeface="+mn-lt"/>
                <a:cs typeface="+mn-lt"/>
              </a:rPr>
              <a:t>c</a:t>
            </a:r>
            <a:endParaRPr lang="zh-TW" sz="3200" b="1">
              <a:solidFill>
                <a:srgbClr val="00B050"/>
              </a:solidFill>
              <a:ea typeface="+mn-lt"/>
              <a:cs typeface="+mn-lt"/>
            </a:endParaRPr>
          </a:p>
          <a:p>
            <a:pPr marL="305435" indent="-305435"/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字串</a:t>
            </a:r>
            <a:r>
              <a:rPr lang="zh-TW" altLang="en-US" sz="3200">
                <a:ea typeface="微軟正黑體"/>
              </a:rPr>
              <a:t>：gets(), puts(),  printf/scanf : </a:t>
            </a:r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%s</a:t>
            </a:r>
            <a:endParaRPr lang="zh-TW" altLang="en-US" sz="3200" b="1" dirty="0">
              <a:solidFill>
                <a:srgbClr val="FF0000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8422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E9F9D-A5CF-4BEF-8B54-3283193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>
                <a:solidFill>
                  <a:srgbClr val="0070C0"/>
                </a:solidFill>
                <a:ea typeface="微軟正黑體"/>
              </a:rPr>
              <a:t>字串輸出入</a:t>
            </a:r>
            <a:endParaRPr lang="zh-TW" altLang="en-US" sz="4000" dirty="0">
              <a:solidFill>
                <a:srgbClr val="0070C0"/>
              </a:solidFill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ACF1B-A686-4851-A247-501E24AD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TW" altLang="en-US" sz="3200">
                <a:solidFill>
                  <a:schemeClr val="tx1"/>
                </a:solidFill>
                <a:ea typeface="微軟正黑體"/>
              </a:rPr>
              <a:t>gets()：尾巴多一個 </a:t>
            </a:r>
            <a:r>
              <a:rPr lang="zh-TW" altLang="en-US" sz="3200">
                <a:solidFill>
                  <a:srgbClr val="FF0000"/>
                </a:solidFill>
                <a:ea typeface="微軟正黑體"/>
              </a:rPr>
              <a:t>'\n' </a:t>
            </a:r>
            <a:r>
              <a:rPr lang="zh-TW" altLang="en-US" sz="3200">
                <a:solidFill>
                  <a:schemeClr val="tx1"/>
                </a:solidFill>
                <a:ea typeface="微軟正黑體"/>
              </a:rPr>
              <a:t>；讀</a:t>
            </a:r>
            <a:r>
              <a:rPr lang="zh-TW" altLang="en-US" sz="3200">
                <a:solidFill>
                  <a:srgbClr val="FF0000"/>
                </a:solidFill>
                <a:ea typeface="微軟正黑體"/>
              </a:rPr>
              <a:t>整行</a:t>
            </a:r>
          </a:p>
          <a:p>
            <a:pPr marL="457200" indent="-457200"/>
            <a:r>
              <a:rPr lang="zh-TW" altLang="en-US" sz="3200">
                <a:solidFill>
                  <a:schemeClr val="tx1"/>
                </a:solidFill>
                <a:ea typeface="微軟正黑體"/>
              </a:rPr>
              <a:t>scanf()：遇到</a:t>
            </a:r>
            <a:r>
              <a:rPr lang="zh-TW" altLang="en-US" sz="3200">
                <a:solidFill>
                  <a:srgbClr val="00B050"/>
                </a:solidFill>
                <a:ea typeface="微軟正黑體"/>
              </a:rPr>
              <a:t>空白</a:t>
            </a:r>
            <a:r>
              <a:rPr lang="zh-TW" altLang="en-US" sz="3200">
                <a:solidFill>
                  <a:schemeClr val="tx1"/>
                </a:solidFill>
                <a:ea typeface="微軟正黑體"/>
              </a:rPr>
              <a:t>就停</a:t>
            </a:r>
            <a:endParaRPr lang="zh-TW" altLang="en-US" sz="3200" dirty="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9900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r>
              <a:rPr lang="zh-TW" altLang="en-US" sz="6600">
                <a:ea typeface="微軟正黑體"/>
              </a:rPr>
              <a:t>string.h</a:t>
            </a:r>
            <a:endParaRPr lang="zh-TW" altLang="en-US" sz="6600" dirty="0">
              <a:ea typeface="微軟正黑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zh-TW" altLang="en-US" sz="2800">
                <a:ea typeface="微軟正黑體"/>
              </a:rPr>
              <a:t> 第二部分　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7724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E9F9D-A5CF-4BEF-8B54-3283193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>
                <a:solidFill>
                  <a:srgbClr val="0070C0"/>
                </a:solidFill>
                <a:latin typeface="Franklin Gothic Demi"/>
                <a:ea typeface="微軟正黑體"/>
                <a:cs typeface="Arial"/>
              </a:rPr>
              <a:t>&lt;string.h&gt;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ACF1B-A686-4851-A247-501E24AD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3664"/>
            <a:ext cx="11029615" cy="5064701"/>
          </a:xfrm>
        </p:spPr>
        <p:txBody>
          <a:bodyPr>
            <a:normAutofit/>
          </a:bodyPr>
          <a:lstStyle/>
          <a:p>
            <a:pPr marL="457200" indent="-457200"/>
            <a:r>
              <a:rPr lang="zh-TW" altLang="en-US" sz="3200">
                <a:solidFill>
                  <a:srgbClr val="FF0000"/>
                </a:solidFill>
                <a:ea typeface="微軟正黑體"/>
              </a:rPr>
              <a:t>#​include &lt;string.h&gt;</a:t>
            </a:r>
            <a:endParaRPr lang="zh-TW" altLang="en-US" sz="3200" dirty="0">
              <a:solidFill>
                <a:srgbClr val="FF0000"/>
              </a:solidFill>
              <a:ea typeface="微軟正黑體"/>
            </a:endParaRPr>
          </a:p>
          <a:p>
            <a:pPr marL="305435" indent="-305435"/>
            <a:r>
              <a:rPr lang="zh-TW" sz="3200">
                <a:ea typeface="+mn-lt"/>
                <a:cs typeface="+mn-lt"/>
              </a:rPr>
              <a:t>strcpy(s1, s2)    將 s2 的內容複製到 s1</a:t>
            </a:r>
            <a:endParaRPr lang="zh-TW" altLang="en-US" sz="3200" dirty="0">
              <a:solidFill>
                <a:schemeClr val="tx1"/>
              </a:solidFill>
              <a:ea typeface="微軟正黑體"/>
            </a:endParaRPr>
          </a:p>
          <a:p>
            <a:pPr marL="305435" indent="-305435"/>
            <a:r>
              <a:rPr lang="zh-TW" sz="3200">
                <a:ea typeface="+mn-lt"/>
                <a:cs typeface="+mn-lt"/>
              </a:rPr>
              <a:t>strcmp(s1, s2)    比較 s1、s2 的內容，如果相等傳回 0</a:t>
            </a:r>
            <a:endParaRPr lang="zh-TW"/>
          </a:p>
          <a:p>
            <a:pPr marL="305435" indent="-305435"/>
            <a:r>
              <a:rPr lang="zh-TW" sz="3200">
                <a:ea typeface="+mn-lt"/>
                <a:cs typeface="+mn-lt"/>
              </a:rPr>
              <a:t>strcat(s1, s2)    將 s2 接到 s1 後面</a:t>
            </a:r>
            <a:endParaRPr lang="zh-TW"/>
          </a:p>
          <a:p>
            <a:pPr marL="305435" indent="-305435"/>
            <a:r>
              <a:rPr lang="zh-TW" sz="3200">
                <a:ea typeface="+mn-lt"/>
                <a:cs typeface="+mn-lt"/>
              </a:rPr>
              <a:t>strstr(s1, s2)    傳回 s2 字串在 s1字串中第一次出現的位置</a:t>
            </a:r>
            <a:endParaRPr lang="zh-TW"/>
          </a:p>
          <a:p>
            <a:pPr marL="305435" indent="-305435"/>
            <a:r>
              <a:rPr lang="zh-TW" sz="3200">
                <a:ea typeface="+mn-lt"/>
                <a:cs typeface="+mn-lt"/>
              </a:rPr>
              <a:t>strlen(s1)    傳回 s1 的長度(不含 '\0' 字元)</a:t>
            </a:r>
            <a:endParaRPr lang="zh-TW"/>
          </a:p>
          <a:p>
            <a:pPr marL="457200" indent="-457200"/>
            <a:endParaRPr lang="zh-TW" altLang="en-US" sz="3200" dirty="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0695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r>
              <a:rPr lang="zh-TW" sz="6600">
                <a:solidFill>
                  <a:schemeClr val="tx1"/>
                </a:solidFill>
                <a:ea typeface="+mj-lt"/>
                <a:cs typeface="+mj-lt"/>
              </a:rPr>
              <a:t>字元 &amp; ASCII碼</a:t>
            </a:r>
            <a:endParaRPr lang="zh-TW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zh-TW" altLang="en-US" sz="2800">
                <a:ea typeface="微軟正黑體"/>
              </a:rPr>
              <a:t> 第三部分　</a:t>
            </a:r>
            <a:endParaRPr lang="zh-TW" altLang="en-US" sz="2800" dirty="0">
              <a:ea typeface="微軟正黑體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79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E9F9D-A5CF-4BEF-8B54-3283193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>
                <a:solidFill>
                  <a:srgbClr val="0070C0"/>
                </a:solidFill>
                <a:ea typeface="微軟正黑體"/>
              </a:rPr>
              <a:t>字元 &amp; ASCII碼</a:t>
            </a:r>
            <a:endParaRPr lang="zh-TW" altLang="en-US" sz="4000" dirty="0">
              <a:solidFill>
                <a:srgbClr val="0070C0"/>
              </a:solidFill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ACF1B-A686-4851-A247-501E24AD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zh-TW" altLang="en-US" sz="3200">
                <a:ea typeface="微軟正黑體"/>
              </a:rPr>
              <a:t>char：以</a:t>
            </a:r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整數</a:t>
            </a:r>
            <a:r>
              <a:rPr lang="zh-TW" altLang="en-US" sz="3200">
                <a:ea typeface="微軟正黑體"/>
              </a:rPr>
              <a:t>儲存</a:t>
            </a:r>
            <a:endParaRPr lang="zh-TW" altLang="en-US" sz="3200" dirty="0">
              <a:ea typeface="微軟正黑體"/>
            </a:endParaRPr>
          </a:p>
          <a:p>
            <a:pPr marL="305435" indent="-305435"/>
            <a:r>
              <a:rPr lang="zh-TW" altLang="en-US" sz="3200">
                <a:ea typeface="微軟正黑體"/>
              </a:rPr>
              <a:t>ASCII：</a:t>
            </a:r>
            <a:r>
              <a:rPr lang="zh-TW" altLang="en-US" sz="3200" b="1">
                <a:solidFill>
                  <a:srgbClr val="FF0000"/>
                </a:solidFill>
                <a:ea typeface="微軟正黑體"/>
              </a:rPr>
              <a:t>整數</a:t>
            </a:r>
            <a:r>
              <a:rPr lang="zh-TW" altLang="en-US" sz="3200">
                <a:ea typeface="微軟正黑體"/>
              </a:rPr>
              <a:t>與</a:t>
            </a:r>
            <a:r>
              <a:rPr lang="zh-TW" altLang="en-US" sz="3200" b="1">
                <a:solidFill>
                  <a:srgbClr val="00B050"/>
                </a:solidFill>
                <a:ea typeface="微軟正黑體"/>
              </a:rPr>
              <a:t>字元</a:t>
            </a:r>
            <a:r>
              <a:rPr lang="zh-TW" altLang="en-US" sz="3200">
                <a:ea typeface="微軟正黑體"/>
              </a:rPr>
              <a:t>（符號）的對應關係</a:t>
            </a:r>
            <a:endParaRPr lang="zh-TW" altLang="en-US" sz="32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170965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DividendVTI</vt:lpstr>
      <vt:lpstr>字元、字串</vt:lpstr>
      <vt:lpstr>輸出入</vt:lpstr>
      <vt:lpstr>宣告</vt:lpstr>
      <vt:lpstr>輸出入</vt:lpstr>
      <vt:lpstr>字串輸出入</vt:lpstr>
      <vt:lpstr>string.h</vt:lpstr>
      <vt:lpstr>&lt;string.h&gt;</vt:lpstr>
      <vt:lpstr>字元 &amp; ASCII碼</vt:lpstr>
      <vt:lpstr>字元 &amp; ASCII碼</vt:lpstr>
      <vt:lpstr>PowerPoint 簡報</vt:lpstr>
      <vt:lpstr>字元 &amp; ASCII碼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354</cp:revision>
  <dcterms:created xsi:type="dcterms:W3CDTF">2012-07-30T21:28:29Z</dcterms:created>
  <dcterms:modified xsi:type="dcterms:W3CDTF">2019-11-28T15:31:41Z</dcterms:modified>
</cp:coreProperties>
</file>