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D8A4FB-46ED-44D8-929B-D08795E51832}">
  <a:tblStyle styleId="{97D8A4FB-46ED-44D8-929B-D08795E5183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CB1E419-AD51-46CA-89DE-AD1485683C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8" Type="http://schemas.openxmlformats.org/officeDocument/2006/relationships/slide" Target="slides/slide1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customXml" Target="../customXml/item3.xml"/><Relationship Id="rId11" Type="http://schemas.openxmlformats.org/officeDocument/2006/relationships/slide" Target="slides/slide4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9" Type="http://schemas.openxmlformats.org/officeDocument/2006/relationships/customXml" Target="../customXml/item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87b702e1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87b702e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87b702e12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85c61da8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85c61d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85c61da8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"/>
          <p:cNvCxnSpPr/>
          <p:nvPr/>
        </p:nvCxnSpPr>
        <p:spPr>
          <a:xfrm flipH="1" rot="10800000">
            <a:off x="665163" y="1497013"/>
            <a:ext cx="77819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72476" t="0"/>
          <a:stretch/>
        </p:blipFill>
        <p:spPr>
          <a:xfrm>
            <a:off x="8142288" y="461963"/>
            <a:ext cx="344487" cy="40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65165" y="1651000"/>
            <a:ext cx="7477125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884488" y="624681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313488" y="62468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5"/>
          <p:cNvCxnSpPr/>
          <p:nvPr/>
        </p:nvCxnSpPr>
        <p:spPr>
          <a:xfrm flipH="1" rot="10800000">
            <a:off x="665163" y="1497013"/>
            <a:ext cx="77819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99" name="Google Shape;99;p15"/>
          <p:cNvPicPr preferRelativeResize="0"/>
          <p:nvPr/>
        </p:nvPicPr>
        <p:blipFill rotWithShape="1">
          <a:blip r:embed="rId2">
            <a:alphaModFix/>
          </a:blip>
          <a:srcRect b="0" l="0" r="72476" t="0"/>
          <a:stretch/>
        </p:blipFill>
        <p:spPr>
          <a:xfrm>
            <a:off x="8142288" y="461963"/>
            <a:ext cx="344487" cy="40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884488" y="624681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313488" y="62468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-1-01.png" id="174" name="Google Shape;17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2063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ctrTitle"/>
          </p:nvPr>
        </p:nvSpPr>
        <p:spPr>
          <a:xfrm>
            <a:off x="490415" y="2540256"/>
            <a:ext cx="5104098" cy="201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767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>
                <a:solidFill>
                  <a:srgbClr val="6DB31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Page">
  <p:cSld name="Cover Pag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400" y="12700"/>
            <a:ext cx="9169400" cy="687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588" y="461963"/>
            <a:ext cx="1249362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" y="6162675"/>
            <a:ext cx="4716463" cy="50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type="ctrTitle"/>
          </p:nvPr>
        </p:nvSpPr>
        <p:spPr>
          <a:xfrm>
            <a:off x="1495580" y="1935043"/>
            <a:ext cx="5104098" cy="136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500">
                <a:solidFill>
                  <a:srgbClr val="6DB31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502804" y="3295488"/>
            <a:ext cx="5104098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685800" y="1981200"/>
            <a:ext cx="7781925" cy="1458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C300 Mid-Term Evaluation 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066800" y="4191000"/>
            <a:ext cx="3048000" cy="147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SOI-20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 and Gas Sensor for Residential Properties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4953000" y="3962400"/>
            <a:ext cx="3124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SOI-20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 Ng Jian Liang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Bentley Goh Ting Yan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3.Bryant Tan Xin Tang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87185" y="402856"/>
            <a:ext cx="7781400" cy="6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for web application for gas reading</a:t>
            </a:r>
            <a:endParaRPr/>
          </a:p>
        </p:txBody>
      </p:sp>
      <p:graphicFrame>
        <p:nvGraphicFramePr>
          <p:cNvPr id="250" name="Google Shape;250;p38"/>
          <p:cNvGraphicFramePr/>
          <p:nvPr/>
        </p:nvGraphicFramePr>
        <p:xfrm>
          <a:off x="665175" y="169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{9CB1E419-AD51-46CA-89DE-AD1485683CE6}</a:tableStyleId>
              </a:tblPr>
              <a:tblGrid>
                <a:gridCol w="1809750"/>
                <a:gridCol w="1809750"/>
                <a:gridCol w="1903450"/>
              </a:tblGrid>
              <a:tr h="51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hhmmss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smoke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00:00:01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00:00:02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00:00:03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00:00:04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00:00:05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00:00:06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00:00:07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00:00:08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The project is on Windows IoT to monitor the state in a room in the event of incoming fire or a gas leak.</a:t>
            </a:r>
            <a:endParaRPr i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Our project is to design a fire and gas sensor for the residential properties. </a:t>
            </a:r>
            <a:endParaRPr i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Fire and Gas sensor is to collect data from the room.</a:t>
            </a:r>
            <a:endParaRPr i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Data will be stored in the cloud and will be displayed in the API (Application Programming Interface).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Specification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/>
              <a:t>Requirements of the project</a:t>
            </a:r>
            <a:endParaRPr b="1" i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Programming language (JAVA, .NET &amp; Python)</a:t>
            </a:r>
            <a:endParaRPr i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A cloud storage platform (Ubidots)</a:t>
            </a:r>
            <a:endParaRPr i="1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/>
              <a:t>Breakdown of the requirements</a:t>
            </a:r>
            <a:endParaRPr b="1" i="1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Program for raspberry pi to read sensor data and send sensor data to cloud</a:t>
            </a:r>
            <a:endParaRPr i="1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1" lang="en-US"/>
              <a:t>Store the data from the raspberry pi and transfer the data for the API to display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515773" y="603731"/>
            <a:ext cx="77814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Allocation and Progress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2" y="1582100"/>
            <a:ext cx="29583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Member 1 (Joseph Ng Jian Liang)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2958288" y="1432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{97D8A4FB-46ED-44D8-929B-D08795E51832}</a:tableStyleId>
              </a:tblPr>
              <a:tblGrid>
                <a:gridCol w="3048000"/>
                <a:gridCol w="3048000"/>
              </a:tblGrid>
              <a:tr h="342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Progress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5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Research on how to setup sensor with raspberry pi and the raspberry pi OS (Past)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100%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1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Research on the programming language to use for reading, converting and sending the sensor data (Past)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100%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Create/Write the program script  (Current)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40%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Use Java to create a flame graph (Future)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 up the Raspberry Pi with the sensor (Future)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Connect Raspberry Pi with ubidots (Future)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9" name="Google Shape;209;p32"/>
          <p:cNvSpPr txBox="1"/>
          <p:nvPr/>
        </p:nvSpPr>
        <p:spPr>
          <a:xfrm>
            <a:off x="665600" y="7947350"/>
            <a:ext cx="42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Indicate past, current and future task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Allocation and Progress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Member 2 (Bentley Goh Ting Yan)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1524000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{97D8A4FB-46ED-44D8-929B-D08795E51832}</a:tableStyleId>
              </a:tblPr>
              <a:tblGrid>
                <a:gridCol w="3048000"/>
                <a:gridCol w="3048000"/>
              </a:tblGrid>
              <a:tr h="3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Progress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Research on various clouds to use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100%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Research on codes to get and store 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100</a:t>
                      </a:r>
                      <a:r>
                        <a:rPr i="1" lang="en-US" sz="1800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Compile codes (Python)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100</a:t>
                      </a:r>
                      <a:r>
                        <a:rPr i="1" lang="en-US" sz="1800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Test the codes to see if they 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Have the data stored in the Ubidots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7" name="Google Shape;217;p33"/>
          <p:cNvSpPr txBox="1"/>
          <p:nvPr/>
        </p:nvSpPr>
        <p:spPr>
          <a:xfrm>
            <a:off x="1348650" y="6418250"/>
            <a:ext cx="42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Indicate past, current and future task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Allocation and Progress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665165" y="1651000"/>
            <a:ext cx="7781923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Bryant Tan Xin Tang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4"/>
          <p:cNvGraphicFramePr/>
          <p:nvPr/>
        </p:nvGraphicFramePr>
        <p:xfrm>
          <a:off x="1524000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{97D8A4FB-46ED-44D8-929B-D08795E51832}</a:tableStyleId>
              </a:tblPr>
              <a:tblGrid>
                <a:gridCol w="3048000"/>
                <a:gridCol w="3048000"/>
              </a:tblGrid>
              <a:tr h="3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Progress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Research gas and fire sensor threshold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100%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Research of code for website application for raspberry pi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80%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simple gui design of web applcation for raspberry pi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30%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Task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5" name="Google Shape;225;p34"/>
          <p:cNvSpPr txBox="1"/>
          <p:nvPr/>
        </p:nvSpPr>
        <p:spPr>
          <a:xfrm>
            <a:off x="1447800" y="5857875"/>
            <a:ext cx="4233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Indicate past, current and future task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665163" y="893763"/>
            <a:ext cx="7781925" cy="604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latin typeface="Arial"/>
                <a:ea typeface="Arial"/>
                <a:cs typeface="Arial"/>
                <a:sym typeface="Arial"/>
              </a:rPr>
              <a:t>Records of Team Meetings with Supervisor</a:t>
            </a:r>
            <a:endParaRPr sz="288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35"/>
          <p:cNvGraphicFramePr/>
          <p:nvPr/>
        </p:nvGraphicFramePr>
        <p:xfrm>
          <a:off x="161789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{97D8A4FB-46ED-44D8-929B-D08795E51832}</a:tableStyleId>
              </a:tblPr>
              <a:tblGrid>
                <a:gridCol w="1091125"/>
                <a:gridCol w="915825"/>
                <a:gridCol w="929950"/>
                <a:gridCol w="912875"/>
                <a:gridCol w="978975"/>
                <a:gridCol w="978975"/>
                <a:gridCol w="978975"/>
                <a:gridCol w="978975"/>
                <a:gridCol w="978975"/>
              </a:tblGrid>
              <a:tr h="48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15/04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22</a:t>
                      </a:r>
                      <a:r>
                        <a:rPr lang="en-US" sz="1800"/>
                        <a:t>/04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28</a:t>
                      </a:r>
                      <a:r>
                        <a:rPr lang="en-US" sz="1800"/>
                        <a:t>/04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06</a:t>
                      </a:r>
                      <a:r>
                        <a:rPr lang="en-US" sz="1800"/>
                        <a:t>/05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13</a:t>
                      </a:r>
                      <a:r>
                        <a:rPr lang="en-US" sz="1800"/>
                        <a:t>/05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20/05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27/05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03/06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Joseph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Absent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Absent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Bentley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3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/>
                        <a:t>Bryant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Absent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665610" y="893356"/>
            <a:ext cx="7781518" cy="60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 Walk Through / Demonstration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665600" y="893348"/>
            <a:ext cx="7781400" cy="77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for gas and heat sensor threshold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665175" y="2154825"/>
            <a:ext cx="7782000" cy="401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carbon monoxide gas sensor will triger when its above 7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ppm. (10ppm and above will cause </a:t>
            </a:r>
            <a:r>
              <a:rPr lang="en-US"/>
              <a:t>symptom such as headache and nausea)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MQ2 sensor can detect gas such as </a:t>
            </a:r>
            <a:r>
              <a:rPr lang="en-US"/>
              <a:t>alcohol</a:t>
            </a:r>
            <a:r>
              <a:rPr lang="en-US"/>
              <a:t>, smoke, propane,hydrogen,methane and carbon monoxide from 200ppm to 100 000ppm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47C479CACDF041A08D6D066D176284" ma:contentTypeVersion="2" ma:contentTypeDescription="Create a new document." ma:contentTypeScope="" ma:versionID="b9b4335dc1a52eb9f8e8b7ba1bbb6f93">
  <xsd:schema xmlns:xsd="http://www.w3.org/2001/XMLSchema" xmlns:xs="http://www.w3.org/2001/XMLSchema" xmlns:p="http://schemas.microsoft.com/office/2006/metadata/properties" xmlns:ns2="6a6c0ed5-c6ed-4c83-823e-72c7247e5dbe" targetNamespace="http://schemas.microsoft.com/office/2006/metadata/properties" ma:root="true" ma:fieldsID="a3c8113160c2e6c69565ce56b26df8f7" ns2:_="">
    <xsd:import namespace="6a6c0ed5-c6ed-4c83-823e-72c7247e5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6c0ed5-c6ed-4c83-823e-72c7247e5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3C7F74-1F12-4805-B92C-722CCC03D4BE}"/>
</file>

<file path=customXml/itemProps2.xml><?xml version="1.0" encoding="utf-8"?>
<ds:datastoreItem xmlns:ds="http://schemas.openxmlformats.org/officeDocument/2006/customXml" ds:itemID="{FC256EC3-D7DD-4D93-9263-6B0063AE9967}"/>
</file>

<file path=customXml/itemProps3.xml><?xml version="1.0" encoding="utf-8"?>
<ds:datastoreItem xmlns:ds="http://schemas.openxmlformats.org/officeDocument/2006/customXml" ds:itemID="{30D984CA-92EC-4F16-8555-FCF3DEDD144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0x0101005A47C479CACDF041A08D6D066D176284</vt:lpwstr>
  </property>
</Properties>
</file>