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18"/>
  </p:notesMasterIdLst>
  <p:sldIdLst>
    <p:sldId id="264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795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2EDA3E-64DE-4D88-9EBC-D36E4C193E6B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7F8D14-E1AE-47F9-A5F9-E08141A9A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874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FD8AA-6D32-49BE-BC6C-C1963F4E5FD7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195E9-BBDD-44BE-9F6B-DE2F066B7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6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E0B5-9219-4478-9ED6-97CF4AA22465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363B-F37E-4115-8596-718EEDDA0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8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416E0-B5E4-4D7D-854F-286C0359F1B7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57C33-A640-4925-B3C4-7929E050FF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72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65163" y="1497013"/>
            <a:ext cx="7781925" cy="158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>
            <a:fillRect/>
          </a:stretch>
        </p:blipFill>
        <p:spPr bwMode="auto">
          <a:xfrm>
            <a:off x="8142288" y="461963"/>
            <a:ext cx="3444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165" y="1651000"/>
            <a:ext cx="747712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2884488" y="6246813"/>
            <a:ext cx="2895600" cy="365125"/>
          </a:xfrm>
        </p:spPr>
        <p:txBody>
          <a:bodyPr/>
          <a:lstStyle>
            <a:lvl1pPr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313488" y="6246813"/>
            <a:ext cx="2133600" cy="365125"/>
          </a:xfrm>
        </p:spPr>
        <p:txBody>
          <a:bodyPr/>
          <a:lstStyle>
            <a:lvl1pPr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9D09EA-B44B-4558-A788-66AB23800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54C73-80AE-41B7-85D2-C770DE7EF52E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FDDDD-DE95-4AB3-A7EB-71A33484F8A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58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753B-EBBC-4A91-8B46-D8157577FEA8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40F26-EDC8-460B-A59E-24CD8370FF3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5739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A8CD1-8890-48E0-B135-16841FB748DA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30FF-890B-4EE3-BB79-5F91F82E16C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917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5C54F-3EC5-4D20-A8C6-3A3286B11166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EA9A4-993F-431D-9D99-A0532C5ADEB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25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CEE8-AE50-4814-95CD-0CF277F55857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B65A5-9E4E-41DE-A67F-790B32D20AA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9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7FDEB-F759-4DEE-A298-CAEC7EBB0B62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7DC6D-A4B8-4E49-9440-EF2C38F4812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737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C8229-6B1F-4EE1-BEFE-8216CA1996A0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FE02-4EAC-4ECC-9CCD-E5C249DADEF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6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C9F80-D620-4C3A-A20B-A171350E451A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C029-E6A7-4EF7-8CD0-4FEBAFA82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4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FD929-3E57-4EAF-9F98-1026E8ECF74F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EE19D-2694-41E0-8D3F-6C2D228A732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540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DF1F8-EED9-4DAC-B30D-00BC12AE8D08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B2330-E2F6-488D-8263-AD316B2DDA8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589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D0894-1100-4AA8-A2CD-EC6B7AB965F2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F2175-8749-4368-9578-258C10A03D7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021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8FBE0-33B9-4FF4-A124-692DF6A5A3F1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11E68-4795-474B-9C21-378173991A1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904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65163" y="1497013"/>
            <a:ext cx="7781925" cy="158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>
            <a:fillRect/>
          </a:stretch>
        </p:blipFill>
        <p:spPr bwMode="auto">
          <a:xfrm>
            <a:off x="8142288" y="461963"/>
            <a:ext cx="3444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2884488" y="6246813"/>
            <a:ext cx="2895600" cy="365125"/>
          </a:xfr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313488" y="6246813"/>
            <a:ext cx="2133600" cy="365125"/>
          </a:xfr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FF63D0B-AD9C-4F22-88EB-D933B1BBD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2063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15" y="2540256"/>
            <a:ext cx="5104098" cy="20187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01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700"/>
            <a:ext cx="9169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461963"/>
            <a:ext cx="12493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162675"/>
            <a:ext cx="47164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580" y="1935043"/>
            <a:ext cx="5104098" cy="13604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02804" y="3295488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3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7F690-4D0F-4B7D-99C7-07509F12DE92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D0300-4C8F-4A57-88CB-FD1FC29BF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5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697F6-0B5F-4C0C-9889-7D1CF67EADF7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E7AD9-86C4-486B-84E6-B3B20796D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5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EF587-D9A9-442E-8D7A-1A17CE8AE1ED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ADF18-3211-45BA-8956-F6816DDC5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93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CF8F9-EF38-4FE1-998B-E255DD2E1EED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5925-8C66-43E1-A302-E6DAD4B83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86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BC4B-0796-4FE5-A7C6-9827E0CE6423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9C405-1443-4DD6-9C48-762741B287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4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4536-3D37-456E-BC09-C4E3A2F8427E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E4D24-1A8B-48B2-9F60-4F6FB99E5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78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42267-CD94-490B-99B2-3C00F771DAF9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AF41D-EC27-45A8-BDC4-F614082A7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36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DA4BB-4A26-44EB-A42A-1338704145DC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2D88F-D98C-4626-BDD4-30C6C4070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SG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SG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07ABC6-A687-4408-9C49-72E09CDC27C7}" type="datetimeFigureOut">
              <a:rPr lang="en-SG"/>
              <a:pPr>
                <a:defRPr/>
              </a:pPr>
              <a:t>8/5/2018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F0C1A4-0C58-49F0-9E64-09D8EF13A22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  <p:sldLayoutId id="2147483854" r:id="rId13"/>
    <p:sldLayoutId id="2147483855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81925" cy="1458913"/>
          </a:xfrm>
        </p:spPr>
        <p:txBody>
          <a:bodyPr/>
          <a:lstStyle/>
          <a:p>
            <a:pPr algn="ctr"/>
            <a:r>
              <a:rPr lang="en-US" alt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C300 Mid-Term Evaluation </a:t>
            </a:r>
            <a:endParaRPr lang="en-SG" altLang="en-US" sz="4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066800" y="4191000"/>
            <a:ext cx="3048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b="1" dirty="0"/>
              <a:t>Project ID: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 smtClean="0"/>
              <a:t>SOI-20XX-XXXX-XXXX</a:t>
            </a:r>
            <a:endParaRPr lang="en-SG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b="1" dirty="0"/>
              <a:t>Project Title: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XXXXXXX</a:t>
            </a: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4953000" y="3962400"/>
            <a:ext cx="3124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b="1" dirty="0" smtClean="0"/>
              <a:t>Team </a:t>
            </a:r>
            <a:r>
              <a:rPr lang="en-SG" altLang="en-US" sz="1800" b="1" dirty="0"/>
              <a:t>ID: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 smtClean="0"/>
              <a:t>SOI-20XX-XXXX</a:t>
            </a:r>
            <a:endParaRPr lang="en-SG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b="1" dirty="0" smtClean="0"/>
              <a:t>Team </a:t>
            </a:r>
            <a:r>
              <a:rPr lang="en-SG" altLang="en-US" sz="1800" b="1" dirty="0"/>
              <a:t>Members: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3</a:t>
            </a:r>
            <a:r>
              <a:rPr lang="en-SG" altLang="en-US" sz="1800" dirty="0" smtClean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 smtClean="0"/>
              <a:t>4.</a:t>
            </a:r>
            <a:endParaRPr lang="en-SG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665163" y="893763"/>
            <a:ext cx="7781925" cy="6048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Records of Team Meetings with Supervisor</a:t>
            </a:r>
            <a:endParaRPr lang="en-SG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96783"/>
              </p:ext>
            </p:extLst>
          </p:nvPr>
        </p:nvGraphicFramePr>
        <p:xfrm>
          <a:off x="544514" y="2209800"/>
          <a:ext cx="8066086" cy="184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86">
                  <a:extLst>
                    <a:ext uri="{9D8B030D-6E8A-4147-A177-3AD203B41FA5}">
                      <a16:colId xmlns:a16="http://schemas.microsoft.com/office/drawing/2014/main" val="1517923283"/>
                    </a:ext>
                  </a:extLst>
                </a:gridCol>
                <a:gridCol w="1020310">
                  <a:extLst>
                    <a:ext uri="{9D8B030D-6E8A-4147-A177-3AD203B41FA5}">
                      <a16:colId xmlns:a16="http://schemas.microsoft.com/office/drawing/2014/main" val="1318809607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711692378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2614220561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1948626200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2795199394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2724826173"/>
                    </a:ext>
                  </a:extLst>
                </a:gridCol>
              </a:tblGrid>
              <a:tr h="370904"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Name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Date 1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Date</a:t>
                      </a:r>
                      <a:r>
                        <a:rPr lang="en-SG" sz="1800" baseline="0" dirty="0" smtClean="0"/>
                        <a:t> 2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Date 3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Date</a:t>
                      </a:r>
                      <a:r>
                        <a:rPr lang="en-SG" sz="1800" baseline="0" dirty="0" smtClean="0"/>
                        <a:t> 4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…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….</a:t>
                      </a:r>
                      <a:endParaRPr lang="en-SG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425373661"/>
                  </a:ext>
                </a:extLst>
              </a:tr>
              <a:tr h="365823">
                <a:tc>
                  <a:txBody>
                    <a:bodyPr/>
                    <a:lstStyle/>
                    <a:p>
                      <a:r>
                        <a:rPr lang="en-SG" sz="1800" i="1" dirty="0" smtClean="0"/>
                        <a:t>Member 1</a:t>
                      </a:r>
                      <a:endParaRPr lang="en-SG" sz="1800" i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Present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Absent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1138442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SG" sz="1800" i="1" dirty="0" smtClean="0"/>
                        <a:t>Member 2</a:t>
                      </a:r>
                      <a:endParaRPr lang="en-SG" sz="1800" i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SG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Present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Absent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215251939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 smtClean="0"/>
                        <a:t>Member 3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SG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Present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44348624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 smtClean="0"/>
                        <a:t>Member 4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SG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Present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Absent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37451096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3617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 smtClean="0">
                <a:solidFill>
                  <a:srgbClr val="FF0000"/>
                </a:solidFill>
              </a:rPr>
              <a:t>Note: Insert new column as required</a:t>
            </a:r>
            <a:endParaRPr lang="en-SG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Prototype Walk Through / Demonstration </a:t>
            </a:r>
            <a:endParaRPr lang="en-SG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smtClean="0"/>
              <a:t>Introduction</a:t>
            </a:r>
            <a:endParaRPr lang="en-SG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i="1" dirty="0" smtClean="0"/>
              <a:t>What is your project about…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 Specification</a:t>
            </a:r>
            <a:endParaRPr lang="en-SG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en-US" altLang="en-US" i="1" dirty="0"/>
              <a:t>Requirements of the project</a:t>
            </a:r>
          </a:p>
          <a:p>
            <a:pPr marL="457200" indent="-457200" eaLnBrk="1" hangingPunct="1">
              <a:defRPr/>
            </a:pPr>
            <a:r>
              <a:rPr lang="en-US" altLang="en-US" i="1" dirty="0"/>
              <a:t>Insert use case diagram/spec when applicable</a:t>
            </a:r>
          </a:p>
          <a:p>
            <a:pPr marL="457200" indent="-457200" eaLnBrk="1" hangingPunct="1">
              <a:defRPr/>
            </a:pPr>
            <a:r>
              <a:rPr lang="en-US" altLang="en-US" i="1" dirty="0"/>
              <a:t>Breakdown of the requirements</a:t>
            </a:r>
          </a:p>
          <a:p>
            <a:pPr marL="457200" indent="-457200" eaLnBrk="1" hangingPunct="1">
              <a:defRPr/>
            </a:pPr>
            <a:r>
              <a:rPr lang="en-US" i="1" dirty="0"/>
              <a:t>Story </a:t>
            </a:r>
            <a:r>
              <a:rPr lang="en-US" i="1" dirty="0" smtClean="0"/>
              <a:t>board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Business Analysis (if applicable)</a:t>
            </a:r>
            <a:endParaRPr lang="en-SG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i="1" dirty="0" smtClean="0"/>
              <a:t>Business issue, market analysis, solution etc.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 Design</a:t>
            </a:r>
            <a:endParaRPr lang="en-SG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i="1" dirty="0" smtClean="0"/>
              <a:t>Diagrams such as ERD, DFD, Page Flow, etc.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Task Allocation and Progress</a:t>
            </a:r>
            <a:endParaRPr lang="en-SG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i="1" dirty="0" smtClean="0"/>
              <a:t>Member 1</a:t>
            </a:r>
          </a:p>
          <a:p>
            <a:endParaRPr lang="en-US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362200"/>
          <a:ext cx="6096000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Task 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Progress</a:t>
                      </a:r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1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100%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2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80%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3 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30%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4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….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 smtClean="0">
                <a:solidFill>
                  <a:srgbClr val="FF0000"/>
                </a:solidFill>
              </a:rPr>
              <a:t>Note: Indicate </a:t>
            </a:r>
            <a:r>
              <a:rPr lang="en-SG" altLang="en-US" sz="1800" dirty="0">
                <a:solidFill>
                  <a:srgbClr val="FF0000"/>
                </a:solidFill>
              </a:rPr>
              <a:t>past, current and future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Task Allocation and Progress</a:t>
            </a:r>
            <a:endParaRPr lang="en-SG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i="1" dirty="0" smtClean="0"/>
              <a:t>Member 2</a:t>
            </a:r>
          </a:p>
          <a:p>
            <a:endParaRPr lang="en-US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52649"/>
              </p:ext>
            </p:extLst>
          </p:nvPr>
        </p:nvGraphicFramePr>
        <p:xfrm>
          <a:off x="1524000" y="2362200"/>
          <a:ext cx="6096000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Task 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Progress</a:t>
                      </a:r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1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100%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2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80%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3 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30%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4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….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69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 smtClean="0">
                <a:solidFill>
                  <a:srgbClr val="FF0000"/>
                </a:solidFill>
              </a:rPr>
              <a:t>Note: Indicate </a:t>
            </a:r>
            <a:r>
              <a:rPr lang="en-SG" altLang="en-US" sz="1800" dirty="0">
                <a:solidFill>
                  <a:srgbClr val="FF0000"/>
                </a:solidFill>
              </a:rPr>
              <a:t>past, current and future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Task Allocation and Progress</a:t>
            </a:r>
            <a:endParaRPr lang="en-SG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i="1" dirty="0" smtClean="0"/>
              <a:t>Member 3</a:t>
            </a:r>
          </a:p>
          <a:p>
            <a:endParaRPr lang="en-US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362200"/>
          <a:ext cx="6096000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Task 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Progress</a:t>
                      </a:r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1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100%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2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80%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3 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30%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4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….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 smtClean="0">
                <a:solidFill>
                  <a:srgbClr val="FF0000"/>
                </a:solidFill>
              </a:rPr>
              <a:t>Note: Indicate </a:t>
            </a:r>
            <a:r>
              <a:rPr lang="en-SG" altLang="en-US" sz="1800" dirty="0">
                <a:solidFill>
                  <a:srgbClr val="FF0000"/>
                </a:solidFill>
              </a:rPr>
              <a:t>past, current and future task</a:t>
            </a:r>
          </a:p>
        </p:txBody>
      </p:sp>
    </p:spTree>
    <p:extLst>
      <p:ext uri="{BB962C8B-B14F-4D97-AF65-F5344CB8AC3E}">
        <p14:creationId xmlns:p14="http://schemas.microsoft.com/office/powerpoint/2010/main" val="35353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Task Allocation and Progress</a:t>
            </a:r>
            <a:endParaRPr lang="en-SG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i="1" dirty="0" smtClean="0"/>
              <a:t>Member 4</a:t>
            </a:r>
          </a:p>
          <a:p>
            <a:endParaRPr lang="en-US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362200"/>
          <a:ext cx="6096000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Task 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Progress</a:t>
                      </a:r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1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100%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2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80%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3 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30%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Task 4</a:t>
                      </a:r>
                      <a:endParaRPr lang="en-US" sz="1800" i="1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0%</a:t>
                      </a:r>
                      <a:endParaRPr lang="en-US" sz="1800" i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….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 smtClean="0">
                <a:solidFill>
                  <a:srgbClr val="FF0000"/>
                </a:solidFill>
              </a:rPr>
              <a:t>Note: Indicate </a:t>
            </a:r>
            <a:r>
              <a:rPr lang="en-SG" altLang="en-US" sz="1800" dirty="0">
                <a:solidFill>
                  <a:srgbClr val="FF0000"/>
                </a:solidFill>
              </a:rPr>
              <a:t>past, current and future task</a:t>
            </a:r>
          </a:p>
        </p:txBody>
      </p:sp>
    </p:spTree>
    <p:extLst>
      <p:ext uri="{BB962C8B-B14F-4D97-AF65-F5344CB8AC3E}">
        <p14:creationId xmlns:p14="http://schemas.microsoft.com/office/powerpoint/2010/main" val="38956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01e1790-cb8f-4597-b919-e89dc7d560ce">JC53A5F4FV2S-1303283717-9</_dlc_DocId>
    <_dlc_DocIdUrl xmlns="f01e1790-cb8f-4597-b919-e89dc7d560ce">
      <Url>https://rp-sp.rp.edu.sg/sites/LCMS_9ddc55c3-b006-ea11-8114-5cb901e2a85c/_layouts/15/DocIdRedir.aspx?ID=JC53A5F4FV2S-1303283717-9</Url>
      <Description>JC53A5F4FV2S-1303283717-9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01B64E14735459892F2DD3E13BF02" ma:contentTypeVersion="0" ma:contentTypeDescription="Create a new document." ma:contentTypeScope="" ma:versionID="5cd97de0d548dcc92e01f16d15ce5dd0">
  <xsd:schema xmlns:xsd="http://www.w3.org/2001/XMLSchema" xmlns:xs="http://www.w3.org/2001/XMLSchema" xmlns:p="http://schemas.microsoft.com/office/2006/metadata/properties" xmlns:ns2="f01e1790-cb8f-4597-b919-e89dc7d560ce" targetNamespace="http://schemas.microsoft.com/office/2006/metadata/properties" ma:root="true" ma:fieldsID="3152ea89731d81513cb69b5418f27c59" ns2:_="">
    <xsd:import namespace="f01e1790-cb8f-4597-b919-e89dc7d560c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e1790-cb8f-4597-b919-e89dc7d560c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920E7C-E70F-45A8-8CB9-2ABAE123DAFF}"/>
</file>

<file path=customXml/itemProps2.xml><?xml version="1.0" encoding="utf-8"?>
<ds:datastoreItem xmlns:ds="http://schemas.openxmlformats.org/officeDocument/2006/customXml" ds:itemID="{38BBD59D-11F0-478F-A4E2-6F64F3909D13}"/>
</file>

<file path=customXml/itemProps3.xml><?xml version="1.0" encoding="utf-8"?>
<ds:datastoreItem xmlns:ds="http://schemas.openxmlformats.org/officeDocument/2006/customXml" ds:itemID="{AFA4CBD6-78F5-45CB-9BC8-674CFF1C8686}"/>
</file>

<file path=customXml/itemProps4.xml><?xml version="1.0" encoding="utf-8"?>
<ds:datastoreItem xmlns:ds="http://schemas.openxmlformats.org/officeDocument/2006/customXml" ds:itemID="{138E6886-8F2D-443A-AF5F-91EF4E731572}"/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260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3_Office Theme</vt:lpstr>
      <vt:lpstr>C300 Mid-Term Evaluation </vt:lpstr>
      <vt:lpstr>Introduction</vt:lpstr>
      <vt:lpstr>Project Specification</vt:lpstr>
      <vt:lpstr>Business Analysis (if applicable)</vt:lpstr>
      <vt:lpstr>System Design</vt:lpstr>
      <vt:lpstr>Task Allocation and Progress</vt:lpstr>
      <vt:lpstr>Task Allocation and Progress</vt:lpstr>
      <vt:lpstr>Task Allocation and Progress</vt:lpstr>
      <vt:lpstr>Task Allocation and Progress</vt:lpstr>
      <vt:lpstr>Records of Team Meetings with Supervisor</vt:lpstr>
      <vt:lpstr>Prototype Walk Through / Demonstration </vt:lpstr>
    </vt:vector>
  </TitlesOfParts>
  <Company>Republic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Assessment Template</dc:title>
  <dc:creator>deborah_zhou</dc:creator>
  <cp:lastModifiedBy>Tan Hwee Yong</cp:lastModifiedBy>
  <cp:revision>13</cp:revision>
  <dcterms:created xsi:type="dcterms:W3CDTF">2011-04-11T03:57:31Z</dcterms:created>
  <dcterms:modified xsi:type="dcterms:W3CDTF">2018-05-08T05:48:24Z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0x01010025901B64E14735459892F2DD3E13BF02</vt:lpwstr>
  </property>
  <property fmtid="{D5CDD505-2E9C-101B-9397-08002B2CF9AE}" pid="3" name="_dlc_DocIdItemGuid">
    <vt:lpwstr>bb3cbe01-f797-45ea-88c7-b440f5ab9cbb</vt:lpwstr>
  </property>
</Properties>
</file>