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2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1948044" y="2276872"/>
            <a:ext cx="53572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inputs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2483768" y="2420888"/>
            <a:ext cx="576064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2751" r="22338" b="10101"/>
          <a:stretch>
            <a:fillRect/>
          </a:stretch>
        </p:blipFill>
        <p:spPr bwMode="auto">
          <a:xfrm>
            <a:off x="0" y="188640"/>
            <a:ext cx="9468544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uppieren 6"/>
          <p:cNvGrpSpPr/>
          <p:nvPr/>
        </p:nvGrpSpPr>
        <p:grpSpPr>
          <a:xfrm>
            <a:off x="1403648" y="4653136"/>
            <a:ext cx="1399820" cy="253916"/>
            <a:chOff x="-716252" y="2636912"/>
            <a:chExt cx="1399820" cy="253916"/>
          </a:xfrm>
        </p:grpSpPr>
        <p:sp>
          <p:nvSpPr>
            <p:cNvPr id="5" name="Textfeld 4"/>
            <p:cNvSpPr txBox="1"/>
            <p:nvPr/>
          </p:nvSpPr>
          <p:spPr>
            <a:xfrm>
              <a:off x="-716252" y="2636912"/>
              <a:ext cx="886781" cy="253916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C00000"/>
                  </a:solidFill>
                </a:rPr>
                <a:t>Run NuSMV </a:t>
              </a:r>
              <a:endParaRPr lang="en-US" sz="105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6" name="Gerade Verbindung mit Pfeil 5"/>
            <p:cNvCxnSpPr>
              <a:stCxn id="5" idx="3"/>
            </p:cNvCxnSpPr>
            <p:nvPr/>
          </p:nvCxnSpPr>
          <p:spPr>
            <a:xfrm flipV="1">
              <a:off x="170529" y="2708920"/>
              <a:ext cx="513039" cy="549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8"/>
          <p:cNvGrpSpPr/>
          <p:nvPr/>
        </p:nvGrpSpPr>
        <p:grpSpPr>
          <a:xfrm>
            <a:off x="2771801" y="404664"/>
            <a:ext cx="2453921" cy="432048"/>
            <a:chOff x="1515997" y="2708920"/>
            <a:chExt cx="2453921" cy="432048"/>
          </a:xfrm>
        </p:grpSpPr>
        <p:sp>
          <p:nvSpPr>
            <p:cNvPr id="10" name="Textfeld 9"/>
            <p:cNvSpPr txBox="1"/>
            <p:nvPr/>
          </p:nvSpPr>
          <p:spPr>
            <a:xfrm>
              <a:off x="2262399" y="2708920"/>
              <a:ext cx="1707519" cy="41549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</a:rPr>
                <a:t>Right-click on a root node</a:t>
              </a:r>
            </a:p>
            <a:p>
              <a:pPr algn="ctr"/>
              <a:r>
                <a:rPr lang="en-US" sz="1050" b="1" dirty="0" smtClean="0">
                  <a:solidFill>
                    <a:srgbClr val="C00000"/>
                  </a:solidFill>
                </a:rPr>
                <a:t>c</a:t>
              </a:r>
              <a:r>
                <a:rPr lang="en-US" sz="1050" b="1" dirty="0" smtClean="0">
                  <a:solidFill>
                    <a:srgbClr val="C00000"/>
                  </a:solidFill>
                </a:rPr>
                <a:t>ontaining a ‘main’ module</a:t>
              </a:r>
              <a:endParaRPr lang="en-US" sz="105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1" name="Gerade Verbindung mit Pfeil 10"/>
            <p:cNvCxnSpPr>
              <a:stCxn id="10" idx="1"/>
            </p:cNvCxnSpPr>
            <p:nvPr/>
          </p:nvCxnSpPr>
          <p:spPr>
            <a:xfrm flipH="1">
              <a:off x="1515997" y="2916669"/>
              <a:ext cx="746402" cy="22429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feld 14"/>
          <p:cNvSpPr txBox="1"/>
          <p:nvPr/>
        </p:nvSpPr>
        <p:spPr>
          <a:xfrm>
            <a:off x="6228184" y="1628800"/>
            <a:ext cx="246413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Verification results lifted at the DSL level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7956376" y="3933056"/>
            <a:ext cx="129614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Counterexample for the selected result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716016" y="5445224"/>
            <a:ext cx="2880320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Raw output (STDOUT and STDERR) of NuSMV and t</a:t>
            </a:r>
            <a:r>
              <a:rPr lang="en-US" sz="1050" b="1" dirty="0" smtClean="0">
                <a:solidFill>
                  <a:srgbClr val="C00000"/>
                </a:solidFill>
              </a:rPr>
              <a:t>he command used to run it.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Bildschirmpräsentation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z003cemm</cp:lastModifiedBy>
  <cp:revision>3</cp:revision>
  <dcterms:modified xsi:type="dcterms:W3CDTF">2018-06-03T14:47:02Z</dcterms:modified>
</cp:coreProperties>
</file>