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4DCF9C-95AD-4DEC-A319-9E6DE5D4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5" y="260648"/>
            <a:ext cx="5427900" cy="367240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275856" y="1284834"/>
            <a:ext cx="247696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Formally defined requirements using TL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 patterns can be checked for consistency.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3851920" y="1124744"/>
            <a:ext cx="21602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679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 (CT RDA SSI DAM-DE)</cp:lastModifiedBy>
  <cp:revision>805</cp:revision>
  <dcterms:modified xsi:type="dcterms:W3CDTF">2019-12-29T19:29:09Z</dcterms:modified>
</cp:coreProperties>
</file>