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80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12C92-0668-408F-AE44-47ECD1C69BA6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8DAA-EA8D-4A3C-B004-D53448C5190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8DAA-EA8D-4A3C-B004-D53448C519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18"/>
          <a:stretch>
            <a:fillRect/>
          </a:stretch>
        </p:blipFill>
        <p:spPr bwMode="auto">
          <a:xfrm>
            <a:off x="107504" y="1755775"/>
            <a:ext cx="8966646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051720" y="2996952"/>
            <a:ext cx="118814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system under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1187624" y="2708920"/>
            <a:ext cx="8640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275856" y="3140968"/>
            <a:ext cx="108012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355976" y="1772816"/>
            <a:ext cx="1244251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test collection and 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test cases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948044" y="2276872"/>
            <a:ext cx="53572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inputs</a:t>
            </a:r>
          </a:p>
        </p:txBody>
      </p:sp>
      <p:cxnSp>
        <p:nvCxnSpPr>
          <p:cNvPr id="14" name="Gerade Verbindung mit Pfeil 13"/>
          <p:cNvCxnSpPr>
            <a:stCxn id="13" idx="1"/>
          </p:cNvCxnSpPr>
          <p:nvPr/>
        </p:nvCxnSpPr>
        <p:spPr>
          <a:xfrm flipH="1">
            <a:off x="1660012" y="2403830"/>
            <a:ext cx="288032" cy="890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483768" y="2420888"/>
            <a:ext cx="576064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339752" y="4005064"/>
            <a:ext cx="1296144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47061" y="3789040"/>
            <a:ext cx="62068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outputs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355976" y="3645024"/>
            <a:ext cx="81624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passed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5" name="Geschweifte Klammer rechts 24"/>
          <p:cNvSpPr/>
          <p:nvPr/>
        </p:nvSpPr>
        <p:spPr>
          <a:xfrm>
            <a:off x="4139952" y="3501008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4355976" y="4437112"/>
            <a:ext cx="7457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failed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499992" y="4797152"/>
            <a:ext cx="1917513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expected value vs. actual value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in step 3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 flipH="1" flipV="1">
            <a:off x="4139952" y="4869160"/>
            <a:ext cx="360040" cy="720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32" idx="3"/>
          </p:cNvCxnSpPr>
          <p:nvPr/>
        </p:nvCxnSpPr>
        <p:spPr>
          <a:xfrm flipV="1">
            <a:off x="6417505" y="4725145"/>
            <a:ext cx="818791" cy="2797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6" idx="1"/>
          </p:cNvCxnSpPr>
          <p:nvPr/>
        </p:nvCxnSpPr>
        <p:spPr>
          <a:xfrm flipH="1">
            <a:off x="4139952" y="4564070"/>
            <a:ext cx="216024" cy="170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6" idx="3"/>
          </p:cNvCxnSpPr>
          <p:nvPr/>
        </p:nvCxnSpPr>
        <p:spPr>
          <a:xfrm flipV="1">
            <a:off x="5101693" y="2708920"/>
            <a:ext cx="2422635" cy="185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1043608" y="3717032"/>
            <a:ext cx="504056" cy="1989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6375" t="4467" r="38778" b="39159"/>
          <a:stretch>
            <a:fillRect/>
          </a:stretch>
        </p:blipFill>
        <p:spPr bwMode="auto">
          <a:xfrm>
            <a:off x="2411760" y="188640"/>
            <a:ext cx="424847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54822" b="52168"/>
          <a:stretch>
            <a:fillRect/>
          </a:stretch>
        </p:blipFill>
        <p:spPr bwMode="auto">
          <a:xfrm>
            <a:off x="1187624" y="188640"/>
            <a:ext cx="5508104" cy="317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04664"/>
            <a:ext cx="640080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371475"/>
            <a:ext cx="694372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932040" y="692696"/>
            <a:ext cx="109677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</a:t>
            </a:r>
            <a:r>
              <a:rPr lang="en-US" sz="1050" b="1" dirty="0" smtClean="0">
                <a:solidFill>
                  <a:srgbClr val="C00000"/>
                </a:solidFill>
              </a:rPr>
              <a:t>tates definition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3995936" y="836712"/>
            <a:ext cx="8640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59832" y="1340768"/>
            <a:ext cx="1008111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 variable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2195736" y="908720"/>
            <a:ext cx="792088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99992" y="980728"/>
            <a:ext cx="159851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additional state variables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Geschweifte Klammer rechts 12"/>
          <p:cNvSpPr/>
          <p:nvPr/>
        </p:nvSpPr>
        <p:spPr>
          <a:xfrm>
            <a:off x="4283968" y="908720"/>
            <a:ext cx="144016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8028384" y="2708920"/>
            <a:ext cx="784189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transitions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5" name="Geschweifte Klammer rechts 14"/>
          <p:cNvSpPr/>
          <p:nvPr/>
        </p:nvSpPr>
        <p:spPr>
          <a:xfrm>
            <a:off x="7812360" y="2636912"/>
            <a:ext cx="144016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1403648" y="3068960"/>
            <a:ext cx="108011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name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555776" y="2996952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16200000">
            <a:off x="5400092" y="1016732"/>
            <a:ext cx="216023" cy="3024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220072" y="2132856"/>
            <a:ext cx="50687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guard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403648" y="4797152"/>
            <a:ext cx="12961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reference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2555776" y="4615244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059832" y="2060848"/>
            <a:ext cx="144016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</a:t>
            </a:r>
            <a:r>
              <a:rPr lang="en-US" sz="1050" b="1" dirty="0" smtClean="0">
                <a:solidFill>
                  <a:srgbClr val="C00000"/>
                </a:solidFill>
              </a:rPr>
              <a:t>tate-machine section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2483768" y="2204864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792088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5063" y="2266950"/>
            <a:ext cx="43338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Bildschirmpräsentation (4:3)</PresentationFormat>
  <Paragraphs>19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z003cemm</cp:lastModifiedBy>
  <cp:revision>157</cp:revision>
  <dcterms:modified xsi:type="dcterms:W3CDTF">2018-01-12T15:07:57Z</dcterms:modified>
</cp:coreProperties>
</file>