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1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21.06.2018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</a:t>
            </a:r>
            <a:r>
              <a:rPr lang="en-US" sz="1050" b="1" dirty="0" smtClean="0">
                <a:solidFill>
                  <a:srgbClr val="C00000"/>
                </a:solidFill>
              </a:rPr>
              <a:t>raphical widgets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660232" y="4005064"/>
            <a:ext cx="180020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444208" y="4652119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How a simulation value should be reflected by the widget is specified via “adapters”.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131840" y="5013176"/>
            <a:ext cx="3024336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linking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” define with the color of the widget.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779912" y="4653136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5004048" y="1628800"/>
            <a:ext cx="432048" cy="33843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Bildschirmpräsentation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459</cp:revision>
  <dcterms:modified xsi:type="dcterms:W3CDTF">2018-06-21T15:10:08Z</dcterms:modified>
</cp:coreProperties>
</file>