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4DCF9C-95AD-4DEC-A319-9E6DE5D4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4" y="260647"/>
            <a:ext cx="7047693" cy="47683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851920" y="1844824"/>
            <a:ext cx="2880320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Formally defined requirements using TL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 patterns can be checked for consistency.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1340768"/>
            <a:ext cx="72008" cy="4879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679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 (CT RDA SSI DAM-DE)</cp:lastModifiedBy>
  <cp:revision>807</cp:revision>
  <dcterms:modified xsi:type="dcterms:W3CDTF">2019-12-30T19:40:31Z</dcterms:modified>
</cp:coreProperties>
</file>