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7" r:id="rId4"/>
    <p:sldId id="265" r:id="rId5"/>
    <p:sldId id="264" r:id="rId6"/>
    <p:sldId id="259" r:id="rId7"/>
    <p:sldId id="258" r:id="rId8"/>
    <p:sldId id="266" r:id="rId9"/>
    <p:sldId id="260" r:id="rId10"/>
    <p:sldId id="261" r:id="rId11"/>
    <p:sldId id="262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22.10.2018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25370" cy="49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95736" y="2276872"/>
            <a:ext cx="122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graphical widgets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1187624" y="1844824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699792" y="1988840"/>
            <a:ext cx="50405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79712" y="2996952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its properties are displayed in the inspector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043608" y="2204864"/>
            <a:ext cx="864096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2"/>
          </p:cNvCxnSpPr>
          <p:nvPr/>
        </p:nvCxnSpPr>
        <p:spPr>
          <a:xfrm flipH="1">
            <a:off x="2483768" y="3574033"/>
            <a:ext cx="396044" cy="503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3968" y="40050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Properties of widget include its size, color, text, 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16216" y="4544978"/>
            <a:ext cx="2304256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Some properties can be modified dynamically based on the values of a simulation. “Adapters” specify how a simulation value should be reflected by the widget.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15616" y="5229200"/>
            <a:ext cx="511256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 from  the current value of the “</a:t>
            </a:r>
            <a:r>
              <a:rPr lang="en-US" sz="1050" b="1" dirty="0" err="1" smtClean="0">
                <a:solidFill>
                  <a:srgbClr val="C00000"/>
                </a:solidFill>
              </a:rPr>
              <a:t>trafficSignal</a:t>
            </a:r>
            <a:r>
              <a:rPr lang="en-US" sz="1050" b="1" dirty="0" smtClean="0">
                <a:solidFill>
                  <a:srgbClr val="C00000"/>
                </a:solidFill>
              </a:rPr>
              <a:t> define” to the color of the widget.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 flipV="1">
            <a:off x="3275856" y="4653136"/>
            <a:ext cx="432048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491880" y="1628800"/>
            <a:ext cx="1944216" cy="28803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rechts 24"/>
          <p:cNvSpPr/>
          <p:nvPr/>
        </p:nvSpPr>
        <p:spPr>
          <a:xfrm>
            <a:off x="6300192" y="4509120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076056" y="5013176"/>
            <a:ext cx="72008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403648" y="4046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Adapters must be re-loaded by pressing this button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2987824" y="692696"/>
            <a:ext cx="72008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262" t="8400" r="35032" b="58001"/>
          <a:stretch>
            <a:fillRect/>
          </a:stretch>
        </p:blipFill>
        <p:spPr bwMode="auto">
          <a:xfrm>
            <a:off x="1979712" y="908720"/>
            <a:ext cx="53285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2204864"/>
            <a:ext cx="1944216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and opening the intention menu, one can add left or right siblings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6012160" y="1556792"/>
            <a:ext cx="864096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95936" y="1772816"/>
            <a:ext cx="57606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New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148478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500063"/>
            <a:ext cx="73533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499992" y="565230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Interface Definition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483768" y="692696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11760" y="1484784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Input/Output</a:t>
            </a:r>
            <a:r>
              <a:rPr lang="en-US" sz="1050" b="1" dirty="0" smtClean="0">
                <a:solidFill>
                  <a:srgbClr val="C00000"/>
                </a:solidFill>
              </a:rPr>
              <a:t> ports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1907704" y="1124744"/>
            <a:ext cx="72008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563888" y="1052736"/>
            <a:ext cx="72008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732240" y="1196752"/>
            <a:ext cx="12961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Contracts: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Pre-/</a:t>
            </a:r>
            <a:r>
              <a:rPr lang="en-US" sz="1050" b="1" dirty="0" err="1" smtClean="0">
                <a:solidFill>
                  <a:srgbClr val="C00000"/>
                </a:solidFill>
              </a:rPr>
              <a:t>Postconditions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5508104" y="1340768"/>
            <a:ext cx="1152128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660232" y="2941494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AssemblyDefinition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644008" y="3085510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00192" y="4941168"/>
            <a:ext cx="165618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Assembly body using the diagrammatic notation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9374"/>
            <a:ext cx="7776864" cy="45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2915816" y="681791"/>
            <a:ext cx="252028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1: Start the AG analysis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2123728" y="908720"/>
            <a:ext cx="720080" cy="18002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915816" y="997278"/>
            <a:ext cx="252028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2: After the analysis finishes, the results are displayed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436096" y="1124744"/>
            <a:ext cx="1080120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4104456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259632" y="4149080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07704" y="3932039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3: Double-clicking on a failed result will display the counterexample. By clicking on “Simulate”, the CEX will be simulated.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907704" y="4581128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4: Using the simulation bar, one can step-through the counterexample. The values of ports in a certain step are displayed in the IDE as annotations.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283968" y="4365104"/>
            <a:ext cx="26642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7" idx="1"/>
          </p:cNvCxnSpPr>
          <p:nvPr/>
        </p:nvCxnSpPr>
        <p:spPr>
          <a:xfrm flipH="1" flipV="1">
            <a:off x="1115616" y="2420888"/>
            <a:ext cx="792088" cy="24487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88024" y="3140968"/>
            <a:ext cx="1728192" cy="864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" y="914400"/>
            <a:ext cx="70993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923928" y="2420888"/>
            <a:ext cx="252028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 the Inspector view of an “assembly” we can specify that the AG analysis should be performed with the BMC algorithm.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123728" y="1268760"/>
            <a:ext cx="1800200" cy="12961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1979712" y="2852936"/>
            <a:ext cx="1944216" cy="25202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4013" t="4851" r="21650" b="67850"/>
          <a:stretch>
            <a:fillRect/>
          </a:stretch>
        </p:blipFill>
        <p:spPr bwMode="auto">
          <a:xfrm>
            <a:off x="534013" y="332656"/>
            <a:ext cx="713433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403648" y="1556792"/>
            <a:ext cx="2520280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 refinement declaration links a component interface to a SMV module. Checking the refinement is performed by  using the “Check Refinement” pop-up menu.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15616" y="1340768"/>
            <a:ext cx="288032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3923928" y="1628800"/>
            <a:ext cx="648072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outputs definition</a:t>
              </a: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only function results marked as ‘outputs‘ are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available as output ports</a:t>
              </a: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Bildschirmpräsentation (4:3)</PresentationFormat>
  <Paragraphs>59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792</cp:revision>
  <dcterms:modified xsi:type="dcterms:W3CDTF">2018-10-22T15:48:03Z</dcterms:modified>
</cp:coreProperties>
</file>