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0292-2276-49B7-AE54-2435EBD2BF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4" y="174145"/>
            <a:ext cx="4304485" cy="18463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4" y="4622971"/>
            <a:ext cx="4428280" cy="22350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32" y="105353"/>
            <a:ext cx="4483302" cy="41976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51" y="4298076"/>
            <a:ext cx="4524683" cy="25549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39" y="3778092"/>
            <a:ext cx="4477312" cy="6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CE781-F718-4B7D-936D-8EE35853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9" y="0"/>
            <a:ext cx="118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Carmen Carlan</dc:creator>
  <cp:lastModifiedBy>Ratiu, Daniel (CT RDA SSI DAM-DE)</cp:lastModifiedBy>
  <cp:revision>4</cp:revision>
  <dcterms:created xsi:type="dcterms:W3CDTF">2019-12-29T14:13:22Z</dcterms:created>
  <dcterms:modified xsi:type="dcterms:W3CDTF">2019-12-30T18:37:18Z</dcterms:modified>
</cp:coreProperties>
</file>