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7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Input/Output</a:t>
            </a:r>
            <a:r>
              <a:rPr lang="en-US" sz="1050" b="1" dirty="0" smtClean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Pre-/</a:t>
            </a:r>
            <a:r>
              <a:rPr lang="en-US" sz="1050" b="1" dirty="0" err="1" smtClean="0">
                <a:solidFill>
                  <a:srgbClr val="C00000"/>
                </a:solidFill>
              </a:rPr>
              <a:t>Postconditions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AssemblyDefinition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4: Using the simulation bar, one can step-through the counterexample. The 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914400"/>
            <a:ext cx="7099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420888"/>
            <a:ext cx="25202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 the Inspector view of an “assembly” we can specify that the AG analysis should be performed with the BMC algorithm.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123728" y="1268760"/>
            <a:ext cx="1800200" cy="12961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979712" y="2852936"/>
            <a:ext cx="1944216" cy="2520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Bildschirmpräsentation (4:3)</PresentationFormat>
  <Paragraphs>58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791</cp:revision>
  <dcterms:modified xsi:type="dcterms:W3CDTF">2018-09-28T15:11:41Z</dcterms:modified>
</cp:coreProperties>
</file>