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74" r:id="rId5"/>
    <p:sldId id="265" r:id="rId6"/>
    <p:sldId id="264" r:id="rId7"/>
    <p:sldId id="259" r:id="rId8"/>
    <p:sldId id="258" r:id="rId9"/>
    <p:sldId id="266" r:id="rId10"/>
    <p:sldId id="260" r:id="rId11"/>
    <p:sldId id="261" r:id="rId12"/>
    <p:sldId id="262" r:id="rId13"/>
    <p:sldId id="267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7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 smtClean="0">
                <a:solidFill>
                  <a:srgbClr val="C00000"/>
                </a:solidFill>
              </a:rPr>
              <a:t>trafficSignal</a:t>
            </a:r>
            <a:r>
              <a:rPr lang="en-US" sz="1050" b="1" dirty="0" smtClean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500063"/>
            <a:ext cx="73533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499992" y="565230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Interface Definition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483768" y="692696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11760" y="1484784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Input/Output</a:t>
            </a:r>
            <a:r>
              <a:rPr lang="en-US" sz="1050" b="1" dirty="0" smtClean="0">
                <a:solidFill>
                  <a:srgbClr val="C00000"/>
                </a:solidFill>
              </a:rPr>
              <a:t> ports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1907704" y="1124744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563888" y="1052736"/>
            <a:ext cx="72008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732240" y="1196752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Contracts: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Pre-/</a:t>
            </a:r>
            <a:r>
              <a:rPr lang="en-US" sz="1050" b="1" dirty="0" err="1" smtClean="0">
                <a:solidFill>
                  <a:srgbClr val="C00000"/>
                </a:solidFill>
              </a:rPr>
              <a:t>Postconditions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508104" y="1340768"/>
            <a:ext cx="115212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60232" y="2941494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AssemblyDefinition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644008" y="3085510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00192" y="4941168"/>
            <a:ext cx="165618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Assembly body using the diagrammatic notation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9374"/>
            <a:ext cx="7776864" cy="45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2915816" y="681791"/>
            <a:ext cx="252028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1: Start the AG analysis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23728" y="908720"/>
            <a:ext cx="720080" cy="1800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915816" y="997278"/>
            <a:ext cx="252028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2: After the analysis finishes, the results are displayed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436096" y="1124744"/>
            <a:ext cx="108012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0445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259632" y="4149080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07704" y="3932039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3: Double-clicking on a failed result will display the counterexample. By clicking on “Simulate”, the CEX will be simulated.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907704" y="4581128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4: Using the simulation bar, one can step-through the counterexample. The values of ports in a certain step are displayed in the IDE as annotations.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83968" y="4365104"/>
            <a:ext cx="26642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7" idx="1"/>
          </p:cNvCxnSpPr>
          <p:nvPr/>
        </p:nvCxnSpPr>
        <p:spPr>
          <a:xfrm flipH="1" flipV="1">
            <a:off x="1115616" y="2420888"/>
            <a:ext cx="792088" cy="24487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88024" y="3140968"/>
            <a:ext cx="1728192" cy="864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" y="914400"/>
            <a:ext cx="7099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923928" y="2420888"/>
            <a:ext cx="252028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 the Inspector view of an “assembly” we can specify that the AG analysis should be performed with the BMC algorithm.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123728" y="1268760"/>
            <a:ext cx="1800200" cy="12961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979712" y="2852936"/>
            <a:ext cx="1944216" cy="25202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013" t="4851" r="21650" b="67850"/>
          <a:stretch>
            <a:fillRect/>
          </a:stretch>
        </p:blipFill>
        <p:spPr bwMode="auto">
          <a:xfrm>
            <a:off x="534013" y="332656"/>
            <a:ext cx="713433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1556792"/>
            <a:ext cx="2520280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 refinement declaration links a component interface to a SMV module. Checking the refinement is performed by  using the “Check Refinement” pop-up menu.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15616" y="1340768"/>
            <a:ext cx="28803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3923928" y="1628800"/>
            <a:ext cx="64807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2361"/>
          <a:stretch>
            <a:fillRect/>
          </a:stretch>
        </p:blipFill>
        <p:spPr bwMode="auto">
          <a:xfrm>
            <a:off x="15123" y="908720"/>
            <a:ext cx="909338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563888" y="1772816"/>
            <a:ext cx="216024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System with </a:t>
            </a:r>
            <a:r>
              <a:rPr lang="en-US" sz="1050" b="1" dirty="0" err="1" smtClean="0">
                <a:solidFill>
                  <a:srgbClr val="C00000"/>
                </a:solidFill>
              </a:rPr>
              <a:t>nondeterminism</a:t>
            </a:r>
            <a:r>
              <a:rPr lang="en-US" sz="1050" b="1" dirty="0" smtClean="0">
                <a:solidFill>
                  <a:srgbClr val="C00000"/>
                </a:solidFill>
              </a:rPr>
              <a:t>: the next value of the </a:t>
            </a:r>
            <a:r>
              <a:rPr lang="en-US" sz="1050" b="1" dirty="0" err="1" smtClean="0">
                <a:solidFill>
                  <a:srgbClr val="C00000"/>
                </a:solidFill>
              </a:rPr>
              <a:t>ped_signal</a:t>
            </a:r>
            <a:r>
              <a:rPr lang="en-US" sz="1050" b="1" dirty="0" smtClean="0">
                <a:solidFill>
                  <a:srgbClr val="C00000"/>
                </a:solidFill>
              </a:rPr>
              <a:t> can be either Walk or </a:t>
            </a:r>
            <a:r>
              <a:rPr lang="en-US" sz="1050" b="1" dirty="0" err="1" smtClean="0">
                <a:solidFill>
                  <a:srgbClr val="C00000"/>
                </a:solidFill>
              </a:rPr>
              <a:t>DontWalk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>
            <a:stCxn id="5" idx="2"/>
          </p:cNvCxnSpPr>
          <p:nvPr/>
        </p:nvCxnSpPr>
        <p:spPr>
          <a:xfrm>
            <a:off x="4644008" y="2349897"/>
            <a:ext cx="432048" cy="4310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6084168" y="2708920"/>
            <a:ext cx="2160240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84168" y="3933056"/>
            <a:ext cx="201622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563888" y="3356992"/>
            <a:ext cx="2592288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Two scenarios which are both allowed by this system: the inputs of these scenarios have the same values – the difference is between the output value in step 8.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Bildschirmpräsentation (4:3)</PresentationFormat>
  <Paragraphs>61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795</cp:revision>
  <dcterms:modified xsi:type="dcterms:W3CDTF">2018-11-04T12:42:39Z</dcterms:modified>
</cp:coreProperties>
</file>