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0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</a:t>
            </a:r>
            <a:r>
              <a:rPr lang="en-US" sz="1050" b="1" dirty="0" smtClean="0">
                <a:solidFill>
                  <a:srgbClr val="C00000"/>
                </a:solidFill>
              </a:rPr>
              <a:t>tates definition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</a:t>
            </a:r>
            <a:r>
              <a:rPr lang="en-US" sz="1050" b="1" dirty="0" smtClean="0">
                <a:solidFill>
                  <a:srgbClr val="C00000"/>
                </a:solidFill>
              </a:rPr>
              <a:t>tate-machine section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complex cascaded 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Bildschirmpräsentation (4:3)</PresentationFormat>
  <Paragraphs>21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326</cp:revision>
  <dcterms:modified xsi:type="dcterms:W3CDTF">2018-01-15T12:54:44Z</dcterms:modified>
</cp:coreProperties>
</file>