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5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0292-2276-49B7-AE54-2435EBD2BF23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DF2C-4668-4922-822D-BE1C513CA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4" y="174145"/>
            <a:ext cx="4304485" cy="18463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4" y="4622971"/>
            <a:ext cx="4428280" cy="22350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32" y="105353"/>
            <a:ext cx="4483302" cy="419769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351" y="4298076"/>
            <a:ext cx="4524683" cy="255494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86" y="990323"/>
            <a:ext cx="4096724" cy="33077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039" y="3778092"/>
            <a:ext cx="4477312" cy="6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6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Carmen Carlan</dc:creator>
  <cp:lastModifiedBy>Carmen Carlan</cp:lastModifiedBy>
  <cp:revision>3</cp:revision>
  <dcterms:created xsi:type="dcterms:W3CDTF">2019-12-29T14:13:22Z</dcterms:created>
  <dcterms:modified xsi:type="dcterms:W3CDTF">2019-12-29T14:48:07Z</dcterms:modified>
</cp:coreProperties>
</file>