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3152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203040"/>
                </a:solidFill>
              </a:rPr>
              <a:t>ColisApp — Présentation Complète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457200" y="155448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44546A"/>
                </a:solidFill>
              </a:rPr>
              <a:t>Next.js (App Router) • Prisma • PostgreSQL • shadcn + Tailwind v4</a:t>
            </a:r>
            <a:endParaRPr 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54864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203040"/>
                </a:solidFill>
              </a:rPr>
              <a:t>API v1 (Route Handlers)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640080" y="1280160"/>
            <a:ext cx="786384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2F2F2F"/>
                </a:solidFill>
              </a:rPr>
              <a:t>Organisation sous `src/app/api/v1/*`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2F2F2F"/>
                </a:solidFill>
              </a:rPr>
              <a:t>Exemple: `src/app/api/v1/users/all/routes.ts`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2F2F2F"/>
                </a:solidFill>
              </a:rPr>
              <a:t>Validation côté serveur (Zod recommandé)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2F2F2F"/>
                </a:solidFill>
              </a:rPr>
              <a:t>Retour DTOs typés pour cohérence front/back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54864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203040"/>
                </a:solidFill>
              </a:rPr>
              <a:t>DAL, Repositories &amp; DTOs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548640" y="1097280"/>
            <a:ext cx="39319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203040"/>
                </a:solidFill>
              </a:rPr>
              <a:t>Accès aux données (Prisma)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548640" y="1463040"/>
            <a:ext cx="393192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2F2F2F"/>
                </a:solidFill>
              </a:rPr>
              <a:t>DAL sous `src/services/dal`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2F2F2F"/>
                </a:solidFill>
              </a:rPr>
              <a:t>Repositories: `src/services/repositories/AdminDashboardRepository.ts`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2F2F2F"/>
                </a:solidFill>
              </a:rPr>
              <a:t>Séparation lecture/écriture selon besoins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4663440" y="1097280"/>
            <a:ext cx="39319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203040"/>
                </a:solidFill>
              </a:rPr>
              <a:t>Contrats &amp; Services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4663440" y="1463040"/>
            <a:ext cx="393192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2F2F2F"/>
                </a:solidFill>
              </a:rPr>
              <a:t>DTOs: `src/services/dtos/users/UserDto.ts`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2F2F2F"/>
                </a:solidFill>
              </a:rPr>
              <a:t>Services front: `src/services/frontend-services/UserService.ts`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2F2F2F"/>
                </a:solidFill>
              </a:rPr>
              <a:t>Interopérabilité stricte grâce aux types TS</a:t>
            </a:r>
            <a:endParaRPr 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54864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203040"/>
                </a:solidFill>
              </a:rPr>
              <a:t>Sécurité &amp; Configuration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640080" y="1280160"/>
            <a:ext cx="786384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2F2F2F"/>
                </a:solidFill>
              </a:rPr>
              <a:t>Variables d’environnement requises (DB, AUTH, Stripe, Cloudinary, mail)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2F2F2F"/>
                </a:solidFill>
              </a:rPr>
              <a:t>Secrets: jamais committés; utiliser `.env` / secrets CI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2F2F2F"/>
                </a:solidFill>
              </a:rPr>
              <a:t>Guards serveur, policies par rôle; validation Zod côté API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2F2F2F"/>
                </a:solidFill>
              </a:rPr>
              <a:t>Rate limiting et logs structurés (à renforcer)</a:t>
            </a:r>
            <a:endParaRPr lang="en-US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54864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203040"/>
                </a:solidFill>
              </a:rPr>
              <a:t>Base de données (Prisma)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640080" y="1280160"/>
            <a:ext cx="786384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2F2F2F"/>
                </a:solidFill>
              </a:rPr>
              <a:t>Schéma, migrations et seed sous `prisma/`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2F2F2F"/>
                </a:solidFill>
              </a:rPr>
              <a:t>URL: `DATABASE_URL` (PostgreSQL), ex. `.env` actif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2F2F2F"/>
                </a:solidFill>
              </a:rPr>
              <a:t>Workflow: modifier schéma → `prisma migrate` → générer client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2F2F2F"/>
                </a:solidFill>
              </a:rPr>
              <a:t>Adapter DAL/Repos après migrations</a:t>
            </a:r>
            <a:endParaRPr lang="en-US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54864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203040"/>
                </a:solidFill>
              </a:rPr>
              <a:t>Développement &amp; Build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640080" y="1280160"/>
            <a:ext cx="786384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2F2F2F"/>
                </a:solidFill>
              </a:rPr>
              <a:t>`npm run dev` (Turbopack) → http://localhost:3000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2F2F2F"/>
                </a:solidFill>
              </a:rPr>
              <a:t>`npm run build` (Prisma generate + Next build)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2F2F2F"/>
                </a:solidFill>
              </a:rPr>
              <a:t>`npm start` (prod local)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2F2F2F"/>
                </a:solidFill>
              </a:rPr>
              <a:t>`npm run lint` (eslint Next.js)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2F2F2F"/>
                </a:solidFill>
              </a:rPr>
              <a:t>`npm run seed` / `npm run reset` (DB)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2F2F2F"/>
                </a:solidFill>
              </a:rPr>
              <a:t>Docker: `docker compose up --build`</a:t>
            </a:r>
            <a:endParaRPr lang="en-US" sz="1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54864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203040"/>
                </a:solidFill>
              </a:rPr>
              <a:t>Qualité &amp; Conventions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640080" y="1280160"/>
            <a:ext cx="786384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2F2F2F"/>
                </a:solidFill>
              </a:rPr>
              <a:t>TypeScript, indentation 2 espaces, exports nommés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2F2F2F"/>
                </a:solidFill>
              </a:rPr>
              <a:t>Nommage: PascalCase (composants/types), camelCase (fonctions/vars), hooks `use*`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2F2F2F"/>
                </a:solidFill>
              </a:rPr>
              <a:t>Commits: Conventional Commits (feat, fix, docs, chore, refactor, test)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2F2F2F"/>
                </a:solidFill>
              </a:rPr>
              <a:t>Linting stricte avant push</a:t>
            </a:r>
            <a:endParaRPr lang="en-US" sz="1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54864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203040"/>
                </a:solidFill>
              </a:rPr>
              <a:t>Tests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640080" y="1280160"/>
            <a:ext cx="786384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2F2F2F"/>
                </a:solidFill>
              </a:rPr>
              <a:t>Runner non configuré par défaut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2F2F2F"/>
                </a:solidFill>
              </a:rPr>
              <a:t>Ajouter sous `test/` avec Jest ou Vitest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2F2F2F"/>
                </a:solidFill>
              </a:rPr>
              <a:t>Cibler en priorité: API routes et DAL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2F2F2F"/>
                </a:solidFill>
              </a:rPr>
              <a:t>Couverture des flux critiques: auth, paiements, tracking, simulations</a:t>
            </a:r>
            <a:endParaRPr lang="en-US" sz="1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54864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203040"/>
                </a:solidFill>
              </a:rPr>
              <a:t>Déploiement &amp; Opérations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640080" y="1280160"/>
            <a:ext cx="786384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2F2F2F"/>
                </a:solidFill>
              </a:rPr>
              <a:t>CI/CD: lint + build + migrations Prisma; seed staging si besoin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2F2F2F"/>
                </a:solidFill>
              </a:rPr>
              <a:t>Infra: Docker (Nginx en frontal), PostgreSQL managé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2F2F2F"/>
                </a:solidFill>
              </a:rPr>
              <a:t>Observabilité: logs, métriques, tracing (à outiller)</a:t>
            </a:r>
            <a:endParaRPr lang="en-US" sz="1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54864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203040"/>
                </a:solidFill>
              </a:rPr>
              <a:t>Feuille de route (proposée)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640080" y="1280160"/>
            <a:ext cx="786384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2F2F2F"/>
                </a:solidFill>
              </a:rPr>
              <a:t>Auth &amp; rôles robustes avec guards SSR/API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2F2F2F"/>
                </a:solidFill>
              </a:rPr>
              <a:t>Tests d’intégration (Vitest + Prisma test env)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2F2F2F"/>
                </a:solidFill>
              </a:rPr>
              <a:t>Gestion d’erreurs centralisée et logging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2F2F2F"/>
                </a:solidFill>
              </a:rPr>
              <a:t>Durcissement sécurité (rate limiting, Zod exhaustif)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2F2F2F"/>
                </a:solidFill>
              </a:rPr>
              <a:t>Documentation API (OpenAPI/Swagger)</a:t>
            </a:r>
            <a:endParaRPr lang="en-US" sz="1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54864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203040"/>
                </a:solidFill>
              </a:rPr>
              <a:t>Annexes &amp; Références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640080" y="1280160"/>
            <a:ext cx="786384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2F2F2F"/>
                </a:solidFill>
              </a:rPr>
              <a:t>Dossiers clés: `src/app`, `src/components`, `src/services`, `prisma`, `analyses`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2F2F2F"/>
                </a:solidFill>
              </a:rPr>
              <a:t>Exemples de fichiers: routes API, UsersForm, ProfileComponent, Repositories, DTOs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2F2F2F"/>
                </a:solidFill>
              </a:rPr>
              <a:t>Contact équipe &amp; guides internes (si disponibles)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54864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203040"/>
                </a:solidFill>
              </a:rPr>
              <a:t>Agenda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640080" y="1280160"/>
            <a:ext cx="786384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2F2F2F"/>
                </a:solidFill>
              </a:rPr>
              <a:t>Contexte &amp; Vision produit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2F2F2F"/>
                </a:solidFill>
              </a:rPr>
              <a:t>Architecture &amp; Stack technique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2F2F2F"/>
                </a:solidFill>
              </a:rPr>
              <a:t>Structure du code &amp; conventions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2F2F2F"/>
                </a:solidFill>
              </a:rPr>
              <a:t>Fonctionnalités clés (Admin / Client / Simulation)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2F2F2F"/>
                </a:solidFill>
              </a:rPr>
              <a:t>API &amp; DAL (Prisma)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2F2F2F"/>
                </a:solidFill>
              </a:rPr>
              <a:t>Sécurité &amp; Configuration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2F2F2F"/>
                </a:solidFill>
              </a:rPr>
              <a:t>Build, Dev &amp; Docker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2F2F2F"/>
                </a:solidFill>
              </a:rPr>
              <a:t>Tests &amp; Qualité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2F2F2F"/>
                </a:solidFill>
              </a:rPr>
              <a:t>Feuille de route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54864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203040"/>
                </a:solidFill>
              </a:rPr>
              <a:t>Contexte &amp; Vision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640080" y="1280160"/>
            <a:ext cx="786384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2F2F2F"/>
                </a:solidFill>
              </a:rPr>
              <a:t>Plateforme de gestion de colis avec portail client et back‑office admin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2F2F2F"/>
                </a:solidFill>
              </a:rPr>
              <a:t>App Router Next.js 13+, front réactif avec shadcn/UI + Tailwind v4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2F2F2F"/>
                </a:solidFill>
              </a:rPr>
              <a:t>Persistance via Prisma/PostgreSQL et séparation claire UI/Services/DAL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2F2F2F"/>
                </a:solidFill>
              </a:rPr>
              <a:t>Orientation qualité: typage strict TypeScript, DTOs, conventions de commit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54864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203040"/>
                </a:solidFill>
              </a:rPr>
              <a:t>Architecture (haute‑niveau)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640080" y="1280160"/>
            <a:ext cx="786384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2F2F2F"/>
                </a:solidFill>
              </a:rPr>
              <a:t>Frontend: Next.js (App Router), composants réutilisables, hooks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2F2F2F"/>
                </a:solidFill>
              </a:rPr>
              <a:t>Backend: Route Handlers (API v1) + logique domaine (services)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2F2F2F"/>
                </a:solidFill>
              </a:rPr>
              <a:t>DAL: Repositories et Prisma ORM pour l’accès DB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2F2F2F"/>
                </a:solidFill>
              </a:rPr>
              <a:t>Séparation des responsabilités: UI / Services / DAL / DTOs / Utils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54864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203040"/>
                </a:solidFill>
              </a:rPr>
              <a:t>Structure du projet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640080" y="1280160"/>
            <a:ext cx="786384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2F2F2F"/>
                </a:solidFill>
              </a:rPr>
              <a:t>`src/app`: routes Next.js (pages + API)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2F2F2F"/>
                </a:solidFill>
              </a:rPr>
              <a:t>`src/components`: composants réutilisables (shadcn + Tailwind)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2F2F2F"/>
                </a:solidFill>
              </a:rPr>
              <a:t>`src/services`: DAL, repositories, services front, DTOs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2F2F2F"/>
                </a:solidFill>
              </a:rPr>
              <a:t>`src/utils`, `src/types`, `src/data`: outils, types partagés, données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2F2F2F"/>
                </a:solidFill>
              </a:rPr>
              <a:t>`prisma`: schéma, migrations, seed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2F2F2F"/>
                </a:solidFill>
              </a:rPr>
              <a:t>`public`: assets statiques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2F2F2F"/>
                </a:solidFill>
              </a:rPr>
              <a:t>`analyses`: documentation/diagrammes/presentations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54864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203040"/>
                </a:solidFill>
              </a:rPr>
              <a:t>Stack technique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548640" y="1097280"/>
            <a:ext cx="39319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203040"/>
                </a:solidFill>
              </a:rPr>
              <a:t>Frontend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548640" y="1463040"/>
            <a:ext cx="393192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2F2F2F"/>
                </a:solidFill>
              </a:rPr>
              <a:t>Next.js (App Router), React, TypeScript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2F2F2F"/>
                </a:solidFill>
              </a:rPr>
              <a:t>shadcn/ui + Tailwind CSS v4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2F2F2F"/>
                </a:solidFill>
              </a:rPr>
              <a:t>Hooks, composants modulaires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4663440" y="1097280"/>
            <a:ext cx="39319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203040"/>
                </a:solidFill>
              </a:rPr>
              <a:t>Backend &amp; Infra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4663440" y="1463040"/>
            <a:ext cx="393192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2F2F2F"/>
                </a:solidFill>
              </a:rPr>
              <a:t>API Routes (Route Handlers) v1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2F2F2F"/>
                </a:solidFill>
              </a:rPr>
              <a:t>Prisma ORM + PostgreSQL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2F2F2F"/>
                </a:solidFill>
              </a:rPr>
              <a:t>Docker + Nginx (déploiement)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54864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203040"/>
                </a:solidFill>
              </a:rPr>
              <a:t>Fonctionnalités — Espace Admin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640080" y="1280160"/>
            <a:ext cx="786384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2F2F2F"/>
                </a:solidFill>
              </a:rPr>
              <a:t>Tableau de bord administrateur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2F2F2F"/>
                </a:solidFill>
              </a:rPr>
              <a:t>Gestion des utilisateurs: liste, création, édition, visualisation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2F2F2F"/>
                </a:solidFill>
              </a:rPr>
              <a:t>Pages clés: `src/app/admin/page.tsx`, `src/app/admin/users/[id]/edit/page.tsx`, `src/app/admin/users/[userId]/view/page.tsx`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2F2F2F"/>
                </a:solidFill>
              </a:rPr>
              <a:t>Formulaires: `src/components/forms/admins/UsersForm.tsx`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54864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203040"/>
                </a:solidFill>
              </a:rPr>
              <a:t>Fonctionnalités — Espace Client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640080" y="1280160"/>
            <a:ext cx="786384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2F2F2F"/>
                </a:solidFill>
              </a:rPr>
              <a:t>Consultation et mise à jour du profil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2F2F2F"/>
                </a:solidFill>
              </a:rPr>
              <a:t>Page: `src/app/client/profile/page.tsx`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2F2F2F"/>
                </a:solidFill>
              </a:rPr>
              <a:t>Composant principal: `src/components/client-specific/profile/ProfileComponent.tsx`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54864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203040"/>
                </a:solidFill>
              </a:rPr>
              <a:t>Fonctionnalités — Simulation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640080" y="1280160"/>
            <a:ext cx="786384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2F2F2F"/>
                </a:solidFill>
              </a:rPr>
              <a:t>Assistant multi‑étapes pour scénarios (ex. estimation, flux de colis)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2F2F2F"/>
                </a:solidFill>
              </a:rPr>
              <a:t>Composant: `src/components/forms/SimulationForms/SimulationFormWizard.tsx`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2F2F2F"/>
                </a:solidFill>
              </a:rPr>
              <a:t>Gestion d’état, validations, UX guidée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ColisApp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ColisApp - Présentation Projet</dc:title>
  <dc:subject>Présentation technique et produit</dc:subject>
  <dc:creator>Équipe ColisApp</dc:creator>
  <cp:lastModifiedBy>Équipe ColisApp</cp:lastModifiedBy>
  <cp:revision>1</cp:revision>
  <dcterms:created xsi:type="dcterms:W3CDTF">2025-09-07T21:35:55Z</dcterms:created>
  <dcterms:modified xsi:type="dcterms:W3CDTF">2025-09-07T21:35:55Z</dcterms:modified>
</cp:coreProperties>
</file>