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dc400f97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dc400f975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dc400f975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dc400f975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dc400f975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dc400f975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c400f975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c400f975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dc400f97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dc400f97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dc400f975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dc400f975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dc400f975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dc400f975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dc400f975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dc400f975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c400f97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c400f97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c400f97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c400f97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c400f9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c400f9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dc400f97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dc400f97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dc400f97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dc400f97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dc400f97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dc400f975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dc400f975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dc400f975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dc400f975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dc400f975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media" Target="../media/media3.mp4"/><Relationship Id="rId7" Type="http://schemas.openxmlformats.org/officeDocument/2006/relationships/image" Target="../media/image8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2.xml"/><Relationship Id="rId4" Type="http://schemas.openxmlformats.org/officeDocument/2006/relationships/video" Target="../media/media3.mp4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143000" y="1563500"/>
            <a:ext cx="6858000" cy="1282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>
                <a:latin typeface="Calibri"/>
                <a:ea typeface="Calibri"/>
                <a:cs typeface="Calibri"/>
                <a:sym typeface="Calibri"/>
              </a:rPr>
              <a:t>Optymalizacja czasu przejazdu oraz uszkodzeń powstałych podczas przejazdu roju robotów przez przeszkodę 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143000" y="3047175"/>
            <a:ext cx="6858000" cy="1134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sz="1600" i="1"/>
              <a:t>Autorzy: </a:t>
            </a:r>
            <a:endParaRPr sz="1600" i="1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sz="1600" i="1"/>
              <a:t>Łukasz Bednarek</a:t>
            </a:r>
            <a:endParaRPr sz="1600" i="1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sz="1600" i="1"/>
              <a:t>Dawid Biel</a:t>
            </a:r>
            <a:endParaRPr sz="1600" i="1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 sz="1600" i="1"/>
              <a:t>Aleksandra Spiecha</a:t>
            </a:r>
            <a:endParaRPr sz="16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311700" y="6937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Wybór optymalnego ruchu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11700" y="1527950"/>
            <a:ext cx="8520600" cy="302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Po ruchu pierwszego robota, najlepszy krok jest wyznaczany dla każdego z pozostałych osobników w roju. Priorytet ruchu wyznaczany jest na podstawie odległości roju od lidera. Najbliższe mu jednostki wykonują ruch jako pierwsze. 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Wszystkie roboty muszą brać pod uwagę położenie pozostałych robotów, wyłączając lidera. 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Najoptymalniejsza pozycja wybierana jest w wykorzystaniem algorytmu PSO poszukującego optymalnego rozwiązania w granicach możliwego ruchu robota. 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Funkcja kary algorytmu PSO uwzględnia położenie robota oraz odległości do pozostałych osobników.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7293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poszukiwania najlepszego ruchu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850" y="1572400"/>
            <a:ext cx="31623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7174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Aktualizacja rankingu 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11700" y="1610850"/>
            <a:ext cx="8520600" cy="2958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Ponieważ w trakcie trwania ruchu roju może wystąpić zmiana rankingu robotów stworzonego na podstawie odległości od lidera, ranking ten jest aktualizowany co 5 kroków. Wartość ta może zostać zmieniona przez użytkownika. 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Zabieg ten poprawia płynność poruszania się roju.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6937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516100"/>
            <a:ext cx="8520600" cy="305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Wynikiem projektu było udane zaimplementowanie kombinacji algorytmu A* oraz PSO w celu rozwiązania problemu przejazdu roju robotów przez przeszkodę.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252475" y="6937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 - wizualizacja obliczeń programu. </a:t>
            </a:r>
            <a:endParaRPr/>
          </a:p>
        </p:txBody>
      </p:sp>
      <p:pic>
        <p:nvPicPr>
          <p:cNvPr id="2" name="Przyklad_dzialania_PSO">
            <a:hlinkClick r:id="" action="ppaction://media"/>
            <a:extLst>
              <a:ext uri="{FF2B5EF4-FFF2-40B4-BE49-F238E27FC236}">
                <a16:creationId xmlns:a16="http://schemas.microsoft.com/office/drawing/2014/main" id="{EA34E457-5C5D-4110-A7C7-CE99F457DF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62300" y="1520347"/>
            <a:ext cx="28194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57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67227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Wyniki - wizualizacja wyników końcowych</a:t>
            </a:r>
            <a:endParaRPr/>
          </a:p>
        </p:txBody>
      </p:sp>
      <p:pic>
        <p:nvPicPr>
          <p:cNvPr id="2" name="Wynik_koncowy_1">
            <a:hlinkClick r:id="" action="ppaction://media"/>
            <a:extLst>
              <a:ext uri="{FF2B5EF4-FFF2-40B4-BE49-F238E27FC236}">
                <a16:creationId xmlns:a16="http://schemas.microsoft.com/office/drawing/2014/main" id="{20BEAD19-E430-45EA-BB08-472DB1FEF9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39814" y="1373750"/>
            <a:ext cx="3027170" cy="3040648"/>
          </a:xfrm>
          <a:prstGeom prst="rect">
            <a:avLst/>
          </a:prstGeom>
        </p:spPr>
      </p:pic>
      <p:pic>
        <p:nvPicPr>
          <p:cNvPr id="3" name="Wynik_końcowy_mapa">
            <a:hlinkClick r:id="" action="ppaction://media"/>
            <a:extLst>
              <a:ext uri="{FF2B5EF4-FFF2-40B4-BE49-F238E27FC236}">
                <a16:creationId xmlns:a16="http://schemas.microsoft.com/office/drawing/2014/main" id="{DB655186-3F83-4F0A-8212-A2874061B4E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572000" y="1373750"/>
            <a:ext cx="3015466" cy="3040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34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11700" y="7529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Propozycje rozwoju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1599000"/>
            <a:ext cx="8520600" cy="2792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Poprawa indywidualności zachowania robotów: możliwość sprawdzania trasy do punktu dla każdego robota. Zabieg ten poprawiłby indywidualność zachowania robota kosztem obliczeń.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Lider overtake: dodanie możliwości przejęcia pozycji lidera. 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Uwzględnienie rozmiarów robota jako wielkości nie będącej punktem na mapie. 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Mapa a robot: dodanie możliwości optymalizowania nie tylko między robotami ale także mapą.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311700" y="7293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Podział pracy</a:t>
            </a: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311700" y="1646400"/>
            <a:ext cx="8520600" cy="292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Rozwiązanie problemu wymagało kooperacji oraz wspólnych rozważań wszystkich osób w grupie na każdym etapie wykonywania projektu. Podczas tworzenia projektu każdy członek zespołu wniósł cenne uwagi i pomysły które były przydatne podczas wspólnych prób rozwiązania problemu. Nie jest możliwe więc wydzielenie pracy na poszczególne części wykonywane przez różne osoby.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311700" y="69377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Sformułowanie problemu: 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endParaRPr sz="1300" i="1"/>
          </a:p>
          <a:p>
            <a:pPr marL="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300" i="1">
                <a:solidFill>
                  <a:schemeClr val="dk1"/>
                </a:solidFill>
              </a:rPr>
              <a:t>„Rój robotów ma za zadanie pokonanie przeszkody w jak najkrótszym czasie. Podczas przejazdu roboty mogą zwiększyć prawdopodobieństwo uszkodzenia proporcjonalnie do odległości, która występuje między robotami. Należy zaproponować rozwiązanie problemu z wykorzystaniem algorytmu PSO.”</a:t>
            </a:r>
            <a:endParaRPr sz="1300" i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363" y="2382225"/>
            <a:ext cx="4279283" cy="218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7411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Przyjęte założenia w projekcie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11700" y="1492425"/>
            <a:ext cx="8520600" cy="3076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Znana jest ilość robotów w roju - wybrana przez użytkownika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Znany jest wygląd mapy z przeszkodami którą muszą pokonać roboty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Znana jest prędkość maksymalna robota, prędkość minimalna wynosi 0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Wielkość robota jest równa jednemu polu na mapie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Ilość robotów nie zmienia się w trakcie trwania przejazdu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Znany jest obszar startowy roju oraz punkt końcowy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240625" y="75297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Przykładowa mapa z przeszkodami 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485" y="1421350"/>
            <a:ext cx="3135025" cy="31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8240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Sposób rozwiązania problemu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504250"/>
            <a:ext cx="8520600" cy="306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45720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W celu rozwiązania problemu połączono algorytmy A* w celu wyznaczania trasy oraz algorytm inteligencji roju PSO w celu optymalizacji przejazdu z uwzględnieniem odległości między robotami oraz czasu przejazdu przez mapę. 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Kroki główne programu to: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Inicjalizacja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Wybranie lidera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Aktualizacja pozycji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1700" y="7056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Inicjalizacja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311700" y="1681925"/>
            <a:ext cx="8520600" cy="2886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Użytkownik musi zadać odpowiednie parametry w celu uruchomienia programu, takie jak: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Mapa po której będą poruszać się roboty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Maksymalna prędkość robota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Ilość robotów w roju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Granice obszaru startowego oraz punkt docelowy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-&gt; Obszar szczególnej ostrożności czyli obszar po przekroczeniu którego na pozycję robota zostanie naliczona kara za zbliżenia się do innych osobników.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252475" y="7056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Inicjalizacja roju robotów 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1654225"/>
            <a:ext cx="5811900" cy="2914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Przykładowa mapa po której poruszają się roboty.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Niebieskim krzyżykiem oznaczono aktualną pozycję robota.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Czerwony okrąg oznacza maksymalną pozycję którą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robot może osiągnąć w jednym kroku.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Zielone okręgi to obszar szczególnej ostrożności.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251" y="1768775"/>
            <a:ext cx="2676923" cy="26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7411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Wybór lidera roju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519650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Ponieważ liczenie za najbliższej trasy dla każdego z robotów byłoby złożone obliczeniowo przyjęto taktykę lidera roju. 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Lider roju to robot posiadający na starcie najkrótszą trasę do wybranego punktu końcowego. Pozostałe roboty w roju będą miały za zadanie podążanie za nim w odpowiednio bliskiej odległości z uwzględnieniem odległości od pozostałych osobników. 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l"/>
              <a:t>Lider roju może poruszać się swobodnie a krok jego ruchu obliczany jest jako pierwszy.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69265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Przykładowa mapa z trasami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488" y="1490390"/>
            <a:ext cx="3047025" cy="33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Pokaz na ekranie (16:9)</PresentationFormat>
  <Paragraphs>62</Paragraphs>
  <Slides>17</Slides>
  <Notes>17</Notes>
  <HiddenSlides>0</HiddenSlides>
  <MMClips>3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0" baseType="lpstr">
      <vt:lpstr>Arial</vt:lpstr>
      <vt:lpstr>Calibri</vt:lpstr>
      <vt:lpstr>Motyw pakietu Office</vt:lpstr>
      <vt:lpstr>Optymalizacja czasu przejazdu oraz uszkodzeń powstałych podczas przejazdu roju robotów przez przeszkodę </vt:lpstr>
      <vt:lpstr>Sformułowanie problemu: </vt:lpstr>
      <vt:lpstr>Przyjęte założenia w projekcie</vt:lpstr>
      <vt:lpstr>Przykładowa mapa z przeszkodami </vt:lpstr>
      <vt:lpstr>Sposób rozwiązania problemu</vt:lpstr>
      <vt:lpstr>Inicjalizacja</vt:lpstr>
      <vt:lpstr>Inicjalizacja roju robotów </vt:lpstr>
      <vt:lpstr>Wybór lidera roju</vt:lpstr>
      <vt:lpstr>Przykładowa mapa z trasami</vt:lpstr>
      <vt:lpstr>Wybór optymalnego ruchu</vt:lpstr>
      <vt:lpstr>Przykład poszukiwania najlepszego ruchu</vt:lpstr>
      <vt:lpstr>Aktualizacja rankingu </vt:lpstr>
      <vt:lpstr>Wyniki</vt:lpstr>
      <vt:lpstr>Wyniki - wizualizacja obliczeń programu. </vt:lpstr>
      <vt:lpstr>Wyniki - wizualizacja wyników końcowych</vt:lpstr>
      <vt:lpstr>Propozycje rozwoju</vt:lpstr>
      <vt:lpstr>Podział pracy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Optymalizacja czasu przejazdu oraz uszkodzeń powstałych podczas przejazdu roju robotów przez przeszkodę </dc:title>
  <cp:lastModifiedBy>Łukasz Bednarek</cp:lastModifiedBy>
  <cp:revision>1</cp:revision>
  <dcterms:modified xsi:type="dcterms:W3CDTF">2022-01-26T00:04:00Z</dcterms:modified>
</cp:coreProperties>
</file>