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yfair.com/furniture/pdx/gus-modern-stainless-steel-cube-end-table-gus1037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hyperlink" Target="https://freesound.org/" TargetMode="External"/><Relationship Id="rId4" Type="http://schemas.openxmlformats.org/officeDocument/2006/relationships/hyperlink" Target="https://4vector.com/free-vector/sugar-cube-icon-1018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https://clockify.m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5066E7-AB84-4176-86E2-17AE9B8B6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C</a:t>
            </a:r>
            <a:r>
              <a:rPr lang="en-SE" dirty="0"/>
              <a:t>u</a:t>
            </a:r>
            <a:r>
              <a:rPr lang="sv-SE" dirty="0"/>
              <a:t>b</a:t>
            </a:r>
            <a:r>
              <a:rPr lang="en-SE" dirty="0"/>
              <a:t>e </a:t>
            </a:r>
            <a:r>
              <a:rPr lang="sv-SE" dirty="0"/>
              <a:t>R</a:t>
            </a:r>
            <a:r>
              <a:rPr lang="en-SE" dirty="0"/>
              <a:t>u</a:t>
            </a:r>
            <a:r>
              <a:rPr lang="sv-SE" dirty="0"/>
              <a:t>n</a:t>
            </a:r>
            <a:endParaRPr lang="en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89349DF-CF19-45EC-901B-02A6AC7D8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(non working title)</a:t>
            </a:r>
          </a:p>
        </p:txBody>
      </p:sp>
    </p:spTree>
    <p:extLst>
      <p:ext uri="{BB962C8B-B14F-4D97-AF65-F5344CB8AC3E}">
        <p14:creationId xmlns:p14="http://schemas.microsoft.com/office/powerpoint/2010/main" val="319364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3FDC95EB-DDF9-404C-8BE6-A418FB6A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1132862"/>
          </a:xfrm>
        </p:spPr>
        <p:txBody>
          <a:bodyPr/>
          <a:lstStyle/>
          <a:p>
            <a:r>
              <a:rPr lang="sv-SE" dirty="0"/>
              <a:t>A</a:t>
            </a:r>
            <a:r>
              <a:rPr lang="en-SE" dirty="0"/>
              <a:t>s</a:t>
            </a:r>
            <a:r>
              <a:rPr lang="sv-SE" dirty="0"/>
              <a:t>s</a:t>
            </a:r>
            <a:r>
              <a:rPr lang="en-SE" dirty="0"/>
              <a:t>e</a:t>
            </a:r>
            <a:r>
              <a:rPr lang="sv-SE" dirty="0"/>
              <a:t>t</a:t>
            </a:r>
            <a:r>
              <a:rPr lang="en-SE" dirty="0"/>
              <a:t>s</a:t>
            </a:r>
          </a:p>
        </p:txBody>
      </p:sp>
      <p:pic>
        <p:nvPicPr>
          <p:cNvPr id="8" name="Platshållare för innehåll 7" descr="En bild som visar låda, tegelsten&#10;&#10;Automatiskt genererad beskrivning">
            <a:extLst>
              <a:ext uri="{FF2B5EF4-FFF2-40B4-BE49-F238E27FC236}">
                <a16:creationId xmlns:a16="http://schemas.microsoft.com/office/drawing/2014/main" id="{26C267A7-B827-4CA2-9BF4-53EC27E281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69536" y="1956944"/>
            <a:ext cx="2341217" cy="2341217"/>
          </a:xfrm>
        </p:spPr>
      </p:pic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9ED9749-24C5-4B00-9F36-3C0D87457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1868045"/>
            <a:ext cx="3935689" cy="39231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sv-SE" dirty="0"/>
              <a:t>C</a:t>
            </a:r>
            <a:r>
              <a:rPr lang="en-SE" dirty="0"/>
              <a:t>o</a:t>
            </a:r>
            <a:r>
              <a:rPr lang="sv-SE" dirty="0"/>
              <a:t>v</a:t>
            </a:r>
            <a:r>
              <a:rPr lang="en-SE" dirty="0"/>
              <a:t>e</a:t>
            </a:r>
            <a:r>
              <a:rPr lang="sv-SE" dirty="0"/>
              <a:t>r</a:t>
            </a:r>
            <a:r>
              <a:rPr lang="en-SE" dirty="0"/>
              <a:t> </a:t>
            </a:r>
            <a:r>
              <a:rPr lang="sv-SE" dirty="0"/>
              <a:t>I</a:t>
            </a:r>
            <a:r>
              <a:rPr lang="en-SE" dirty="0"/>
              <a:t>mage </a:t>
            </a:r>
            <a:r>
              <a:rPr lang="sv-SE" dirty="0"/>
              <a:t>G</a:t>
            </a:r>
            <a:r>
              <a:rPr lang="en-SE" dirty="0"/>
              <a:t>D</a:t>
            </a:r>
            <a:r>
              <a:rPr lang="sv-SE" dirty="0"/>
              <a:t>D</a:t>
            </a:r>
            <a:r>
              <a:rPr lang="en-SE" dirty="0"/>
              <a:t>:</a:t>
            </a:r>
            <a:br>
              <a:rPr lang="en-SE" dirty="0"/>
            </a:br>
            <a:r>
              <a:rPr lang="en-SE" dirty="0"/>
              <a:t>Stainless steel </a:t>
            </a:r>
            <a:r>
              <a:rPr lang="sv-SE" dirty="0"/>
              <a:t>c</a:t>
            </a:r>
            <a:r>
              <a:rPr lang="en-SE" dirty="0"/>
              <a:t>u</a:t>
            </a:r>
            <a:r>
              <a:rPr lang="sv-SE" dirty="0"/>
              <a:t>b</a:t>
            </a:r>
            <a:r>
              <a:rPr lang="en-SE" dirty="0"/>
              <a:t>e </a:t>
            </a:r>
            <a:r>
              <a:rPr lang="sv-SE" dirty="0"/>
              <a:t>e</a:t>
            </a:r>
            <a:r>
              <a:rPr lang="en-SE" dirty="0"/>
              <a:t>n</a:t>
            </a:r>
            <a:r>
              <a:rPr lang="sv-SE" dirty="0"/>
              <a:t>d</a:t>
            </a:r>
            <a:r>
              <a:rPr lang="en-SE" dirty="0"/>
              <a:t> </a:t>
            </a:r>
            <a:r>
              <a:rPr lang="sv-SE" dirty="0"/>
              <a:t>t</a:t>
            </a:r>
            <a:r>
              <a:rPr lang="en-SE" dirty="0"/>
              <a:t>a</a:t>
            </a:r>
            <a:r>
              <a:rPr lang="sv-SE" dirty="0"/>
              <a:t>b</a:t>
            </a:r>
            <a:r>
              <a:rPr lang="en-SE" dirty="0"/>
              <a:t>l</a:t>
            </a:r>
            <a:r>
              <a:rPr lang="sv-SE" dirty="0"/>
              <a:t>e</a:t>
            </a:r>
            <a:br>
              <a:rPr lang="en-SE" dirty="0"/>
            </a:br>
            <a:r>
              <a:rPr lang="en-SE" sz="600" dirty="0"/>
              <a:t>(</a:t>
            </a:r>
            <a:r>
              <a:rPr lang="sv-SE" sz="600" dirty="0">
                <a:hlinkClick r:id="rId3"/>
              </a:rPr>
              <a:t>https://www.wayfair.com/furniture/pdx/gus-modern-stainless-steel-cube-end-table-gus1037.html</a:t>
            </a:r>
            <a:r>
              <a:rPr lang="en-SE" sz="600" dirty="0"/>
              <a:t>)</a:t>
            </a:r>
            <a:endParaRPr lang="en-SE" sz="1100" dirty="0"/>
          </a:p>
          <a:p>
            <a:pPr>
              <a:lnSpc>
                <a:spcPct val="100000"/>
              </a:lnSpc>
            </a:pPr>
            <a:r>
              <a:rPr lang="sv-SE" dirty="0"/>
              <a:t>M</a:t>
            </a:r>
            <a:r>
              <a:rPr lang="en-SE" dirty="0"/>
              <a:t>e</a:t>
            </a:r>
            <a:r>
              <a:rPr lang="sv-SE" dirty="0"/>
              <a:t>n</a:t>
            </a:r>
            <a:r>
              <a:rPr lang="en-SE" dirty="0"/>
              <a:t>u </a:t>
            </a:r>
            <a:r>
              <a:rPr lang="sv-SE" dirty="0"/>
              <a:t>I</a:t>
            </a:r>
            <a:r>
              <a:rPr lang="en-SE" dirty="0"/>
              <a:t>m</a:t>
            </a:r>
            <a:r>
              <a:rPr lang="sv-SE" dirty="0"/>
              <a:t>a</a:t>
            </a:r>
            <a:r>
              <a:rPr lang="en-SE" dirty="0"/>
              <a:t>g</a:t>
            </a:r>
            <a:r>
              <a:rPr lang="sv-SE" dirty="0"/>
              <a:t>e</a:t>
            </a:r>
            <a:r>
              <a:rPr lang="en-SE" dirty="0"/>
              <a:t> (C</a:t>
            </a:r>
            <a:r>
              <a:rPr lang="sv-SE" dirty="0"/>
              <a:t>u</a:t>
            </a:r>
            <a:r>
              <a:rPr lang="en-SE" dirty="0"/>
              <a:t>b</a:t>
            </a:r>
            <a:r>
              <a:rPr lang="sv-SE" dirty="0"/>
              <a:t>e</a:t>
            </a:r>
            <a:r>
              <a:rPr lang="en-SE" dirty="0"/>
              <a:t>):</a:t>
            </a:r>
            <a:br>
              <a:rPr lang="en-SE" dirty="0"/>
            </a:br>
            <a:r>
              <a:rPr lang="en-SE" dirty="0"/>
              <a:t>Sugar Cube icon</a:t>
            </a:r>
            <a:br>
              <a:rPr lang="en-SE" dirty="0"/>
            </a:br>
            <a:r>
              <a:rPr lang="en-SE" sz="600" dirty="0"/>
              <a:t>(</a:t>
            </a:r>
            <a:r>
              <a:rPr lang="sv-SE" sz="600" dirty="0">
                <a:hlinkClick r:id="rId4"/>
              </a:rPr>
              <a:t>https://4vector.com/free-vector/sugar-cube-icon-101801</a:t>
            </a:r>
            <a:r>
              <a:rPr lang="en-SE" sz="600" dirty="0"/>
              <a:t>)</a:t>
            </a:r>
          </a:p>
          <a:p>
            <a:pPr>
              <a:lnSpc>
                <a:spcPct val="100000"/>
              </a:lnSpc>
            </a:pPr>
            <a:r>
              <a:rPr lang="sv-SE" dirty="0"/>
              <a:t>S</a:t>
            </a:r>
            <a:r>
              <a:rPr lang="en-SE" dirty="0"/>
              <a:t>o</a:t>
            </a:r>
            <a:r>
              <a:rPr lang="sv-SE" dirty="0"/>
              <a:t>u</a:t>
            </a:r>
            <a:r>
              <a:rPr lang="en-SE" dirty="0"/>
              <a:t>n</a:t>
            </a:r>
            <a:r>
              <a:rPr lang="sv-SE" dirty="0"/>
              <a:t>d</a:t>
            </a:r>
            <a:r>
              <a:rPr lang="en-SE" dirty="0"/>
              <a:t>s:</a:t>
            </a:r>
            <a:br>
              <a:rPr lang="en-SE" dirty="0"/>
            </a:br>
            <a:r>
              <a:rPr lang="en-SE" sz="1000" dirty="0"/>
              <a:t>- menu: </a:t>
            </a:r>
            <a:r>
              <a:rPr lang="sv-SE" sz="1000" dirty="0"/>
              <a:t>F</a:t>
            </a:r>
            <a:r>
              <a:rPr lang="en-SE" sz="1000" dirty="0"/>
              <a:t>r</a:t>
            </a:r>
            <a:r>
              <a:rPr lang="sv-SE" sz="1000" dirty="0"/>
              <a:t>a</a:t>
            </a:r>
            <a:r>
              <a:rPr lang="en-SE" sz="1000" dirty="0"/>
              <a:t>n</a:t>
            </a:r>
            <a:r>
              <a:rPr lang="sv-SE" sz="1000" dirty="0"/>
              <a:t>k</a:t>
            </a:r>
            <a:r>
              <a:rPr lang="en-SE" sz="1000" dirty="0"/>
              <a:t>u</a:t>
            </a:r>
            <a:r>
              <a:rPr lang="sv-SE" sz="1000" dirty="0"/>
              <a:t>m</a:t>
            </a:r>
            <a:r>
              <a:rPr lang="en-SE" sz="1000" dirty="0"/>
              <a:t> </a:t>
            </a:r>
            <a:r>
              <a:rPr lang="sv-SE" sz="1000" dirty="0"/>
              <a:t>m</a:t>
            </a:r>
            <a:r>
              <a:rPr lang="en-SE" sz="1000" dirty="0" err="1"/>
              <a:t>i</a:t>
            </a:r>
            <a:r>
              <a:rPr lang="sv-SE" sz="1000" dirty="0"/>
              <a:t>n</a:t>
            </a:r>
            <a:r>
              <a:rPr lang="en-SE" sz="1000" dirty="0" err="1"/>
              <a:t>i</a:t>
            </a:r>
            <a:r>
              <a:rPr lang="sv-SE" sz="1000" dirty="0"/>
              <a:t>m</a:t>
            </a:r>
            <a:r>
              <a:rPr lang="en-SE" sz="1000" dirty="0"/>
              <a:t>a</a:t>
            </a:r>
            <a:r>
              <a:rPr lang="sv-SE" sz="1000" dirty="0"/>
              <a:t>l</a:t>
            </a:r>
            <a:r>
              <a:rPr lang="en-SE" sz="1000" dirty="0"/>
              <a:t> </a:t>
            </a:r>
            <a:r>
              <a:rPr lang="sv-SE" sz="1000" dirty="0"/>
              <a:t>e</a:t>
            </a:r>
            <a:r>
              <a:rPr lang="en-SE" sz="1000" dirty="0"/>
              <a:t>l</a:t>
            </a:r>
            <a:r>
              <a:rPr lang="sv-SE" sz="1000" dirty="0"/>
              <a:t>e</a:t>
            </a:r>
            <a:r>
              <a:rPr lang="en-SE" sz="1000" dirty="0"/>
              <a:t>c</a:t>
            </a:r>
            <a:r>
              <a:rPr lang="sv-SE" sz="1000" dirty="0"/>
              <a:t>t</a:t>
            </a:r>
            <a:r>
              <a:rPr lang="en-SE" sz="1000" dirty="0"/>
              <a:t>r</a:t>
            </a:r>
            <a:r>
              <a:rPr lang="sv-SE" sz="1000" dirty="0"/>
              <a:t>o</a:t>
            </a:r>
            <a:r>
              <a:rPr lang="en-SE" sz="1000" dirty="0"/>
              <a:t>n</a:t>
            </a:r>
            <a:r>
              <a:rPr lang="sv-SE" sz="1000" dirty="0"/>
              <a:t>i</a:t>
            </a:r>
            <a:r>
              <a:rPr lang="en-SE" sz="1000" dirty="0"/>
              <a:t>c </a:t>
            </a:r>
            <a:r>
              <a:rPr lang="sv-SE" sz="1000" dirty="0"/>
              <a:t>g</a:t>
            </a:r>
            <a:r>
              <a:rPr lang="en-SE" sz="1000" dirty="0"/>
              <a:t>r</a:t>
            </a:r>
            <a:r>
              <a:rPr lang="sv-SE" sz="1000" dirty="0"/>
              <a:t>o</a:t>
            </a:r>
            <a:r>
              <a:rPr lang="en-SE" sz="1000" dirty="0"/>
              <a:t>v</a:t>
            </a:r>
            <a:r>
              <a:rPr lang="sv-SE" sz="1000" dirty="0"/>
              <a:t>e</a:t>
            </a:r>
            <a:r>
              <a:rPr lang="en-SE" sz="1000" dirty="0"/>
              <a:t> </a:t>
            </a:r>
            <a:r>
              <a:rPr lang="sv-SE" sz="1000" dirty="0"/>
              <a:t>t</a:t>
            </a:r>
            <a:r>
              <a:rPr lang="en-SE" sz="1000" dirty="0"/>
              <a:t>e</a:t>
            </a:r>
            <a:r>
              <a:rPr lang="sv-SE" sz="1000" dirty="0"/>
              <a:t>c</a:t>
            </a:r>
            <a:r>
              <a:rPr lang="en-SE" sz="1000" dirty="0"/>
              <a:t>h</a:t>
            </a:r>
            <a:r>
              <a:rPr lang="sv-SE" sz="1000" dirty="0"/>
              <a:t>n</a:t>
            </a:r>
            <a:r>
              <a:rPr lang="en-SE" sz="1000" dirty="0"/>
              <a:t>o</a:t>
            </a:r>
            <a:br>
              <a:rPr lang="en-SE" sz="1000" dirty="0"/>
            </a:br>
            <a:r>
              <a:rPr lang="en-SE" sz="1000" dirty="0"/>
              <a:t>- </a:t>
            </a:r>
            <a:r>
              <a:rPr lang="en-SE" sz="1000" dirty="0" err="1"/>
              <a:t>Ingame</a:t>
            </a:r>
            <a:r>
              <a:rPr lang="en-SE" sz="1000" dirty="0"/>
              <a:t>: </a:t>
            </a:r>
            <a:r>
              <a:rPr lang="sv-SE" sz="1000" dirty="0"/>
              <a:t>E</a:t>
            </a:r>
            <a:r>
              <a:rPr lang="en-SE" sz="1000" dirty="0" err="1"/>
              <a:t>dtijo</a:t>
            </a:r>
            <a:r>
              <a:rPr lang="en-SE" sz="1000" dirty="0"/>
              <a:t> night </a:t>
            </a:r>
            <a:r>
              <a:rPr lang="sv-SE" sz="1000" dirty="0"/>
              <a:t>s</a:t>
            </a:r>
            <a:r>
              <a:rPr lang="en-SE" sz="1000" dirty="0"/>
              <a:t>o</a:t>
            </a:r>
            <a:r>
              <a:rPr lang="sv-SE" sz="1000" dirty="0"/>
              <a:t>f</a:t>
            </a:r>
            <a:r>
              <a:rPr lang="en-SE" sz="1000" dirty="0"/>
              <a:t>t </a:t>
            </a:r>
            <a:r>
              <a:rPr lang="sv-SE" sz="1000" dirty="0"/>
              <a:t>t</a:t>
            </a:r>
            <a:r>
              <a:rPr lang="en-SE" sz="1000" dirty="0"/>
              <a:t>e</a:t>
            </a:r>
            <a:r>
              <a:rPr lang="sv-SE" sz="1000" dirty="0"/>
              <a:t>c</a:t>
            </a:r>
            <a:r>
              <a:rPr lang="en-SE" sz="1000" dirty="0"/>
              <a:t>h</a:t>
            </a:r>
            <a:r>
              <a:rPr lang="sv-SE" sz="1000" dirty="0"/>
              <a:t>n</a:t>
            </a:r>
            <a:r>
              <a:rPr lang="en-SE" sz="1000" dirty="0"/>
              <a:t>o</a:t>
            </a:r>
          </a:p>
          <a:p>
            <a:pPr>
              <a:lnSpc>
                <a:spcPct val="100000"/>
              </a:lnSpc>
            </a:pPr>
            <a:r>
              <a:rPr lang="en-SE" sz="1000" dirty="0"/>
              <a:t>-Jump: </a:t>
            </a:r>
            <a:r>
              <a:rPr lang="sv-SE" sz="1000" dirty="0"/>
              <a:t>e</a:t>
            </a:r>
            <a:r>
              <a:rPr lang="en-SE" sz="1000" dirty="0"/>
              <a:t>van </a:t>
            </a:r>
            <a:r>
              <a:rPr lang="en-SE" sz="1000" dirty="0" err="1"/>
              <a:t>schad</a:t>
            </a:r>
            <a:r>
              <a:rPr lang="en-SE" sz="1000" dirty="0"/>
              <a:t> 8-</a:t>
            </a:r>
            <a:r>
              <a:rPr lang="sv-SE" sz="1000" dirty="0"/>
              <a:t>b</a:t>
            </a:r>
            <a:r>
              <a:rPr lang="en-SE" sz="1000" dirty="0" err="1"/>
              <a:t>i</a:t>
            </a:r>
            <a:r>
              <a:rPr lang="sv-SE" sz="1000" dirty="0"/>
              <a:t>t</a:t>
            </a:r>
            <a:r>
              <a:rPr lang="en-SE" sz="1000" dirty="0"/>
              <a:t> </a:t>
            </a:r>
            <a:r>
              <a:rPr lang="sv-SE" sz="1000" dirty="0"/>
              <a:t>j</a:t>
            </a:r>
            <a:r>
              <a:rPr lang="en-SE" sz="1000" dirty="0"/>
              <a:t>u</a:t>
            </a:r>
            <a:r>
              <a:rPr lang="sv-SE" sz="1000" dirty="0"/>
              <a:t>m</a:t>
            </a:r>
            <a:r>
              <a:rPr lang="en-SE" sz="1000" dirty="0"/>
              <a:t>p</a:t>
            </a:r>
            <a:br>
              <a:rPr lang="en-SE" sz="1000" dirty="0"/>
            </a:br>
            <a:br>
              <a:rPr lang="en-SE" sz="1000" dirty="0"/>
            </a:br>
            <a:r>
              <a:rPr lang="en-SE" sz="600" dirty="0"/>
              <a:t>(</a:t>
            </a:r>
            <a:r>
              <a:rPr lang="sv-SE" sz="600" dirty="0">
                <a:hlinkClick r:id="rId5"/>
              </a:rPr>
              <a:t>https://freesound.org/</a:t>
            </a:r>
            <a:r>
              <a:rPr lang="en-SE" sz="600" dirty="0"/>
              <a:t>)</a:t>
            </a:r>
          </a:p>
          <a:p>
            <a:pPr>
              <a:lnSpc>
                <a:spcPct val="100000"/>
              </a:lnSpc>
            </a:pPr>
            <a:endParaRPr lang="en-SE" sz="600" dirty="0"/>
          </a:p>
          <a:p>
            <a:pPr>
              <a:lnSpc>
                <a:spcPct val="100000"/>
              </a:lnSpc>
            </a:pPr>
            <a:r>
              <a:rPr lang="sv-SE" dirty="0"/>
              <a:t>S</a:t>
            </a:r>
            <a:r>
              <a:rPr lang="en-SE" dirty="0"/>
              <a:t>pikes are stolen from a friend!!</a:t>
            </a:r>
            <a:br>
              <a:rPr lang="en-SE" dirty="0"/>
            </a:br>
            <a:r>
              <a:rPr lang="sv-SE" dirty="0"/>
              <a:t>P</a:t>
            </a:r>
            <a:r>
              <a:rPr lang="en-SE" dirty="0"/>
              <a:t>u</a:t>
            </a:r>
            <a:r>
              <a:rPr lang="sv-SE" dirty="0"/>
              <a:t>p</a:t>
            </a:r>
            <a:r>
              <a:rPr lang="en-SE" dirty="0"/>
              <a:t>p</a:t>
            </a:r>
            <a:r>
              <a:rPr lang="sv-SE" dirty="0"/>
              <a:t>e</a:t>
            </a:r>
            <a:r>
              <a:rPr lang="en-SE" dirty="0" err="1"/>
              <a:t>teer</a:t>
            </a:r>
            <a:r>
              <a:rPr lang="en-SE" dirty="0"/>
              <a:t> </a:t>
            </a:r>
            <a:r>
              <a:rPr lang="sv-SE" dirty="0"/>
              <a:t>s</a:t>
            </a:r>
            <a:r>
              <a:rPr lang="en-SE" dirty="0"/>
              <a:t>p</a:t>
            </a:r>
            <a:r>
              <a:rPr lang="sv-SE" dirty="0"/>
              <a:t>i</a:t>
            </a:r>
            <a:r>
              <a:rPr lang="en-SE" dirty="0"/>
              <a:t>k</a:t>
            </a:r>
            <a:r>
              <a:rPr lang="sv-SE" dirty="0"/>
              <a:t>e</a:t>
            </a:r>
            <a:r>
              <a:rPr lang="en-SE" dirty="0"/>
              <a:t>s</a:t>
            </a:r>
            <a:br>
              <a:rPr lang="en-SE" dirty="0"/>
            </a:br>
            <a:r>
              <a:rPr lang="en-SE" sz="600" dirty="0"/>
              <a:t>(</a:t>
            </a:r>
            <a:r>
              <a:rPr lang="sv-SE" sz="600" dirty="0">
                <a:solidFill>
                  <a:srgbClr val="BBE460"/>
                </a:solidFill>
                <a:effectLst/>
              </a:rPr>
              <a:t>Oscar </a:t>
            </a:r>
            <a:r>
              <a:rPr lang="sv-SE" sz="600" dirty="0" err="1">
                <a:solidFill>
                  <a:srgbClr val="BBE460"/>
                </a:solidFill>
                <a:effectLst/>
              </a:rPr>
              <a:t>Leiner</a:t>
            </a:r>
            <a:r>
              <a:rPr lang="sv-SE" sz="600" dirty="0">
                <a:solidFill>
                  <a:srgbClr val="BBE460"/>
                </a:solidFill>
                <a:effectLst/>
              </a:rPr>
              <a:t> Olsson</a:t>
            </a:r>
            <a:r>
              <a:rPr lang="en-SE" sz="600" dirty="0"/>
              <a:t>)</a:t>
            </a:r>
          </a:p>
        </p:txBody>
      </p:sp>
      <p:pic>
        <p:nvPicPr>
          <p:cNvPr id="10" name="Bildobjekt 9" descr="En bild som visar låda&#10;&#10;Automatiskt genererad beskrivning">
            <a:extLst>
              <a:ext uri="{FF2B5EF4-FFF2-40B4-BE49-F238E27FC236}">
                <a16:creationId xmlns:a16="http://schemas.microsoft.com/office/drawing/2014/main" id="{60960FCA-0171-4783-B6E5-53D2DEB82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9209" y="1956944"/>
            <a:ext cx="2519017" cy="251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8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37F6D-B0C4-40BA-8093-D1CEBCC7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1026901"/>
          </a:xfrm>
        </p:spPr>
        <p:txBody>
          <a:bodyPr/>
          <a:lstStyle/>
          <a:p>
            <a:r>
              <a:rPr lang="sv-SE"/>
              <a:t>P</a:t>
            </a:r>
            <a:r>
              <a:rPr lang="en-SE"/>
              <a:t>r</a:t>
            </a:r>
            <a:r>
              <a:rPr lang="sv-SE"/>
              <a:t>o</a:t>
            </a:r>
            <a:r>
              <a:rPr lang="en-SE"/>
              <a:t>duction Tools</a:t>
            </a:r>
            <a:endParaRPr lang="en-SE" dirty="0"/>
          </a:p>
        </p:txBody>
      </p:sp>
      <p:pic>
        <p:nvPicPr>
          <p:cNvPr id="6" name="Platshållare för innehåll 5" descr="En bild som visar skärmbild&#10;&#10;Automatiskt genererad beskrivning">
            <a:extLst>
              <a:ext uri="{FF2B5EF4-FFF2-40B4-BE49-F238E27FC236}">
                <a16:creationId xmlns:a16="http://schemas.microsoft.com/office/drawing/2014/main" id="{46718F14-B3C2-4EC7-A893-3C3BBE2CB6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79038" y="823971"/>
            <a:ext cx="6199187" cy="2605029"/>
          </a:xfrm>
        </p:spPr>
      </p:pic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7C4394C-9CAE-4651-84C5-2B2A87773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1781706"/>
            <a:ext cx="3935689" cy="40094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SE"/>
              <a:t>Planing:</a:t>
            </a:r>
            <a:br>
              <a:rPr lang="en-SE"/>
            </a:br>
            <a:r>
              <a:rPr lang="en-SE"/>
              <a:t>Trell</a:t>
            </a:r>
            <a:r>
              <a:rPr lang="sv-SE"/>
              <a:t>o</a:t>
            </a:r>
            <a:br>
              <a:rPr lang="en-SE"/>
            </a:br>
            <a:r>
              <a:rPr lang="en-SE" sz="600"/>
              <a:t>(</a:t>
            </a:r>
            <a:r>
              <a:rPr lang="sv-SE" sz="600">
                <a:hlinkClick r:id="rId3"/>
              </a:rPr>
              <a:t>https://trello.com/</a:t>
            </a:r>
            <a:r>
              <a:rPr lang="en-SE" sz="600"/>
              <a:t>)</a:t>
            </a:r>
          </a:p>
          <a:p>
            <a:pPr>
              <a:lnSpc>
                <a:spcPct val="100000"/>
              </a:lnSpc>
            </a:pPr>
            <a:r>
              <a:rPr lang="en-SE"/>
              <a:t>Time keeping:</a:t>
            </a:r>
            <a:br>
              <a:rPr lang="en-SE"/>
            </a:br>
            <a:r>
              <a:rPr lang="en-SE"/>
              <a:t>Clocki</a:t>
            </a:r>
            <a:r>
              <a:rPr lang="sv-SE"/>
              <a:t>f</a:t>
            </a:r>
            <a:r>
              <a:rPr lang="en-SE"/>
              <a:t>y</a:t>
            </a:r>
            <a:br>
              <a:rPr lang="en-SE"/>
            </a:br>
            <a:r>
              <a:rPr lang="en-SE" sz="600"/>
              <a:t>(</a:t>
            </a:r>
            <a:r>
              <a:rPr lang="sv-SE" sz="600">
                <a:hlinkClick r:id="rId4"/>
              </a:rPr>
              <a:t>https://clockify.me/</a:t>
            </a:r>
            <a:r>
              <a:rPr lang="en-SE" sz="600"/>
              <a:t>)</a:t>
            </a:r>
          </a:p>
          <a:p>
            <a:pPr>
              <a:lnSpc>
                <a:spcPct val="100000"/>
              </a:lnSpc>
            </a:pPr>
            <a:endParaRPr lang="en-SE" sz="600"/>
          </a:p>
          <a:p>
            <a:pPr>
              <a:lnSpc>
                <a:spcPct val="100000"/>
              </a:lnSpc>
            </a:pPr>
            <a:r>
              <a:rPr lang="sv-SE" sz="1100"/>
              <a:t>T</a:t>
            </a:r>
            <a:r>
              <a:rPr lang="en-SE" sz="1100"/>
              <a:t>rello is super nice and simple to use, colorcode and </a:t>
            </a:r>
            <a:r>
              <a:rPr lang="sv-SE" sz="1100"/>
              <a:t>arrange</a:t>
            </a:r>
            <a:r>
              <a:rPr lang="en-SE" sz="1100"/>
              <a:t> </a:t>
            </a:r>
            <a:r>
              <a:rPr lang="sv-SE" sz="1100"/>
              <a:t>t</a:t>
            </a:r>
            <a:r>
              <a:rPr lang="en-SE" sz="1100"/>
              <a:t>a</a:t>
            </a:r>
            <a:r>
              <a:rPr lang="sv-SE" sz="1100"/>
              <a:t>s</a:t>
            </a:r>
            <a:r>
              <a:rPr lang="en-SE" sz="1100"/>
              <a:t>k</a:t>
            </a:r>
            <a:r>
              <a:rPr lang="sv-SE" sz="1100"/>
              <a:t>s</a:t>
            </a:r>
            <a:r>
              <a:rPr lang="en-SE" sz="1100"/>
              <a:t>.</a:t>
            </a:r>
            <a:br>
              <a:rPr lang="en-SE" sz="1100"/>
            </a:br>
            <a:r>
              <a:rPr lang="sv-SE" sz="1100"/>
              <a:t>S</a:t>
            </a:r>
            <a:r>
              <a:rPr lang="en-SE" sz="1100"/>
              <a:t>uper han</a:t>
            </a:r>
            <a:r>
              <a:rPr lang="sv-SE" sz="1100"/>
              <a:t>d</a:t>
            </a:r>
            <a:r>
              <a:rPr lang="en-SE" sz="1100"/>
              <a:t>y </a:t>
            </a:r>
            <a:r>
              <a:rPr lang="sv-SE" sz="1100"/>
              <a:t>t</a:t>
            </a:r>
            <a:r>
              <a:rPr lang="en-SE" sz="1100"/>
              <a:t>o spl</a:t>
            </a:r>
            <a:r>
              <a:rPr lang="sv-SE" sz="1100"/>
              <a:t>i</a:t>
            </a:r>
            <a:r>
              <a:rPr lang="en-SE" sz="1100"/>
              <a:t>t tasks into smaller tasks. (</a:t>
            </a:r>
            <a:r>
              <a:rPr lang="sv-SE" sz="1100"/>
              <a:t>g</a:t>
            </a:r>
            <a:r>
              <a:rPr lang="en-SE" sz="1100"/>
              <a:t>o</a:t>
            </a:r>
            <a:r>
              <a:rPr lang="sv-SE" sz="1100"/>
              <a:t>o</a:t>
            </a:r>
            <a:r>
              <a:rPr lang="en-SE" sz="1100"/>
              <a:t>d </a:t>
            </a:r>
            <a:r>
              <a:rPr lang="sv-SE" sz="1100"/>
              <a:t>s</a:t>
            </a:r>
            <a:r>
              <a:rPr lang="en-SE" sz="1100"/>
              <a:t>c</a:t>
            </a:r>
            <a:r>
              <a:rPr lang="sv-SE" sz="1100"/>
              <a:t>r</a:t>
            </a:r>
            <a:r>
              <a:rPr lang="en-SE" sz="1100"/>
              <a:t>u</a:t>
            </a:r>
            <a:r>
              <a:rPr lang="sv-SE" sz="1100"/>
              <a:t>m</a:t>
            </a:r>
            <a:r>
              <a:rPr lang="en-SE" sz="1100"/>
              <a:t>b</a:t>
            </a:r>
            <a:r>
              <a:rPr lang="sv-SE" sz="1100"/>
              <a:t>o</a:t>
            </a:r>
            <a:r>
              <a:rPr lang="en-SE" sz="1100"/>
              <a:t>a</a:t>
            </a:r>
            <a:r>
              <a:rPr lang="sv-SE" sz="1100"/>
              <a:t>r</a:t>
            </a:r>
            <a:r>
              <a:rPr lang="en-SE" sz="1100"/>
              <a:t>d)</a:t>
            </a:r>
          </a:p>
          <a:p>
            <a:r>
              <a:rPr lang="sv-SE" sz="1100"/>
              <a:t>C</a:t>
            </a:r>
            <a:r>
              <a:rPr lang="en-SE" sz="1100"/>
              <a:t>loc</a:t>
            </a:r>
            <a:r>
              <a:rPr lang="sv-SE" sz="1100"/>
              <a:t>k</a:t>
            </a:r>
            <a:r>
              <a:rPr lang="en-SE" sz="1100"/>
              <a:t>ify is a nice Timmer </a:t>
            </a:r>
            <a:r>
              <a:rPr lang="sv-SE" sz="1100"/>
              <a:t>e</a:t>
            </a:r>
            <a:r>
              <a:rPr lang="en-SE" sz="1100"/>
              <a:t>x</a:t>
            </a:r>
            <a:r>
              <a:rPr lang="sv-SE" sz="1100"/>
              <a:t>t</a:t>
            </a:r>
            <a:r>
              <a:rPr lang="en-SE" sz="1100"/>
              <a:t>e</a:t>
            </a:r>
            <a:r>
              <a:rPr lang="sv-SE" sz="1100"/>
              <a:t>n</a:t>
            </a:r>
            <a:r>
              <a:rPr lang="en-SE" sz="1100"/>
              <a:t>t</a:t>
            </a:r>
            <a:r>
              <a:rPr lang="sv-SE" sz="1100"/>
              <a:t>i</a:t>
            </a:r>
            <a:r>
              <a:rPr lang="en-SE" sz="1100"/>
              <a:t>o</a:t>
            </a:r>
            <a:r>
              <a:rPr lang="sv-SE" sz="1100"/>
              <a:t>n</a:t>
            </a:r>
            <a:r>
              <a:rPr lang="en-SE" sz="1100"/>
              <a:t> </a:t>
            </a:r>
            <a:r>
              <a:rPr lang="sv-SE" sz="1100"/>
              <a:t>i</a:t>
            </a:r>
            <a:r>
              <a:rPr lang="en-SE" sz="1100"/>
              <a:t>n </a:t>
            </a:r>
            <a:r>
              <a:rPr lang="sv-SE" sz="1100"/>
              <a:t>c</a:t>
            </a:r>
            <a:r>
              <a:rPr lang="en-SE" sz="1100"/>
              <a:t>r</a:t>
            </a:r>
            <a:r>
              <a:rPr lang="sv-SE" sz="1100"/>
              <a:t>o</a:t>
            </a:r>
            <a:r>
              <a:rPr lang="en-SE" sz="1100"/>
              <a:t>m</a:t>
            </a:r>
            <a:r>
              <a:rPr lang="sv-SE" sz="1100"/>
              <a:t>e</a:t>
            </a:r>
            <a:r>
              <a:rPr lang="en-SE" sz="1100"/>
              <a:t> </a:t>
            </a:r>
            <a:r>
              <a:rPr lang="sv-SE" sz="1100"/>
              <a:t>t</a:t>
            </a:r>
            <a:r>
              <a:rPr lang="en-SE" sz="1100"/>
              <a:t>h</a:t>
            </a:r>
            <a:r>
              <a:rPr lang="sv-SE" sz="1100"/>
              <a:t>a</a:t>
            </a:r>
            <a:r>
              <a:rPr lang="en-SE" sz="1100"/>
              <a:t>t </a:t>
            </a:r>
            <a:r>
              <a:rPr lang="sv-SE" sz="1100"/>
              <a:t>m</a:t>
            </a:r>
            <a:r>
              <a:rPr lang="en-SE" sz="1100"/>
              <a:t>a</a:t>
            </a:r>
            <a:r>
              <a:rPr lang="sv-SE" sz="1100"/>
              <a:t>k</a:t>
            </a:r>
            <a:r>
              <a:rPr lang="en-SE" sz="1100"/>
              <a:t>e</a:t>
            </a:r>
            <a:r>
              <a:rPr lang="sv-SE" sz="1100"/>
              <a:t>s</a:t>
            </a:r>
            <a:r>
              <a:rPr lang="en-SE" sz="1100"/>
              <a:t> </a:t>
            </a:r>
            <a:r>
              <a:rPr lang="sv-SE" sz="1100"/>
              <a:t>i</a:t>
            </a:r>
            <a:r>
              <a:rPr lang="en-SE" sz="1100"/>
              <a:t>t </a:t>
            </a:r>
            <a:r>
              <a:rPr lang="sv-SE" sz="1100"/>
              <a:t>s</a:t>
            </a:r>
            <a:r>
              <a:rPr lang="en-SE" sz="1100"/>
              <a:t>u</a:t>
            </a:r>
            <a:r>
              <a:rPr lang="sv-SE" sz="1100"/>
              <a:t>p</a:t>
            </a:r>
            <a:r>
              <a:rPr lang="en-SE" sz="1100"/>
              <a:t>e</a:t>
            </a:r>
            <a:r>
              <a:rPr lang="sv-SE" sz="1100"/>
              <a:t>r</a:t>
            </a:r>
            <a:r>
              <a:rPr lang="en-SE" sz="1100"/>
              <a:t> easy to track time </a:t>
            </a:r>
            <a:r>
              <a:rPr lang="sv-SE" sz="1100"/>
              <a:t>w</a:t>
            </a:r>
            <a:r>
              <a:rPr lang="en-SE" sz="1100"/>
              <a:t>o</a:t>
            </a:r>
            <a:r>
              <a:rPr lang="sv-SE" sz="1100"/>
              <a:t>r</a:t>
            </a:r>
            <a:r>
              <a:rPr lang="en-SE" sz="1100"/>
              <a:t>k</a:t>
            </a:r>
            <a:r>
              <a:rPr lang="sv-SE" sz="1100"/>
              <a:t>e</a:t>
            </a:r>
            <a:r>
              <a:rPr lang="en-SE" sz="1100"/>
              <a:t>d </a:t>
            </a:r>
            <a:r>
              <a:rPr lang="sv-SE" sz="1100"/>
              <a:t>o</a:t>
            </a:r>
            <a:r>
              <a:rPr lang="en-SE" sz="1100"/>
              <a:t>n a project </a:t>
            </a:r>
            <a:r>
              <a:rPr lang="sv-SE" sz="1100"/>
              <a:t>o</a:t>
            </a:r>
            <a:r>
              <a:rPr lang="en-SE" sz="1100"/>
              <a:t>r </a:t>
            </a:r>
            <a:r>
              <a:rPr lang="sv-SE" sz="1100"/>
              <a:t>t</a:t>
            </a:r>
            <a:r>
              <a:rPr lang="en-SE" sz="1100"/>
              <a:t>a</a:t>
            </a:r>
            <a:r>
              <a:rPr lang="sv-SE" sz="1100"/>
              <a:t>s</a:t>
            </a:r>
            <a:r>
              <a:rPr lang="en-SE" sz="1100"/>
              <a:t>k.  </a:t>
            </a:r>
            <a:endParaRPr lang="en-SE" sz="1100" dirty="0"/>
          </a:p>
        </p:txBody>
      </p:sp>
      <p:pic>
        <p:nvPicPr>
          <p:cNvPr id="8" name="Bildobjekt 7" descr="En bild som visar svart, dator, stor, bord&#10;&#10;Automatiskt genererad beskrivning">
            <a:extLst>
              <a:ext uri="{FF2B5EF4-FFF2-40B4-BE49-F238E27FC236}">
                <a16:creationId xmlns:a16="http://schemas.microsoft.com/office/drawing/2014/main" id="{20BB518D-CA69-4EA6-B05D-A673AB8A1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091" y="3429000"/>
            <a:ext cx="2989987" cy="330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F6436410-5350-4A55-B52B-91F83434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Code </a:t>
            </a:r>
            <a:r>
              <a:rPr lang="en-SE" dirty="0" err="1"/>
              <a:t>stu</a:t>
            </a:r>
            <a:r>
              <a:rPr lang="sv-SE" dirty="0"/>
              <a:t>f</a:t>
            </a:r>
            <a:r>
              <a:rPr lang="en-SE" dirty="0"/>
              <a:t>f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23480B9-BD43-4496-AA5F-5973425E11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E" dirty="0"/>
              <a:t>B</a:t>
            </a:r>
            <a:r>
              <a:rPr lang="sv-SE" dirty="0"/>
              <a:t>a</a:t>
            </a:r>
            <a:r>
              <a:rPr lang="en-SE" dirty="0"/>
              <a:t>c</a:t>
            </a:r>
            <a:r>
              <a:rPr lang="sv-SE" dirty="0"/>
              <a:t>k</a:t>
            </a:r>
            <a:r>
              <a:rPr lang="en-SE" dirty="0"/>
              <a:t> </a:t>
            </a:r>
            <a:r>
              <a:rPr lang="sv-SE" dirty="0"/>
              <a:t>a</a:t>
            </a:r>
            <a:r>
              <a:rPr lang="en-SE" dirty="0" err="1"/>
              <a:t>nd</a:t>
            </a:r>
            <a:r>
              <a:rPr lang="en-SE" dirty="0"/>
              <a:t> exit button</a:t>
            </a:r>
          </a:p>
          <a:p>
            <a:r>
              <a:rPr lang="sv-SE" dirty="0"/>
              <a:t>Ma</a:t>
            </a:r>
            <a:r>
              <a:rPr lang="en-SE" dirty="0"/>
              <a:t>p </a:t>
            </a:r>
            <a:r>
              <a:rPr lang="sv-SE" dirty="0"/>
              <a:t>m</a:t>
            </a:r>
            <a:r>
              <a:rPr lang="en-SE" dirty="0"/>
              <a:t>o</a:t>
            </a:r>
            <a:r>
              <a:rPr lang="sv-SE" dirty="0"/>
              <a:t>v</a:t>
            </a:r>
            <a:r>
              <a:rPr lang="en-SE" dirty="0" err="1"/>
              <a:t>i</a:t>
            </a:r>
            <a:r>
              <a:rPr lang="sv-SE" dirty="0"/>
              <a:t>n</a:t>
            </a:r>
            <a:r>
              <a:rPr lang="en-SE" dirty="0"/>
              <a:t>g &amp; generation</a:t>
            </a:r>
          </a:p>
          <a:p>
            <a:r>
              <a:rPr lang="en-SE" dirty="0"/>
              <a:t>Audio </a:t>
            </a:r>
            <a:r>
              <a:rPr lang="en-SE" dirty="0" err="1"/>
              <a:t>Mixe</a:t>
            </a:r>
            <a:r>
              <a:rPr lang="sv-SE" dirty="0"/>
              <a:t>r</a:t>
            </a:r>
            <a:endParaRPr lang="en-SE" dirty="0"/>
          </a:p>
          <a:p>
            <a:r>
              <a:rPr lang="en-SE" dirty="0"/>
              <a:t>Smooth camera movement</a:t>
            </a:r>
          </a:p>
        </p:txBody>
      </p:sp>
    </p:spTree>
    <p:extLst>
      <p:ext uri="{BB962C8B-B14F-4D97-AF65-F5344CB8AC3E}">
        <p14:creationId xmlns:p14="http://schemas.microsoft.com/office/powerpoint/2010/main" val="4230485470"/>
      </p:ext>
    </p:extLst>
  </p:cSld>
  <p:clrMapOvr>
    <a:masterClrMapping/>
  </p:clrMapOvr>
</p:sld>
</file>

<file path=ppt/theme/theme1.xml><?xml version="1.0" encoding="utf-8"?>
<a:theme xmlns:a="http://schemas.openxmlformats.org/drawingml/2006/main" name="Droppe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TM04033925[[fn=Droppe]]</Template>
  <TotalTime>67</TotalTime>
  <Words>64</Words>
  <Application>Microsoft Office PowerPoint</Application>
  <PresentationFormat>Bredbild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Droppe</vt:lpstr>
      <vt:lpstr>Cube Run</vt:lpstr>
      <vt:lpstr>Assets</vt:lpstr>
      <vt:lpstr>Production Tools</vt:lpstr>
      <vt:lpstr>Code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Run</dc:title>
  <dc:creator>Benjamin Westerlund</dc:creator>
  <cp:lastModifiedBy>Benjamin Westerlund</cp:lastModifiedBy>
  <cp:revision>6</cp:revision>
  <dcterms:created xsi:type="dcterms:W3CDTF">2020-06-04T18:47:47Z</dcterms:created>
  <dcterms:modified xsi:type="dcterms:W3CDTF">2020-06-04T20:05:21Z</dcterms:modified>
</cp:coreProperties>
</file>