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61B3C-FA1E-4098-B5E1-CEE64DAB66A5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1D633-E9FA-4A2E-BEC2-1FA9AEC2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5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1D633-E9FA-4A2E-BEC2-1FA9AEC292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43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1D633-E9FA-4A2E-BEC2-1FA9AEC2920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2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1E96-209E-41D5-B6C9-C2E940E21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C7C6D-8879-4DB1-9049-4E0273AF7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93AD-2CF4-4C12-B775-29CE98FB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B73F-8F7C-459E-8AF1-3643917B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EA00-46AD-4622-8D57-58B8B9AB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2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27B1-96C8-4EB0-845E-11032C9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84494-8EC3-430E-AD12-4AD90CF0F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CBAA-39D0-4519-8918-1823E59E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5CBB-B4B6-4375-B01D-4C84C927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7E3C7-2EEB-485A-B99D-6486F50C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B3C1F-2297-4690-91D3-0AC95387F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60597-9D61-4E4A-A467-063FAC209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6663-7F92-4EB2-8297-E89A088A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9D1B-A496-4937-9615-429D30AA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DE0B-024E-4360-A367-E6FEDBBE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6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5D5-27DB-4C5C-A29F-E2CCCCD7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4778-5AFB-4A93-96F8-63120F67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2B1F-D5FF-4AB2-B8C9-FB3A9EC3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C53E-4722-4D97-98E2-31DDB93A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47D20-ADD0-4EBC-9907-64DDA3A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34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E04-40C4-4F72-9AF2-C995AC21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961A1-18E5-4637-9DB2-2C742AD1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219E-D144-4E7D-8E07-64354373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2B335-936D-4300-8D36-2D215154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4262-0367-4F38-824D-55F7DE83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1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2BD-DE32-4C10-96A8-AE85CFCE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31B9-6150-4B1B-8FC8-13CFB99A9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0C4D8-2CE2-402C-B0AC-8AD109473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29DEC-A0A2-48C1-9465-1A99B1D6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FA4A0-BA91-4232-B2C7-D73EDB8A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758A-F44A-43C8-BC8E-6EE78295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17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5C56-3511-43AC-81C6-E6545C5F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F7E2-53E4-48DB-91A0-0C09C406C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835D7-C298-4B31-81A8-7F59BC4A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1D1AB-83B5-4B8D-964A-07F396400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E7AF5-0120-4423-8B70-696036F4D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6E97C-439C-4C5A-B0E1-55C021E9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A0F05-BCD3-42D2-8F63-9A19C5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2438A-18B4-4A8E-9E18-9E5E61A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C0E6-9877-4D73-AF97-5600D85C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CBEB7-5EDC-498B-BF35-8F511437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84A49-B613-4487-BE7A-55EF4337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CC064-A134-4C03-A48D-529D3FA1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1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9FADC-97A1-4D3E-ACF1-8539D71F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58894-984C-48CA-ACF5-9AAE84BB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BA03F-B958-4B27-906E-B650EEC5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9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2116-ECFC-42A6-90AB-9BF84435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FE32-8577-4B9C-A455-7FE88BB6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BDB0C-B0B9-41A6-8655-8336534A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461B5-5C03-41E7-9084-29EA0ED0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E85D2-B1A1-4334-847D-ABF343BD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3FACB-D82D-4C15-B75E-07927E20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5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C694-EDE0-4300-A76B-9B43013E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7D0AE-7637-4962-A2B3-F012991F0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90D8F-6985-4683-B4D2-CA825F81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28BD-EA13-43DD-87F4-7B9D6801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FF0B-DBAB-4C31-89F7-B5453C74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1E65E-4B92-4E45-AEDB-55D2212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0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4CF9B-1962-4D96-A3B8-7BA47B47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E5CBD-5CAA-4A14-981C-3D28F65B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69DA6-39C2-4AAC-A01A-8E30E30B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3D8DD-001D-46FD-BC96-02697B6FA82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EA6E-B510-4997-9144-67E5C7113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6F77-E4B2-4A56-9B2F-5FD773853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BFAC-42C0-446E-98D4-3606061B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C7BB0-CCAC-485B-913F-1D2612EB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>
                <a:solidFill>
                  <a:srgbClr val="FFFFFF"/>
                </a:solidFill>
              </a:rPr>
              <a:t>Keyed Collections</a:t>
            </a:r>
            <a:endParaRPr lang="en-IN" sz="48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933B5-F4EB-4D15-B824-C061B919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                                                                             Mr. Mohan Kumar T G</a:t>
            </a:r>
          </a:p>
          <a:p>
            <a:pPr algn="l"/>
            <a:r>
              <a:rPr lang="en-GB" dirty="0"/>
              <a:t>                                                                             Asst. Professor, Dept. ISE</a:t>
            </a:r>
          </a:p>
          <a:p>
            <a:pPr algn="l"/>
            <a:r>
              <a:rPr lang="en-GB" dirty="0"/>
              <a:t>                                                                             NMIT, Bengaluru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97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B9878-87E6-4081-9C7E-B9711D39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About Keyed Collections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6506-C55C-49EC-9130-59BDF56D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en-GB" sz="2000" b="0" i="0" dirty="0">
                <a:effectLst/>
                <a:latin typeface="Merriweather"/>
              </a:rPr>
              <a:t>JavaScript keyed collections are structured collections of data that store values</a:t>
            </a:r>
          </a:p>
          <a:p>
            <a:pPr algn="just"/>
            <a:r>
              <a:rPr lang="en-GB" sz="2000" dirty="0">
                <a:latin typeface="Merriweather"/>
              </a:rPr>
              <a:t>P</a:t>
            </a:r>
            <a:r>
              <a:rPr lang="en-GB" sz="2000" b="0" i="0" dirty="0">
                <a:effectLst/>
                <a:latin typeface="Merriweather"/>
              </a:rPr>
              <a:t>rovide methods for easily accessing them</a:t>
            </a:r>
            <a:endParaRPr lang="en-GB" sz="2000" dirty="0">
              <a:latin typeface="Merriweather"/>
            </a:endParaRPr>
          </a:p>
          <a:p>
            <a:pPr algn="just"/>
            <a:r>
              <a:rPr lang="en-GB" sz="2000" b="0" i="0" dirty="0">
                <a:effectLst/>
                <a:latin typeface="Merriweather"/>
              </a:rPr>
              <a:t>Keyed collections were actually introduced with ES6 as an alternative to arrays and objects</a:t>
            </a:r>
          </a:p>
          <a:p>
            <a:pPr algn="just"/>
            <a:r>
              <a:rPr lang="en-GB" sz="2000" dirty="0">
                <a:latin typeface="Merriweather"/>
              </a:rPr>
              <a:t>It is similar to arrays and objects</a:t>
            </a:r>
            <a:endParaRPr lang="en-GB" sz="2000" b="0" i="0" dirty="0">
              <a:effectLst/>
              <a:latin typeface="Merriweather"/>
            </a:endParaRP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025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72414-ED8D-4A78-AD16-F2CC63FE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Limitations of Array &amp; Objects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4B35C-8C68-4425-8BF2-21ECB94A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en-GB" sz="2000" b="0" i="0" dirty="0">
                <a:effectLst/>
                <a:latin typeface="Merriweather"/>
              </a:rPr>
              <a:t>For example, to iterate over an object or to sort it, you had to first convert it to an array, then perform those operations. </a:t>
            </a:r>
          </a:p>
          <a:p>
            <a:pPr algn="just"/>
            <a:r>
              <a:rPr lang="en-GB" sz="2000" b="0" i="0" dirty="0">
                <a:effectLst/>
                <a:latin typeface="Merriweather"/>
              </a:rPr>
              <a:t>With arrays, looping was not a problem, but if you needed to pull out a specific value without its index, it was not at all straightforward.</a:t>
            </a:r>
          </a:p>
          <a:p>
            <a:pPr marL="0" indent="0" algn="just">
              <a:buNone/>
            </a:pPr>
            <a:endParaRPr lang="en-GB" sz="2000" dirty="0">
              <a:latin typeface="Merriweather"/>
            </a:endParaRPr>
          </a:p>
          <a:p>
            <a:pPr marL="0" indent="0" algn="just">
              <a:buNone/>
            </a:pPr>
            <a:r>
              <a:rPr lang="en-GB" sz="2000" b="0" i="0" dirty="0">
                <a:effectLst/>
                <a:latin typeface="Merriweather"/>
              </a:rPr>
              <a:t>Keyed collections namely – Map, Set, </a:t>
            </a:r>
            <a:r>
              <a:rPr lang="en-GB" sz="2000" b="0" i="0" dirty="0" err="1">
                <a:effectLst/>
                <a:latin typeface="Merriweather"/>
              </a:rPr>
              <a:t>WeakMap</a:t>
            </a:r>
            <a:r>
              <a:rPr lang="en-GB" sz="2000" b="0" i="0" dirty="0">
                <a:effectLst/>
                <a:latin typeface="Merriweather"/>
              </a:rPr>
              <a:t> and </a:t>
            </a:r>
            <a:r>
              <a:rPr lang="en-GB" sz="2000" b="0" i="0" dirty="0" err="1">
                <a:effectLst/>
                <a:latin typeface="Merriweather"/>
              </a:rPr>
              <a:t>WeakSet</a:t>
            </a:r>
            <a:endParaRPr lang="en-GB" sz="2000" b="0" i="0" dirty="0">
              <a:effectLst/>
              <a:latin typeface="Merriweather"/>
            </a:endParaRPr>
          </a:p>
          <a:p>
            <a:pPr marL="0" indent="0" algn="just">
              <a:buNone/>
            </a:pPr>
            <a:r>
              <a:rPr lang="en-GB" sz="2000" b="0" i="0" dirty="0">
                <a:effectLst/>
                <a:latin typeface="Merriweather"/>
              </a:rPr>
              <a:t>introduced to solve these issues and to make working with values or key-value pairs easier.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735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C6EC1-4539-4CC1-86AF-B17A2D81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JavaScript Sets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0E24-64EF-4925-8836-BCDB3701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en-GB" sz="2000" b="0" i="0" dirty="0">
                <a:effectLst/>
                <a:latin typeface="Merriweather"/>
              </a:rPr>
              <a:t>JavaScript sets resemble arrays </a:t>
            </a:r>
          </a:p>
          <a:p>
            <a:pPr lvl="1" algn="just"/>
            <a:r>
              <a:rPr lang="en-GB" sz="2000" b="0" i="0" dirty="0">
                <a:effectLst/>
                <a:latin typeface="Merriweather"/>
              </a:rPr>
              <a:t>they are also collections of values. But, unlike arrays, these data collections can only include unique values. </a:t>
            </a:r>
          </a:p>
          <a:p>
            <a:pPr lvl="1" algn="just"/>
            <a:r>
              <a:rPr lang="en-GB" sz="2000" b="0" i="0" dirty="0">
                <a:effectLst/>
                <a:latin typeface="Merriweather"/>
              </a:rPr>
              <a:t>In other words, you can’t have duplicates in a set.</a:t>
            </a:r>
          </a:p>
          <a:p>
            <a:pPr marL="0" indent="0" algn="just">
              <a:buNone/>
            </a:pPr>
            <a:endParaRPr lang="en-GB" sz="2000" b="0" i="0" dirty="0">
              <a:effectLst/>
              <a:latin typeface="Merriweather"/>
            </a:endParaRPr>
          </a:p>
          <a:p>
            <a:pPr algn="just"/>
            <a:r>
              <a:rPr lang="en-GB" sz="2000" b="0" i="0" dirty="0">
                <a:effectLst/>
                <a:latin typeface="Merriweather"/>
              </a:rPr>
              <a:t>The second difference between arrays and sets is that inside sets, the values are stored in no particular order, so you can just call them by their name.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265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E3852-3B8C-4ADB-BEAB-E66A9AAD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Useful Methods of Set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7B13-7420-4F05-B5A1-E9A903F2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b="0" i="0">
                <a:effectLst/>
                <a:latin typeface="Merriweather"/>
              </a:rPr>
              <a:t>If you want to check whether a specific value is found inside the set, you can use the </a:t>
            </a:r>
            <a:r>
              <a:rPr lang="en-GB" sz="2000" b="1" i="0">
                <a:effectLst/>
                <a:latin typeface="Merriweather"/>
              </a:rPr>
              <a:t>has(value) </a:t>
            </a:r>
            <a:r>
              <a:rPr lang="en-GB" sz="2000" b="0" i="0">
                <a:effectLst/>
                <a:latin typeface="Merriweather"/>
              </a:rPr>
              <a:t>method. </a:t>
            </a:r>
          </a:p>
          <a:p>
            <a:endParaRPr lang="en-GB" sz="2000">
              <a:latin typeface="Merriweather"/>
            </a:endParaRPr>
          </a:p>
          <a:p>
            <a:r>
              <a:rPr lang="en-GB" sz="2000" b="0" i="0">
                <a:effectLst/>
                <a:latin typeface="Merriweather"/>
              </a:rPr>
              <a:t>To delete an item, you can use the </a:t>
            </a:r>
            <a:r>
              <a:rPr lang="en-GB" sz="2000" b="1" i="0">
                <a:effectLst/>
                <a:latin typeface="Merriweather"/>
              </a:rPr>
              <a:t>delete(va</a:t>
            </a:r>
            <a:r>
              <a:rPr lang="en-GB" sz="2000" b="1">
                <a:latin typeface="Merriweather"/>
              </a:rPr>
              <a:t>lue) </a:t>
            </a:r>
            <a:r>
              <a:rPr lang="en-GB" sz="2000">
                <a:latin typeface="Merriweather"/>
              </a:rPr>
              <a:t>method.</a:t>
            </a:r>
          </a:p>
          <a:p>
            <a:endParaRPr lang="en-GB" sz="2000">
              <a:latin typeface="Merriweather"/>
            </a:endParaRPr>
          </a:p>
          <a:p>
            <a:r>
              <a:rPr lang="en-GB" sz="2000" b="1" i="0">
                <a:effectLst/>
                <a:latin typeface="Merriweather"/>
              </a:rPr>
              <a:t>clear() </a:t>
            </a:r>
            <a:r>
              <a:rPr lang="en-GB" sz="2000" b="0" i="0">
                <a:effectLst/>
                <a:latin typeface="Merriweather"/>
              </a:rPr>
              <a:t>- removes all the items from the set</a:t>
            </a:r>
          </a:p>
          <a:p>
            <a:endParaRPr lang="en-GB" sz="2000">
              <a:latin typeface="Merriweather"/>
            </a:endParaRPr>
          </a:p>
          <a:p>
            <a:r>
              <a:rPr lang="en-GB" sz="2000" b="1">
                <a:latin typeface="Merriweather"/>
              </a:rPr>
              <a:t>s</a:t>
            </a:r>
            <a:r>
              <a:rPr lang="en-GB" sz="2000" b="1" i="0">
                <a:effectLst/>
                <a:latin typeface="Merriweather"/>
              </a:rPr>
              <a:t>ize </a:t>
            </a:r>
            <a:r>
              <a:rPr lang="en-GB" sz="2000" b="0" i="0">
                <a:effectLst/>
                <a:latin typeface="Merriweather"/>
              </a:rPr>
              <a:t>- returns the number of elements in the set.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96415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3B2DA-AE9F-4B38-A64E-1612F05F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Sets vs. Array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95C2-40E7-4AFA-9568-44CE8C41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DE structuring – Converting Sets into an arrays</a:t>
            </a:r>
          </a:p>
          <a:p>
            <a:r>
              <a:rPr lang="en-GB" sz="2000"/>
              <a:t>RE structuring – Converting Arrays into an sets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2946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35B18-03CE-4B1D-864A-DCFAAF65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JavaScript Maps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30E3-D360-42A7-A7F1-CF8AA6126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GB" sz="2000" b="0" i="0" dirty="0">
                <a:effectLst/>
                <a:latin typeface="Merriweather"/>
              </a:rPr>
              <a:t>Maps can be used instead of objects in situations where you need to use a key-value pair but want a bit more flexibility. </a:t>
            </a:r>
          </a:p>
          <a:p>
            <a:pPr algn="just"/>
            <a:r>
              <a:rPr lang="en-GB" sz="2000" b="0" i="0" dirty="0">
                <a:effectLst/>
                <a:latin typeface="Merriweather"/>
              </a:rPr>
              <a:t>As the name implies, they’re just used to map a key to a value.</a:t>
            </a:r>
          </a:p>
          <a:p>
            <a:pPr algn="just"/>
            <a:r>
              <a:rPr lang="en-GB" sz="2000" b="0" i="0" dirty="0">
                <a:effectLst/>
                <a:latin typeface="Merriweather"/>
              </a:rPr>
              <a:t>In JavaScript objects, each key in the pair needs to be either a string or a symbol. </a:t>
            </a:r>
          </a:p>
          <a:p>
            <a:pPr algn="just"/>
            <a:r>
              <a:rPr lang="en-GB" sz="2000" b="0" i="0" dirty="0">
                <a:effectLst/>
                <a:latin typeface="Merriweather"/>
              </a:rPr>
              <a:t>Without this type of keyed collection, you would have to first create an empty array into which you would then push all usernames.</a:t>
            </a:r>
          </a:p>
          <a:p>
            <a:pPr marL="0" indent="0" algn="just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Menlo"/>
              </a:rPr>
              <a:t>	let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userNms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[];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users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forEach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Menlo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Menlo"/>
              </a:rPr>
              <a:t>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userNms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push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pPr marL="0" indent="0" algn="just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Menlo"/>
              </a:rPr>
              <a:t>	console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userNms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F21048-CE40-2827-0E6F-80CE74365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1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51DF-3B76-4F95-A7F0-7E14A425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b="1" dirty="0"/>
              <a:t>Useful Methods of Maps.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AB94-2851-4A86-897B-C60421769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algn="just"/>
            <a:r>
              <a:rPr lang="en-GB" sz="2400" dirty="0"/>
              <a:t>set() - </a:t>
            </a:r>
            <a:r>
              <a:rPr lang="en-GB" sz="2400" b="0" i="0" dirty="0">
                <a:effectLst/>
                <a:latin typeface="Merriweather"/>
              </a:rPr>
              <a:t>adds a key-value pair to the Map object</a:t>
            </a:r>
          </a:p>
          <a:p>
            <a:pPr algn="just"/>
            <a:r>
              <a:rPr lang="en-GB" sz="2400" dirty="0">
                <a:latin typeface="Merriweather"/>
              </a:rPr>
              <a:t>get() - </a:t>
            </a:r>
            <a:r>
              <a:rPr lang="en-GB" sz="2400" b="0" i="0" dirty="0">
                <a:effectLst/>
                <a:latin typeface="Merriweather"/>
              </a:rPr>
              <a:t> retrieves the value for the specified key</a:t>
            </a:r>
          </a:p>
          <a:p>
            <a:pPr algn="just"/>
            <a:r>
              <a:rPr lang="en-GB" sz="2400" b="0" i="0" dirty="0">
                <a:effectLst/>
                <a:latin typeface="Merriweather"/>
              </a:rPr>
              <a:t>entries() - if we want to get the key-value pairs from the map collection</a:t>
            </a:r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D46D7964-704F-1AA2-865F-8763E4C91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4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468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Merriweather</vt:lpstr>
      <vt:lpstr>Office Theme</vt:lpstr>
      <vt:lpstr>Keyed Collections</vt:lpstr>
      <vt:lpstr>About Keyed Collections</vt:lpstr>
      <vt:lpstr>Limitations of Array &amp; Objects</vt:lpstr>
      <vt:lpstr>JavaScript Sets</vt:lpstr>
      <vt:lpstr>Useful Methods of Set</vt:lpstr>
      <vt:lpstr>Sets vs. Array</vt:lpstr>
      <vt:lpstr>JavaScript Maps</vt:lpstr>
      <vt:lpstr>Useful Methods of Maps.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Keyed Collections</dc:title>
  <dc:creator>Mohan Kumar T G</dc:creator>
  <cp:lastModifiedBy>Mohan Kumar T G</cp:lastModifiedBy>
  <cp:revision>14</cp:revision>
  <dcterms:created xsi:type="dcterms:W3CDTF">2021-05-08T02:38:23Z</dcterms:created>
  <dcterms:modified xsi:type="dcterms:W3CDTF">2022-05-30T07:59:39Z</dcterms:modified>
</cp:coreProperties>
</file>