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D0969-BC8C-418C-BB46-BAC1A290353B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C55EB8-95F1-4E96-982E-8CF1E0267E66}">
      <dgm:prSet/>
      <dgm:spPr/>
      <dgm:t>
        <a:bodyPr/>
        <a:lstStyle/>
        <a:p>
          <a:r>
            <a:rPr lang="en-GB" b="0" i="0" dirty="0"/>
            <a:t>Promises are useful when you have to handle more than one asynchronous task, one after another. For that, we use promise chaining.</a:t>
          </a:r>
          <a:endParaRPr lang="en-US" dirty="0"/>
        </a:p>
      </dgm:t>
    </dgm:pt>
    <dgm:pt modelId="{EC9283A6-F2ED-41E8-9B2E-1C53F9E363D7}" type="parTrans" cxnId="{B74FE29D-4E01-46F5-A853-9869AEDC13B1}">
      <dgm:prSet/>
      <dgm:spPr/>
      <dgm:t>
        <a:bodyPr/>
        <a:lstStyle/>
        <a:p>
          <a:endParaRPr lang="en-US"/>
        </a:p>
      </dgm:t>
    </dgm:pt>
    <dgm:pt modelId="{0FE7CD8E-15C9-4EFA-986A-2D751F27DDCC}" type="sibTrans" cxnId="{B74FE29D-4E01-46F5-A853-9869AEDC13B1}">
      <dgm:prSet/>
      <dgm:spPr/>
      <dgm:t>
        <a:bodyPr/>
        <a:lstStyle/>
        <a:p>
          <a:endParaRPr lang="en-US"/>
        </a:p>
      </dgm:t>
    </dgm:pt>
    <dgm:pt modelId="{73784CDE-6A81-4518-9BBF-1EE8E25FA686}">
      <dgm:prSet/>
      <dgm:spPr/>
      <dgm:t>
        <a:bodyPr/>
        <a:lstStyle/>
        <a:p>
          <a:r>
            <a:rPr lang="en-GB" b="0" i="0"/>
            <a:t>You can perform an operation after a promise is resolved using methods then(), catch() and finally().</a:t>
          </a:r>
          <a:endParaRPr lang="en-US"/>
        </a:p>
      </dgm:t>
    </dgm:pt>
    <dgm:pt modelId="{34CC9FDB-E7EA-4D0E-99FA-3B6301ABDDB5}" type="parTrans" cxnId="{216D257D-5B88-4781-B9A0-FCA7CC683917}">
      <dgm:prSet/>
      <dgm:spPr/>
      <dgm:t>
        <a:bodyPr/>
        <a:lstStyle/>
        <a:p>
          <a:endParaRPr lang="en-US"/>
        </a:p>
      </dgm:t>
    </dgm:pt>
    <dgm:pt modelId="{2D8A2FD0-18E6-471B-BBDB-63886C51023C}" type="sibTrans" cxnId="{216D257D-5B88-4781-B9A0-FCA7CC683917}">
      <dgm:prSet/>
      <dgm:spPr/>
      <dgm:t>
        <a:bodyPr/>
        <a:lstStyle/>
        <a:p>
          <a:endParaRPr lang="en-US"/>
        </a:p>
      </dgm:t>
    </dgm:pt>
    <dgm:pt modelId="{C2F822FF-F29C-4C90-A65C-651F37125E4D}" type="pres">
      <dgm:prSet presAssocID="{7EBD0969-BC8C-418C-BB46-BAC1A290353B}" presName="diagram" presStyleCnt="0">
        <dgm:presLayoutVars>
          <dgm:dir/>
          <dgm:resizeHandles val="exact"/>
        </dgm:presLayoutVars>
      </dgm:prSet>
      <dgm:spPr/>
    </dgm:pt>
    <dgm:pt modelId="{5DEB95FF-92C5-438C-ABA8-9732158D7CAF}" type="pres">
      <dgm:prSet presAssocID="{7EC55EB8-95F1-4E96-982E-8CF1E0267E66}" presName="arrow" presStyleLbl="node1" presStyleIdx="0" presStyleCnt="2">
        <dgm:presLayoutVars>
          <dgm:bulletEnabled val="1"/>
        </dgm:presLayoutVars>
      </dgm:prSet>
      <dgm:spPr/>
    </dgm:pt>
    <dgm:pt modelId="{F3255B8B-FE78-490A-9A44-D645118EAA4C}" type="pres">
      <dgm:prSet presAssocID="{73784CDE-6A81-4518-9BBF-1EE8E25FA686}" presName="arrow" presStyleLbl="node1" presStyleIdx="1" presStyleCnt="2">
        <dgm:presLayoutVars>
          <dgm:bulletEnabled val="1"/>
        </dgm:presLayoutVars>
      </dgm:prSet>
      <dgm:spPr/>
    </dgm:pt>
  </dgm:ptLst>
  <dgm:cxnLst>
    <dgm:cxn modelId="{03B34C1D-FE4B-4B45-8E02-C3E1A4236465}" type="presOf" srcId="{7EC55EB8-95F1-4E96-982E-8CF1E0267E66}" destId="{5DEB95FF-92C5-438C-ABA8-9732158D7CAF}" srcOrd="0" destOrd="0" presId="urn:microsoft.com/office/officeart/2005/8/layout/arrow5"/>
    <dgm:cxn modelId="{216D257D-5B88-4781-B9A0-FCA7CC683917}" srcId="{7EBD0969-BC8C-418C-BB46-BAC1A290353B}" destId="{73784CDE-6A81-4518-9BBF-1EE8E25FA686}" srcOrd="1" destOrd="0" parTransId="{34CC9FDB-E7EA-4D0E-99FA-3B6301ABDDB5}" sibTransId="{2D8A2FD0-18E6-471B-BBDB-63886C51023C}"/>
    <dgm:cxn modelId="{64CE8D80-E1C2-4947-A67B-9A8090106097}" type="presOf" srcId="{73784CDE-6A81-4518-9BBF-1EE8E25FA686}" destId="{F3255B8B-FE78-490A-9A44-D645118EAA4C}" srcOrd="0" destOrd="0" presId="urn:microsoft.com/office/officeart/2005/8/layout/arrow5"/>
    <dgm:cxn modelId="{B74FE29D-4E01-46F5-A853-9869AEDC13B1}" srcId="{7EBD0969-BC8C-418C-BB46-BAC1A290353B}" destId="{7EC55EB8-95F1-4E96-982E-8CF1E0267E66}" srcOrd="0" destOrd="0" parTransId="{EC9283A6-F2ED-41E8-9B2E-1C53F9E363D7}" sibTransId="{0FE7CD8E-15C9-4EFA-986A-2D751F27DDCC}"/>
    <dgm:cxn modelId="{F8F42CF0-3584-40E7-9971-E3219A074542}" type="presOf" srcId="{7EBD0969-BC8C-418C-BB46-BAC1A290353B}" destId="{C2F822FF-F29C-4C90-A65C-651F37125E4D}" srcOrd="0" destOrd="0" presId="urn:microsoft.com/office/officeart/2005/8/layout/arrow5"/>
    <dgm:cxn modelId="{9409303D-35DE-4959-8F19-C143F7E7D197}" type="presParOf" srcId="{C2F822FF-F29C-4C90-A65C-651F37125E4D}" destId="{5DEB95FF-92C5-438C-ABA8-9732158D7CAF}" srcOrd="0" destOrd="0" presId="urn:microsoft.com/office/officeart/2005/8/layout/arrow5"/>
    <dgm:cxn modelId="{98561CC0-85CE-4783-87B5-6E6501548E1D}" type="presParOf" srcId="{C2F822FF-F29C-4C90-A65C-651F37125E4D}" destId="{F3255B8B-FE78-490A-9A44-D645118EAA4C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45947-127C-4623-9BB7-927BCA52454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0AB06C-C014-4355-AC14-5C1B65954636}">
      <dgm:prSet custT="1"/>
      <dgm:spPr/>
      <dgm:t>
        <a:bodyPr/>
        <a:lstStyle/>
        <a:p>
          <a:r>
            <a:rPr lang="en-GB" sz="1800" b="0" i="0" dirty="0"/>
            <a:t>Promises are similar to </a:t>
          </a:r>
          <a:r>
            <a:rPr lang="en-GB" sz="1800" b="0" i="0" dirty="0" err="1"/>
            <a:t>callback</a:t>
          </a:r>
          <a:r>
            <a:rPr lang="en-GB" sz="1800" b="0" i="0" dirty="0"/>
            <a:t> functions in a sense that they both can be used to handle asynchronous tasks.</a:t>
          </a:r>
          <a:endParaRPr lang="en-US" sz="1800" dirty="0"/>
        </a:p>
      </dgm:t>
    </dgm:pt>
    <dgm:pt modelId="{947D84C6-DC23-4F79-B300-6E7FEDEE8C18}" type="parTrans" cxnId="{325F27E7-76FB-41F5-8D63-E0DD4899CB7D}">
      <dgm:prSet/>
      <dgm:spPr/>
      <dgm:t>
        <a:bodyPr/>
        <a:lstStyle/>
        <a:p>
          <a:endParaRPr lang="en-US" sz="1800"/>
        </a:p>
      </dgm:t>
    </dgm:pt>
    <dgm:pt modelId="{157FE063-F27F-412C-9C2A-A362F149D974}" type="sibTrans" cxnId="{325F27E7-76FB-41F5-8D63-E0DD4899CB7D}">
      <dgm:prSet/>
      <dgm:spPr/>
      <dgm:t>
        <a:bodyPr/>
        <a:lstStyle/>
        <a:p>
          <a:endParaRPr lang="en-US" sz="1800"/>
        </a:p>
      </dgm:t>
    </dgm:pt>
    <dgm:pt modelId="{EDF509FB-C3B9-4564-A3DE-8AFC1A0E65FA}">
      <dgm:prSet custT="1"/>
      <dgm:spPr/>
      <dgm:t>
        <a:bodyPr/>
        <a:lstStyle/>
        <a:p>
          <a:r>
            <a:rPr lang="en-GB" sz="1800" b="0" i="0"/>
            <a:t>JavaScript callback functions can also be used to perform synchronous tasks.</a:t>
          </a:r>
          <a:endParaRPr lang="en-US" sz="1800"/>
        </a:p>
      </dgm:t>
    </dgm:pt>
    <dgm:pt modelId="{2AEE6738-F37B-4310-92A9-CCFE86C02A92}" type="parTrans" cxnId="{63DD1D11-2DD7-4583-9DFD-580857471A3B}">
      <dgm:prSet/>
      <dgm:spPr/>
      <dgm:t>
        <a:bodyPr/>
        <a:lstStyle/>
        <a:p>
          <a:endParaRPr lang="en-US" sz="1800"/>
        </a:p>
      </dgm:t>
    </dgm:pt>
    <dgm:pt modelId="{1713743E-B055-49AB-B414-602670DA25D0}" type="sibTrans" cxnId="{63DD1D11-2DD7-4583-9DFD-580857471A3B}">
      <dgm:prSet/>
      <dgm:spPr/>
      <dgm:t>
        <a:bodyPr/>
        <a:lstStyle/>
        <a:p>
          <a:endParaRPr lang="en-US" sz="1800"/>
        </a:p>
      </dgm:t>
    </dgm:pt>
    <dgm:pt modelId="{DE9E473C-2921-4E01-8963-9F2E62FFAD25}">
      <dgm:prSet custT="1"/>
      <dgm:spPr/>
      <dgm:t>
        <a:bodyPr/>
        <a:lstStyle/>
        <a:p>
          <a:r>
            <a:rPr lang="en-GB" sz="1800" b="0" i="0"/>
            <a:t>Their differences can be summarized in the following points.</a:t>
          </a:r>
          <a:endParaRPr lang="en-US" sz="1800"/>
        </a:p>
      </dgm:t>
    </dgm:pt>
    <dgm:pt modelId="{7DC95C59-C997-46D3-B2F5-C813AF370561}" type="parTrans" cxnId="{0D6B0DD8-CFA6-418F-9B35-8FB37A629310}">
      <dgm:prSet/>
      <dgm:spPr/>
      <dgm:t>
        <a:bodyPr/>
        <a:lstStyle/>
        <a:p>
          <a:endParaRPr lang="en-US" sz="1800"/>
        </a:p>
      </dgm:t>
    </dgm:pt>
    <dgm:pt modelId="{27598B90-E44E-4EB7-A706-F91DCF67FECE}" type="sibTrans" cxnId="{0D6B0DD8-CFA6-418F-9B35-8FB37A629310}">
      <dgm:prSet/>
      <dgm:spPr/>
      <dgm:t>
        <a:bodyPr/>
        <a:lstStyle/>
        <a:p>
          <a:endParaRPr lang="en-US" sz="1800"/>
        </a:p>
      </dgm:t>
    </dgm:pt>
    <dgm:pt modelId="{E1F217D5-62CB-45A2-BF3C-15F1CA6A538A}">
      <dgm:prSet custT="1"/>
      <dgm:spPr/>
      <dgm:t>
        <a:bodyPr/>
        <a:lstStyle/>
        <a:p>
          <a:r>
            <a:rPr lang="en-GB" sz="1800" b="1"/>
            <a:t>JavaScript Promise</a:t>
          </a:r>
          <a:endParaRPr lang="en-US" sz="1800"/>
        </a:p>
      </dgm:t>
    </dgm:pt>
    <dgm:pt modelId="{D95671B2-46F9-40F0-B01D-2E0C5191437C}" type="parTrans" cxnId="{B695BBB4-5352-4C4B-82DE-5AB51EF57191}">
      <dgm:prSet/>
      <dgm:spPr/>
      <dgm:t>
        <a:bodyPr/>
        <a:lstStyle/>
        <a:p>
          <a:endParaRPr lang="en-US" sz="1800"/>
        </a:p>
      </dgm:t>
    </dgm:pt>
    <dgm:pt modelId="{6F7F482F-53AF-451C-887B-253A947121EA}" type="sibTrans" cxnId="{B695BBB4-5352-4C4B-82DE-5AB51EF57191}">
      <dgm:prSet/>
      <dgm:spPr/>
      <dgm:t>
        <a:bodyPr/>
        <a:lstStyle/>
        <a:p>
          <a:endParaRPr lang="en-US" sz="1800"/>
        </a:p>
      </dgm:t>
    </dgm:pt>
    <dgm:pt modelId="{8DACB58F-8967-40C4-B43D-011531552A8C}">
      <dgm:prSet custT="1"/>
      <dgm:spPr/>
      <dgm:t>
        <a:bodyPr/>
        <a:lstStyle/>
        <a:p>
          <a:r>
            <a:rPr lang="en-GB" sz="1800" b="0" i="0"/>
            <a:t>The syntax is user-friendly and easy to read.</a:t>
          </a:r>
          <a:endParaRPr lang="en-US" sz="1800"/>
        </a:p>
      </dgm:t>
    </dgm:pt>
    <dgm:pt modelId="{2E566D55-281B-4419-9FCA-EA405E0F5CD2}" type="parTrans" cxnId="{994289A6-E04E-43D0-A294-594C8859E2F8}">
      <dgm:prSet/>
      <dgm:spPr/>
      <dgm:t>
        <a:bodyPr/>
        <a:lstStyle/>
        <a:p>
          <a:endParaRPr lang="en-US" sz="1800"/>
        </a:p>
      </dgm:t>
    </dgm:pt>
    <dgm:pt modelId="{B68CCCBA-996F-4250-ABA6-B9F328F755EF}" type="sibTrans" cxnId="{994289A6-E04E-43D0-A294-594C8859E2F8}">
      <dgm:prSet/>
      <dgm:spPr/>
      <dgm:t>
        <a:bodyPr/>
        <a:lstStyle/>
        <a:p>
          <a:endParaRPr lang="en-US" sz="1800"/>
        </a:p>
      </dgm:t>
    </dgm:pt>
    <dgm:pt modelId="{507F22D1-0CB5-4A86-93BA-EC60D9EDC200}">
      <dgm:prSet custT="1"/>
      <dgm:spPr/>
      <dgm:t>
        <a:bodyPr/>
        <a:lstStyle/>
        <a:p>
          <a:r>
            <a:rPr lang="en-GB" sz="1800" b="0" i="0" dirty="0"/>
            <a:t>Error handling is easier to manage.</a:t>
          </a:r>
          <a:endParaRPr lang="en-US" sz="1800" dirty="0"/>
        </a:p>
      </dgm:t>
    </dgm:pt>
    <dgm:pt modelId="{18907059-6859-44D1-8342-D337B3BA813A}" type="parTrans" cxnId="{85852A3C-0633-48BB-8012-9F6475322DB9}">
      <dgm:prSet/>
      <dgm:spPr/>
      <dgm:t>
        <a:bodyPr/>
        <a:lstStyle/>
        <a:p>
          <a:endParaRPr lang="en-US" sz="1800"/>
        </a:p>
      </dgm:t>
    </dgm:pt>
    <dgm:pt modelId="{ECE554B3-F168-41AE-AE3B-6F8BDF93F57A}" type="sibTrans" cxnId="{85852A3C-0633-48BB-8012-9F6475322DB9}">
      <dgm:prSet/>
      <dgm:spPr/>
      <dgm:t>
        <a:bodyPr/>
        <a:lstStyle/>
        <a:p>
          <a:endParaRPr lang="en-US" sz="1800"/>
        </a:p>
      </dgm:t>
    </dgm:pt>
    <dgm:pt modelId="{7CBA549B-2FFC-47A5-BB4B-7E2606D7DB67}">
      <dgm:prSet custT="1"/>
      <dgm:spPr/>
      <dgm:t>
        <a:bodyPr/>
        <a:lstStyle/>
        <a:p>
          <a:r>
            <a:rPr lang="en-GB" sz="1800" b="1"/>
            <a:t>JavaScript Callback</a:t>
          </a:r>
          <a:endParaRPr lang="en-US" sz="1800"/>
        </a:p>
      </dgm:t>
    </dgm:pt>
    <dgm:pt modelId="{128863F2-E436-4EDF-9E73-5D73B5F9236A}" type="parTrans" cxnId="{05D18C0E-FBE4-4C33-9843-3B3BD8724AD7}">
      <dgm:prSet/>
      <dgm:spPr/>
      <dgm:t>
        <a:bodyPr/>
        <a:lstStyle/>
        <a:p>
          <a:endParaRPr lang="en-US" sz="1800"/>
        </a:p>
      </dgm:t>
    </dgm:pt>
    <dgm:pt modelId="{66B96B7C-C126-4323-9A77-1FC73BE19A66}" type="sibTrans" cxnId="{05D18C0E-FBE4-4C33-9843-3B3BD8724AD7}">
      <dgm:prSet/>
      <dgm:spPr/>
      <dgm:t>
        <a:bodyPr/>
        <a:lstStyle/>
        <a:p>
          <a:endParaRPr lang="en-US" sz="1800"/>
        </a:p>
      </dgm:t>
    </dgm:pt>
    <dgm:pt modelId="{3481672B-E6F5-4468-A6A2-6F60696DD6E6}">
      <dgm:prSet custT="1"/>
      <dgm:spPr/>
      <dgm:t>
        <a:bodyPr/>
        <a:lstStyle/>
        <a:p>
          <a:r>
            <a:rPr lang="en-GB" sz="1800" b="0" i="0" dirty="0"/>
            <a:t>The syntax is difficult to understand.</a:t>
          </a:r>
          <a:endParaRPr lang="en-US" sz="1800" dirty="0"/>
        </a:p>
      </dgm:t>
    </dgm:pt>
    <dgm:pt modelId="{DCA29C92-4263-4CCF-A7A1-25F909C4DF3B}" type="parTrans" cxnId="{3B393B03-717A-4C02-AA58-8B59228FD684}">
      <dgm:prSet/>
      <dgm:spPr/>
      <dgm:t>
        <a:bodyPr/>
        <a:lstStyle/>
        <a:p>
          <a:endParaRPr lang="en-US" sz="1800"/>
        </a:p>
      </dgm:t>
    </dgm:pt>
    <dgm:pt modelId="{A29C3216-8885-485D-90FB-41F8CA3F9E37}" type="sibTrans" cxnId="{3B393B03-717A-4C02-AA58-8B59228FD684}">
      <dgm:prSet/>
      <dgm:spPr/>
      <dgm:t>
        <a:bodyPr/>
        <a:lstStyle/>
        <a:p>
          <a:endParaRPr lang="en-US" sz="1800"/>
        </a:p>
      </dgm:t>
    </dgm:pt>
    <dgm:pt modelId="{4876D0A8-3EA6-4E70-B608-BC10825A0A24}">
      <dgm:prSet custT="1"/>
      <dgm:spPr/>
      <dgm:t>
        <a:bodyPr/>
        <a:lstStyle/>
        <a:p>
          <a:r>
            <a:rPr lang="en-GB" sz="1800" b="0" i="0" dirty="0"/>
            <a:t>Error handling may be hard to manage.</a:t>
          </a:r>
          <a:endParaRPr lang="en-US" sz="1800" dirty="0"/>
        </a:p>
      </dgm:t>
    </dgm:pt>
    <dgm:pt modelId="{D5D5C630-9706-48D8-9381-8E210BB96CD4}" type="parTrans" cxnId="{7F48507A-BF46-4E12-8091-CC2F929292B6}">
      <dgm:prSet/>
      <dgm:spPr/>
      <dgm:t>
        <a:bodyPr/>
        <a:lstStyle/>
        <a:p>
          <a:endParaRPr lang="en-US" sz="1800"/>
        </a:p>
      </dgm:t>
    </dgm:pt>
    <dgm:pt modelId="{19FC5BAA-6AA9-4C1D-A3AD-51B79DA5B195}" type="sibTrans" cxnId="{7F48507A-BF46-4E12-8091-CC2F929292B6}">
      <dgm:prSet/>
      <dgm:spPr/>
      <dgm:t>
        <a:bodyPr/>
        <a:lstStyle/>
        <a:p>
          <a:endParaRPr lang="en-US" sz="1800"/>
        </a:p>
      </dgm:t>
    </dgm:pt>
    <dgm:pt modelId="{20518A29-0C49-4153-915E-FD167933F726}" type="pres">
      <dgm:prSet presAssocID="{4EA45947-127C-4623-9BB7-927BCA524548}" presName="vert0" presStyleCnt="0">
        <dgm:presLayoutVars>
          <dgm:dir/>
          <dgm:animOne val="branch"/>
          <dgm:animLvl val="lvl"/>
        </dgm:presLayoutVars>
      </dgm:prSet>
      <dgm:spPr/>
    </dgm:pt>
    <dgm:pt modelId="{CFFF547C-9A55-4633-A558-145BF2938346}" type="pres">
      <dgm:prSet presAssocID="{9B0AB06C-C014-4355-AC14-5C1B65954636}" presName="thickLine" presStyleLbl="alignNode1" presStyleIdx="0" presStyleCnt="9"/>
      <dgm:spPr/>
    </dgm:pt>
    <dgm:pt modelId="{C9721542-B032-41FF-9B8F-B416D5C11F5E}" type="pres">
      <dgm:prSet presAssocID="{9B0AB06C-C014-4355-AC14-5C1B65954636}" presName="horz1" presStyleCnt="0"/>
      <dgm:spPr/>
    </dgm:pt>
    <dgm:pt modelId="{D03FDDCA-F4A6-4A2C-907C-3CD4217D160B}" type="pres">
      <dgm:prSet presAssocID="{9B0AB06C-C014-4355-AC14-5C1B65954636}" presName="tx1" presStyleLbl="revTx" presStyleIdx="0" presStyleCnt="9"/>
      <dgm:spPr/>
    </dgm:pt>
    <dgm:pt modelId="{9B653840-C906-4BD6-992B-63D7A4A0FCAA}" type="pres">
      <dgm:prSet presAssocID="{9B0AB06C-C014-4355-AC14-5C1B65954636}" presName="vert1" presStyleCnt="0"/>
      <dgm:spPr/>
    </dgm:pt>
    <dgm:pt modelId="{F5370610-F47E-48CC-BDFB-11CB62C6085D}" type="pres">
      <dgm:prSet presAssocID="{EDF509FB-C3B9-4564-A3DE-8AFC1A0E65FA}" presName="thickLine" presStyleLbl="alignNode1" presStyleIdx="1" presStyleCnt="9"/>
      <dgm:spPr/>
    </dgm:pt>
    <dgm:pt modelId="{3917E3E8-B145-4195-9EC8-9C59F18F71A3}" type="pres">
      <dgm:prSet presAssocID="{EDF509FB-C3B9-4564-A3DE-8AFC1A0E65FA}" presName="horz1" presStyleCnt="0"/>
      <dgm:spPr/>
    </dgm:pt>
    <dgm:pt modelId="{7CF7C528-27B2-48C8-877E-85A3E75DBF88}" type="pres">
      <dgm:prSet presAssocID="{EDF509FB-C3B9-4564-A3DE-8AFC1A0E65FA}" presName="tx1" presStyleLbl="revTx" presStyleIdx="1" presStyleCnt="9"/>
      <dgm:spPr/>
    </dgm:pt>
    <dgm:pt modelId="{63DA1941-567A-49F0-A872-1A8F3380C6B6}" type="pres">
      <dgm:prSet presAssocID="{EDF509FB-C3B9-4564-A3DE-8AFC1A0E65FA}" presName="vert1" presStyleCnt="0"/>
      <dgm:spPr/>
    </dgm:pt>
    <dgm:pt modelId="{B5218D94-232F-48C6-AD91-FD96EE7E71E1}" type="pres">
      <dgm:prSet presAssocID="{DE9E473C-2921-4E01-8963-9F2E62FFAD25}" presName="thickLine" presStyleLbl="alignNode1" presStyleIdx="2" presStyleCnt="9"/>
      <dgm:spPr/>
    </dgm:pt>
    <dgm:pt modelId="{662B72EB-955E-4638-BF81-B8AB5A62F620}" type="pres">
      <dgm:prSet presAssocID="{DE9E473C-2921-4E01-8963-9F2E62FFAD25}" presName="horz1" presStyleCnt="0"/>
      <dgm:spPr/>
    </dgm:pt>
    <dgm:pt modelId="{B062ABCF-DEEB-4537-B5CA-33A34BBA3741}" type="pres">
      <dgm:prSet presAssocID="{DE9E473C-2921-4E01-8963-9F2E62FFAD25}" presName="tx1" presStyleLbl="revTx" presStyleIdx="2" presStyleCnt="9"/>
      <dgm:spPr/>
    </dgm:pt>
    <dgm:pt modelId="{C0815B51-D270-4895-92C3-2A1409BCD639}" type="pres">
      <dgm:prSet presAssocID="{DE9E473C-2921-4E01-8963-9F2E62FFAD25}" presName="vert1" presStyleCnt="0"/>
      <dgm:spPr/>
    </dgm:pt>
    <dgm:pt modelId="{3B7CF845-10FC-4699-98C1-6D64407B106C}" type="pres">
      <dgm:prSet presAssocID="{E1F217D5-62CB-45A2-BF3C-15F1CA6A538A}" presName="thickLine" presStyleLbl="alignNode1" presStyleIdx="3" presStyleCnt="9"/>
      <dgm:spPr/>
    </dgm:pt>
    <dgm:pt modelId="{A3912096-0A6E-4B4C-93CB-9BE0F8184D28}" type="pres">
      <dgm:prSet presAssocID="{E1F217D5-62CB-45A2-BF3C-15F1CA6A538A}" presName="horz1" presStyleCnt="0"/>
      <dgm:spPr/>
    </dgm:pt>
    <dgm:pt modelId="{E58DF54A-8605-447E-B4A0-CC200649D7DA}" type="pres">
      <dgm:prSet presAssocID="{E1F217D5-62CB-45A2-BF3C-15F1CA6A538A}" presName="tx1" presStyleLbl="revTx" presStyleIdx="3" presStyleCnt="9"/>
      <dgm:spPr/>
    </dgm:pt>
    <dgm:pt modelId="{9FC7B284-16AF-47FE-8744-CE02A0834354}" type="pres">
      <dgm:prSet presAssocID="{E1F217D5-62CB-45A2-BF3C-15F1CA6A538A}" presName="vert1" presStyleCnt="0"/>
      <dgm:spPr/>
    </dgm:pt>
    <dgm:pt modelId="{47B7554A-A67D-450A-80EB-268B62F4B4AB}" type="pres">
      <dgm:prSet presAssocID="{8DACB58F-8967-40C4-B43D-011531552A8C}" presName="thickLine" presStyleLbl="alignNode1" presStyleIdx="4" presStyleCnt="9"/>
      <dgm:spPr/>
    </dgm:pt>
    <dgm:pt modelId="{C0AAF1E8-3D85-4BA4-83A3-98B3DD1D4884}" type="pres">
      <dgm:prSet presAssocID="{8DACB58F-8967-40C4-B43D-011531552A8C}" presName="horz1" presStyleCnt="0"/>
      <dgm:spPr/>
    </dgm:pt>
    <dgm:pt modelId="{E19BBE98-B419-4B5F-AABC-B67D1083062B}" type="pres">
      <dgm:prSet presAssocID="{8DACB58F-8967-40C4-B43D-011531552A8C}" presName="tx1" presStyleLbl="revTx" presStyleIdx="4" presStyleCnt="9"/>
      <dgm:spPr/>
    </dgm:pt>
    <dgm:pt modelId="{AC7A4778-D7BA-4F68-89F0-BF37157B52A7}" type="pres">
      <dgm:prSet presAssocID="{8DACB58F-8967-40C4-B43D-011531552A8C}" presName="vert1" presStyleCnt="0"/>
      <dgm:spPr/>
    </dgm:pt>
    <dgm:pt modelId="{4785C15F-989D-47A9-B82A-E6978B403BAE}" type="pres">
      <dgm:prSet presAssocID="{507F22D1-0CB5-4A86-93BA-EC60D9EDC200}" presName="thickLine" presStyleLbl="alignNode1" presStyleIdx="5" presStyleCnt="9"/>
      <dgm:spPr/>
    </dgm:pt>
    <dgm:pt modelId="{354E7F58-65E6-470B-943E-64EB2F7B8A7F}" type="pres">
      <dgm:prSet presAssocID="{507F22D1-0CB5-4A86-93BA-EC60D9EDC200}" presName="horz1" presStyleCnt="0"/>
      <dgm:spPr/>
    </dgm:pt>
    <dgm:pt modelId="{4BEFE325-8194-46E8-9EF2-B217531AF47D}" type="pres">
      <dgm:prSet presAssocID="{507F22D1-0CB5-4A86-93BA-EC60D9EDC200}" presName="tx1" presStyleLbl="revTx" presStyleIdx="5" presStyleCnt="9"/>
      <dgm:spPr/>
    </dgm:pt>
    <dgm:pt modelId="{1E09A60F-C4C7-46E5-8F13-EC159CCE9019}" type="pres">
      <dgm:prSet presAssocID="{507F22D1-0CB5-4A86-93BA-EC60D9EDC200}" presName="vert1" presStyleCnt="0"/>
      <dgm:spPr/>
    </dgm:pt>
    <dgm:pt modelId="{8730C5FE-AC63-4C8F-93EE-31978BE9CA1C}" type="pres">
      <dgm:prSet presAssocID="{7CBA549B-2FFC-47A5-BB4B-7E2606D7DB67}" presName="thickLine" presStyleLbl="alignNode1" presStyleIdx="6" presStyleCnt="9"/>
      <dgm:spPr/>
    </dgm:pt>
    <dgm:pt modelId="{74A45BDF-C762-49BD-82F3-F4EA03B47B17}" type="pres">
      <dgm:prSet presAssocID="{7CBA549B-2FFC-47A5-BB4B-7E2606D7DB67}" presName="horz1" presStyleCnt="0"/>
      <dgm:spPr/>
    </dgm:pt>
    <dgm:pt modelId="{5ED787A3-8D53-43D7-BF3C-BA341AACF147}" type="pres">
      <dgm:prSet presAssocID="{7CBA549B-2FFC-47A5-BB4B-7E2606D7DB67}" presName="tx1" presStyleLbl="revTx" presStyleIdx="6" presStyleCnt="9"/>
      <dgm:spPr/>
    </dgm:pt>
    <dgm:pt modelId="{799FFAAC-A2A7-4F6A-89A8-E1C0CE7355B6}" type="pres">
      <dgm:prSet presAssocID="{7CBA549B-2FFC-47A5-BB4B-7E2606D7DB67}" presName="vert1" presStyleCnt="0"/>
      <dgm:spPr/>
    </dgm:pt>
    <dgm:pt modelId="{2D0D666B-88FE-4986-A1E8-00EFD1C2D225}" type="pres">
      <dgm:prSet presAssocID="{3481672B-E6F5-4468-A6A2-6F60696DD6E6}" presName="thickLine" presStyleLbl="alignNode1" presStyleIdx="7" presStyleCnt="9"/>
      <dgm:spPr/>
    </dgm:pt>
    <dgm:pt modelId="{B3DBE431-8FB6-4008-8EA3-BC0414DD3252}" type="pres">
      <dgm:prSet presAssocID="{3481672B-E6F5-4468-A6A2-6F60696DD6E6}" presName="horz1" presStyleCnt="0"/>
      <dgm:spPr/>
    </dgm:pt>
    <dgm:pt modelId="{CC89A44D-E539-44DB-B716-41AA55565BCA}" type="pres">
      <dgm:prSet presAssocID="{3481672B-E6F5-4468-A6A2-6F60696DD6E6}" presName="tx1" presStyleLbl="revTx" presStyleIdx="7" presStyleCnt="9"/>
      <dgm:spPr/>
    </dgm:pt>
    <dgm:pt modelId="{F6109814-4733-468D-85A6-626DE6C96EEF}" type="pres">
      <dgm:prSet presAssocID="{3481672B-E6F5-4468-A6A2-6F60696DD6E6}" presName="vert1" presStyleCnt="0"/>
      <dgm:spPr/>
    </dgm:pt>
    <dgm:pt modelId="{34E6ED3C-4D4A-47FD-98CA-D906FA139F88}" type="pres">
      <dgm:prSet presAssocID="{4876D0A8-3EA6-4E70-B608-BC10825A0A24}" presName="thickLine" presStyleLbl="alignNode1" presStyleIdx="8" presStyleCnt="9"/>
      <dgm:spPr/>
    </dgm:pt>
    <dgm:pt modelId="{D18E6645-2D37-477E-8CF4-DA952DDC9519}" type="pres">
      <dgm:prSet presAssocID="{4876D0A8-3EA6-4E70-B608-BC10825A0A24}" presName="horz1" presStyleCnt="0"/>
      <dgm:spPr/>
    </dgm:pt>
    <dgm:pt modelId="{1944B627-A842-4944-A8CE-20694089AFFE}" type="pres">
      <dgm:prSet presAssocID="{4876D0A8-3EA6-4E70-B608-BC10825A0A24}" presName="tx1" presStyleLbl="revTx" presStyleIdx="8" presStyleCnt="9"/>
      <dgm:spPr/>
    </dgm:pt>
    <dgm:pt modelId="{CB86CF54-B9AB-4D1F-BC19-A52C3BECE7FD}" type="pres">
      <dgm:prSet presAssocID="{4876D0A8-3EA6-4E70-B608-BC10825A0A24}" presName="vert1" presStyleCnt="0"/>
      <dgm:spPr/>
    </dgm:pt>
  </dgm:ptLst>
  <dgm:cxnLst>
    <dgm:cxn modelId="{3B393B03-717A-4C02-AA58-8B59228FD684}" srcId="{4EA45947-127C-4623-9BB7-927BCA524548}" destId="{3481672B-E6F5-4468-A6A2-6F60696DD6E6}" srcOrd="7" destOrd="0" parTransId="{DCA29C92-4263-4CCF-A7A1-25F909C4DF3B}" sibTransId="{A29C3216-8885-485D-90FB-41F8CA3F9E37}"/>
    <dgm:cxn modelId="{05D18C0E-FBE4-4C33-9843-3B3BD8724AD7}" srcId="{4EA45947-127C-4623-9BB7-927BCA524548}" destId="{7CBA549B-2FFC-47A5-BB4B-7E2606D7DB67}" srcOrd="6" destOrd="0" parTransId="{128863F2-E436-4EDF-9E73-5D73B5F9236A}" sibTransId="{66B96B7C-C126-4323-9A77-1FC73BE19A66}"/>
    <dgm:cxn modelId="{63DD1D11-2DD7-4583-9DFD-580857471A3B}" srcId="{4EA45947-127C-4623-9BB7-927BCA524548}" destId="{EDF509FB-C3B9-4564-A3DE-8AFC1A0E65FA}" srcOrd="1" destOrd="0" parTransId="{2AEE6738-F37B-4310-92A9-CCFE86C02A92}" sibTransId="{1713743E-B055-49AB-B414-602670DA25D0}"/>
    <dgm:cxn modelId="{85852A3C-0633-48BB-8012-9F6475322DB9}" srcId="{4EA45947-127C-4623-9BB7-927BCA524548}" destId="{507F22D1-0CB5-4A86-93BA-EC60D9EDC200}" srcOrd="5" destOrd="0" parTransId="{18907059-6859-44D1-8342-D337B3BA813A}" sibTransId="{ECE554B3-F168-41AE-AE3B-6F8BDF93F57A}"/>
    <dgm:cxn modelId="{E1D1553C-2DB8-4556-8A02-849F3C644578}" type="presOf" srcId="{EDF509FB-C3B9-4564-A3DE-8AFC1A0E65FA}" destId="{7CF7C528-27B2-48C8-877E-85A3E75DBF88}" srcOrd="0" destOrd="0" presId="urn:microsoft.com/office/officeart/2008/layout/LinedList"/>
    <dgm:cxn modelId="{60E2C73E-D577-4115-96AA-5878D6E624A5}" type="presOf" srcId="{3481672B-E6F5-4468-A6A2-6F60696DD6E6}" destId="{CC89A44D-E539-44DB-B716-41AA55565BCA}" srcOrd="0" destOrd="0" presId="urn:microsoft.com/office/officeart/2008/layout/LinedList"/>
    <dgm:cxn modelId="{1E509949-1AA6-4F15-8EDA-13658814B96E}" type="presOf" srcId="{E1F217D5-62CB-45A2-BF3C-15F1CA6A538A}" destId="{E58DF54A-8605-447E-B4A0-CC200649D7DA}" srcOrd="0" destOrd="0" presId="urn:microsoft.com/office/officeart/2008/layout/LinedList"/>
    <dgm:cxn modelId="{6BEE3B71-A74D-4785-9F95-C307D36F15EA}" type="presOf" srcId="{8DACB58F-8967-40C4-B43D-011531552A8C}" destId="{E19BBE98-B419-4B5F-AABC-B67D1083062B}" srcOrd="0" destOrd="0" presId="urn:microsoft.com/office/officeart/2008/layout/LinedList"/>
    <dgm:cxn modelId="{FFBAA054-C1D9-4EA3-B165-5CEC370EAD1A}" type="presOf" srcId="{DE9E473C-2921-4E01-8963-9F2E62FFAD25}" destId="{B062ABCF-DEEB-4537-B5CA-33A34BBA3741}" srcOrd="0" destOrd="0" presId="urn:microsoft.com/office/officeart/2008/layout/LinedList"/>
    <dgm:cxn modelId="{7F48507A-BF46-4E12-8091-CC2F929292B6}" srcId="{4EA45947-127C-4623-9BB7-927BCA524548}" destId="{4876D0A8-3EA6-4E70-B608-BC10825A0A24}" srcOrd="8" destOrd="0" parTransId="{D5D5C630-9706-48D8-9381-8E210BB96CD4}" sibTransId="{19FC5BAA-6AA9-4C1D-A3AD-51B79DA5B195}"/>
    <dgm:cxn modelId="{433F6A8D-DA8E-43D4-9412-9DF06A68C306}" type="presOf" srcId="{9B0AB06C-C014-4355-AC14-5C1B65954636}" destId="{D03FDDCA-F4A6-4A2C-907C-3CD4217D160B}" srcOrd="0" destOrd="0" presId="urn:microsoft.com/office/officeart/2008/layout/LinedList"/>
    <dgm:cxn modelId="{0F893B91-5507-4A49-A090-2720220CEC24}" type="presOf" srcId="{4876D0A8-3EA6-4E70-B608-BC10825A0A24}" destId="{1944B627-A842-4944-A8CE-20694089AFFE}" srcOrd="0" destOrd="0" presId="urn:microsoft.com/office/officeart/2008/layout/LinedList"/>
    <dgm:cxn modelId="{994289A6-E04E-43D0-A294-594C8859E2F8}" srcId="{4EA45947-127C-4623-9BB7-927BCA524548}" destId="{8DACB58F-8967-40C4-B43D-011531552A8C}" srcOrd="4" destOrd="0" parTransId="{2E566D55-281B-4419-9FCA-EA405E0F5CD2}" sibTransId="{B68CCCBA-996F-4250-ABA6-B9F328F755EF}"/>
    <dgm:cxn modelId="{B695BBB4-5352-4C4B-82DE-5AB51EF57191}" srcId="{4EA45947-127C-4623-9BB7-927BCA524548}" destId="{E1F217D5-62CB-45A2-BF3C-15F1CA6A538A}" srcOrd="3" destOrd="0" parTransId="{D95671B2-46F9-40F0-B01D-2E0C5191437C}" sibTransId="{6F7F482F-53AF-451C-887B-253A947121EA}"/>
    <dgm:cxn modelId="{199BE5BF-3B20-4274-B78A-7AB8A26EED0E}" type="presOf" srcId="{507F22D1-0CB5-4A86-93BA-EC60D9EDC200}" destId="{4BEFE325-8194-46E8-9EF2-B217531AF47D}" srcOrd="0" destOrd="0" presId="urn:microsoft.com/office/officeart/2008/layout/LinedList"/>
    <dgm:cxn modelId="{1CFD20C3-F1FB-4F5A-B4C1-3F11F2C8F0B4}" type="presOf" srcId="{4EA45947-127C-4623-9BB7-927BCA524548}" destId="{20518A29-0C49-4153-915E-FD167933F726}" srcOrd="0" destOrd="0" presId="urn:microsoft.com/office/officeart/2008/layout/LinedList"/>
    <dgm:cxn modelId="{8C8B5CCF-B758-443E-B9B2-1D13A7931599}" type="presOf" srcId="{7CBA549B-2FFC-47A5-BB4B-7E2606D7DB67}" destId="{5ED787A3-8D53-43D7-BF3C-BA341AACF147}" srcOrd="0" destOrd="0" presId="urn:microsoft.com/office/officeart/2008/layout/LinedList"/>
    <dgm:cxn modelId="{0D6B0DD8-CFA6-418F-9B35-8FB37A629310}" srcId="{4EA45947-127C-4623-9BB7-927BCA524548}" destId="{DE9E473C-2921-4E01-8963-9F2E62FFAD25}" srcOrd="2" destOrd="0" parTransId="{7DC95C59-C997-46D3-B2F5-C813AF370561}" sibTransId="{27598B90-E44E-4EB7-A706-F91DCF67FECE}"/>
    <dgm:cxn modelId="{325F27E7-76FB-41F5-8D63-E0DD4899CB7D}" srcId="{4EA45947-127C-4623-9BB7-927BCA524548}" destId="{9B0AB06C-C014-4355-AC14-5C1B65954636}" srcOrd="0" destOrd="0" parTransId="{947D84C6-DC23-4F79-B300-6E7FEDEE8C18}" sibTransId="{157FE063-F27F-412C-9C2A-A362F149D974}"/>
    <dgm:cxn modelId="{4F429272-416C-452B-B582-41A5313769DF}" type="presParOf" srcId="{20518A29-0C49-4153-915E-FD167933F726}" destId="{CFFF547C-9A55-4633-A558-145BF2938346}" srcOrd="0" destOrd="0" presId="urn:microsoft.com/office/officeart/2008/layout/LinedList"/>
    <dgm:cxn modelId="{7EE3D823-570C-44DC-9CD6-D75A58CA62DF}" type="presParOf" srcId="{20518A29-0C49-4153-915E-FD167933F726}" destId="{C9721542-B032-41FF-9B8F-B416D5C11F5E}" srcOrd="1" destOrd="0" presId="urn:microsoft.com/office/officeart/2008/layout/LinedList"/>
    <dgm:cxn modelId="{51274700-B19D-40FB-92B8-E89C45A37A31}" type="presParOf" srcId="{C9721542-B032-41FF-9B8F-B416D5C11F5E}" destId="{D03FDDCA-F4A6-4A2C-907C-3CD4217D160B}" srcOrd="0" destOrd="0" presId="urn:microsoft.com/office/officeart/2008/layout/LinedList"/>
    <dgm:cxn modelId="{8A409204-52B8-4C4A-B1B4-BF54A02F0FAC}" type="presParOf" srcId="{C9721542-B032-41FF-9B8F-B416D5C11F5E}" destId="{9B653840-C906-4BD6-992B-63D7A4A0FCAA}" srcOrd="1" destOrd="0" presId="urn:microsoft.com/office/officeart/2008/layout/LinedList"/>
    <dgm:cxn modelId="{2C2E0BD7-93A0-4F6D-B9C5-D10FB54A84FD}" type="presParOf" srcId="{20518A29-0C49-4153-915E-FD167933F726}" destId="{F5370610-F47E-48CC-BDFB-11CB62C6085D}" srcOrd="2" destOrd="0" presId="urn:microsoft.com/office/officeart/2008/layout/LinedList"/>
    <dgm:cxn modelId="{6AFC14F3-3148-4698-92D7-D006954C0991}" type="presParOf" srcId="{20518A29-0C49-4153-915E-FD167933F726}" destId="{3917E3E8-B145-4195-9EC8-9C59F18F71A3}" srcOrd="3" destOrd="0" presId="urn:microsoft.com/office/officeart/2008/layout/LinedList"/>
    <dgm:cxn modelId="{D0CE0474-8DBE-4DBB-A036-58B983E07BF6}" type="presParOf" srcId="{3917E3E8-B145-4195-9EC8-9C59F18F71A3}" destId="{7CF7C528-27B2-48C8-877E-85A3E75DBF88}" srcOrd="0" destOrd="0" presId="urn:microsoft.com/office/officeart/2008/layout/LinedList"/>
    <dgm:cxn modelId="{BA27CAFD-3EA6-44BD-A746-54D5C87DE605}" type="presParOf" srcId="{3917E3E8-B145-4195-9EC8-9C59F18F71A3}" destId="{63DA1941-567A-49F0-A872-1A8F3380C6B6}" srcOrd="1" destOrd="0" presId="urn:microsoft.com/office/officeart/2008/layout/LinedList"/>
    <dgm:cxn modelId="{334FD927-FC9F-4DD6-80B1-48521FF2720D}" type="presParOf" srcId="{20518A29-0C49-4153-915E-FD167933F726}" destId="{B5218D94-232F-48C6-AD91-FD96EE7E71E1}" srcOrd="4" destOrd="0" presId="urn:microsoft.com/office/officeart/2008/layout/LinedList"/>
    <dgm:cxn modelId="{65346438-D419-4D15-965B-D04FC8A9ABAC}" type="presParOf" srcId="{20518A29-0C49-4153-915E-FD167933F726}" destId="{662B72EB-955E-4638-BF81-B8AB5A62F620}" srcOrd="5" destOrd="0" presId="urn:microsoft.com/office/officeart/2008/layout/LinedList"/>
    <dgm:cxn modelId="{A6CAA543-0EEA-4947-BF9E-B81A4FA58B1C}" type="presParOf" srcId="{662B72EB-955E-4638-BF81-B8AB5A62F620}" destId="{B062ABCF-DEEB-4537-B5CA-33A34BBA3741}" srcOrd="0" destOrd="0" presId="urn:microsoft.com/office/officeart/2008/layout/LinedList"/>
    <dgm:cxn modelId="{9577FD58-3270-4311-80C4-4D6FF949790D}" type="presParOf" srcId="{662B72EB-955E-4638-BF81-B8AB5A62F620}" destId="{C0815B51-D270-4895-92C3-2A1409BCD639}" srcOrd="1" destOrd="0" presId="urn:microsoft.com/office/officeart/2008/layout/LinedList"/>
    <dgm:cxn modelId="{94C02E4A-AA0C-4DCC-A25D-F237ABD08049}" type="presParOf" srcId="{20518A29-0C49-4153-915E-FD167933F726}" destId="{3B7CF845-10FC-4699-98C1-6D64407B106C}" srcOrd="6" destOrd="0" presId="urn:microsoft.com/office/officeart/2008/layout/LinedList"/>
    <dgm:cxn modelId="{B3A69903-36AE-4FA2-B59C-8090ED706E1E}" type="presParOf" srcId="{20518A29-0C49-4153-915E-FD167933F726}" destId="{A3912096-0A6E-4B4C-93CB-9BE0F8184D28}" srcOrd="7" destOrd="0" presId="urn:microsoft.com/office/officeart/2008/layout/LinedList"/>
    <dgm:cxn modelId="{9DB97052-D3A3-4984-B901-851E9E90CCA0}" type="presParOf" srcId="{A3912096-0A6E-4B4C-93CB-9BE0F8184D28}" destId="{E58DF54A-8605-447E-B4A0-CC200649D7DA}" srcOrd="0" destOrd="0" presId="urn:microsoft.com/office/officeart/2008/layout/LinedList"/>
    <dgm:cxn modelId="{2B41D1B3-1C55-41DD-853C-E28229AB74FA}" type="presParOf" srcId="{A3912096-0A6E-4B4C-93CB-9BE0F8184D28}" destId="{9FC7B284-16AF-47FE-8744-CE02A0834354}" srcOrd="1" destOrd="0" presId="urn:microsoft.com/office/officeart/2008/layout/LinedList"/>
    <dgm:cxn modelId="{E251BBF6-EBBB-4E0D-AE7E-9D11CBA290A0}" type="presParOf" srcId="{20518A29-0C49-4153-915E-FD167933F726}" destId="{47B7554A-A67D-450A-80EB-268B62F4B4AB}" srcOrd="8" destOrd="0" presId="urn:microsoft.com/office/officeart/2008/layout/LinedList"/>
    <dgm:cxn modelId="{F8779FC9-1F62-4BD6-BC8E-DB3EEB945B52}" type="presParOf" srcId="{20518A29-0C49-4153-915E-FD167933F726}" destId="{C0AAF1E8-3D85-4BA4-83A3-98B3DD1D4884}" srcOrd="9" destOrd="0" presId="urn:microsoft.com/office/officeart/2008/layout/LinedList"/>
    <dgm:cxn modelId="{3CE90577-2B15-4A5C-A532-1B8B138DBDFC}" type="presParOf" srcId="{C0AAF1E8-3D85-4BA4-83A3-98B3DD1D4884}" destId="{E19BBE98-B419-4B5F-AABC-B67D1083062B}" srcOrd="0" destOrd="0" presId="urn:microsoft.com/office/officeart/2008/layout/LinedList"/>
    <dgm:cxn modelId="{810D1979-2AA7-41CC-9C60-0AE0CF7B5576}" type="presParOf" srcId="{C0AAF1E8-3D85-4BA4-83A3-98B3DD1D4884}" destId="{AC7A4778-D7BA-4F68-89F0-BF37157B52A7}" srcOrd="1" destOrd="0" presId="urn:microsoft.com/office/officeart/2008/layout/LinedList"/>
    <dgm:cxn modelId="{3905E418-47FE-4CB2-B381-FCA770E4C093}" type="presParOf" srcId="{20518A29-0C49-4153-915E-FD167933F726}" destId="{4785C15F-989D-47A9-B82A-E6978B403BAE}" srcOrd="10" destOrd="0" presId="urn:microsoft.com/office/officeart/2008/layout/LinedList"/>
    <dgm:cxn modelId="{5126D73A-A5EF-4E27-9E6F-AC1198E42554}" type="presParOf" srcId="{20518A29-0C49-4153-915E-FD167933F726}" destId="{354E7F58-65E6-470B-943E-64EB2F7B8A7F}" srcOrd="11" destOrd="0" presId="urn:microsoft.com/office/officeart/2008/layout/LinedList"/>
    <dgm:cxn modelId="{E8121A80-02A4-49EA-AA0A-3E482701409E}" type="presParOf" srcId="{354E7F58-65E6-470B-943E-64EB2F7B8A7F}" destId="{4BEFE325-8194-46E8-9EF2-B217531AF47D}" srcOrd="0" destOrd="0" presId="urn:microsoft.com/office/officeart/2008/layout/LinedList"/>
    <dgm:cxn modelId="{C729880C-8D1E-4852-874D-4D005A1FB9EB}" type="presParOf" srcId="{354E7F58-65E6-470B-943E-64EB2F7B8A7F}" destId="{1E09A60F-C4C7-46E5-8F13-EC159CCE9019}" srcOrd="1" destOrd="0" presId="urn:microsoft.com/office/officeart/2008/layout/LinedList"/>
    <dgm:cxn modelId="{B638094F-92B0-420D-B3DE-1A2CCC983222}" type="presParOf" srcId="{20518A29-0C49-4153-915E-FD167933F726}" destId="{8730C5FE-AC63-4C8F-93EE-31978BE9CA1C}" srcOrd="12" destOrd="0" presId="urn:microsoft.com/office/officeart/2008/layout/LinedList"/>
    <dgm:cxn modelId="{58360B75-E797-402E-96B2-6CEBE78924C5}" type="presParOf" srcId="{20518A29-0C49-4153-915E-FD167933F726}" destId="{74A45BDF-C762-49BD-82F3-F4EA03B47B17}" srcOrd="13" destOrd="0" presId="urn:microsoft.com/office/officeart/2008/layout/LinedList"/>
    <dgm:cxn modelId="{4B819570-0B1D-4EFC-92B5-CBE1FE6FB67F}" type="presParOf" srcId="{74A45BDF-C762-49BD-82F3-F4EA03B47B17}" destId="{5ED787A3-8D53-43D7-BF3C-BA341AACF147}" srcOrd="0" destOrd="0" presId="urn:microsoft.com/office/officeart/2008/layout/LinedList"/>
    <dgm:cxn modelId="{7776625F-00EC-4927-9E17-A3D909DFB4C9}" type="presParOf" srcId="{74A45BDF-C762-49BD-82F3-F4EA03B47B17}" destId="{799FFAAC-A2A7-4F6A-89A8-E1C0CE7355B6}" srcOrd="1" destOrd="0" presId="urn:microsoft.com/office/officeart/2008/layout/LinedList"/>
    <dgm:cxn modelId="{31CB3D3D-1690-4D11-92B5-869F3EA515A3}" type="presParOf" srcId="{20518A29-0C49-4153-915E-FD167933F726}" destId="{2D0D666B-88FE-4986-A1E8-00EFD1C2D225}" srcOrd="14" destOrd="0" presId="urn:microsoft.com/office/officeart/2008/layout/LinedList"/>
    <dgm:cxn modelId="{744BA078-A7A9-41A0-A730-C34E8A485461}" type="presParOf" srcId="{20518A29-0C49-4153-915E-FD167933F726}" destId="{B3DBE431-8FB6-4008-8EA3-BC0414DD3252}" srcOrd="15" destOrd="0" presId="urn:microsoft.com/office/officeart/2008/layout/LinedList"/>
    <dgm:cxn modelId="{8E6FA354-9886-4B8B-9A06-78F16E42C97A}" type="presParOf" srcId="{B3DBE431-8FB6-4008-8EA3-BC0414DD3252}" destId="{CC89A44D-E539-44DB-B716-41AA55565BCA}" srcOrd="0" destOrd="0" presId="urn:microsoft.com/office/officeart/2008/layout/LinedList"/>
    <dgm:cxn modelId="{27182E12-8A1A-43DB-A439-29378F3B7272}" type="presParOf" srcId="{B3DBE431-8FB6-4008-8EA3-BC0414DD3252}" destId="{F6109814-4733-468D-85A6-626DE6C96EEF}" srcOrd="1" destOrd="0" presId="urn:microsoft.com/office/officeart/2008/layout/LinedList"/>
    <dgm:cxn modelId="{BF1768C5-5730-42D4-B9ED-48327C221FAF}" type="presParOf" srcId="{20518A29-0C49-4153-915E-FD167933F726}" destId="{34E6ED3C-4D4A-47FD-98CA-D906FA139F88}" srcOrd="16" destOrd="0" presId="urn:microsoft.com/office/officeart/2008/layout/LinedList"/>
    <dgm:cxn modelId="{4C2245AB-A89D-4B01-B81C-2E2A66ED690D}" type="presParOf" srcId="{20518A29-0C49-4153-915E-FD167933F726}" destId="{D18E6645-2D37-477E-8CF4-DA952DDC9519}" srcOrd="17" destOrd="0" presId="urn:microsoft.com/office/officeart/2008/layout/LinedList"/>
    <dgm:cxn modelId="{821894EC-A7C7-4A25-845F-AE5AE7B858A2}" type="presParOf" srcId="{D18E6645-2D37-477E-8CF4-DA952DDC9519}" destId="{1944B627-A842-4944-A8CE-20694089AFFE}" srcOrd="0" destOrd="0" presId="urn:microsoft.com/office/officeart/2008/layout/LinedList"/>
    <dgm:cxn modelId="{304A403F-3F8D-4AF8-86DD-80797A22C3E6}" type="presParOf" srcId="{D18E6645-2D37-477E-8CF4-DA952DDC9519}" destId="{CB86CF54-B9AB-4D1F-BC19-A52C3BECE7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B95FF-92C5-438C-ABA8-9732158D7CAF}">
      <dsp:nvSpPr>
        <dsp:cNvPr id="0" name=""/>
        <dsp:cNvSpPr/>
      </dsp:nvSpPr>
      <dsp:spPr>
        <a:xfrm rot="16200000">
          <a:off x="2338" y="1178"/>
          <a:ext cx="4348981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Promises are useful when you have to handle more than one asynchronous task, one after another. For that, we use promise chaining.</a:t>
          </a:r>
          <a:endParaRPr lang="en-US" sz="2200" kern="1200" dirty="0"/>
        </a:p>
      </dsp:txBody>
      <dsp:txXfrm rot="5400000">
        <a:off x="2338" y="1088423"/>
        <a:ext cx="3587909" cy="2174491"/>
      </dsp:txXfrm>
    </dsp:sp>
    <dsp:sp modelId="{F3255B8B-FE78-490A-9A44-D645118EAA4C}">
      <dsp:nvSpPr>
        <dsp:cNvPr id="0" name=""/>
        <dsp:cNvSpPr/>
      </dsp:nvSpPr>
      <dsp:spPr>
        <a:xfrm rot="5400000">
          <a:off x="6164280" y="1178"/>
          <a:ext cx="4348981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You can perform an operation after a promise is resolved using methods then(), catch() and finally().</a:t>
          </a:r>
          <a:endParaRPr lang="en-US" sz="2200" kern="1200"/>
        </a:p>
      </dsp:txBody>
      <dsp:txXfrm rot="-5400000">
        <a:off x="6925352" y="1088423"/>
        <a:ext cx="3587909" cy="2174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F547C-9A55-4633-A558-145BF2938346}">
      <dsp:nvSpPr>
        <dsp:cNvPr id="0" name=""/>
        <dsp:cNvSpPr/>
      </dsp:nvSpPr>
      <dsp:spPr>
        <a:xfrm>
          <a:off x="0" y="752"/>
          <a:ext cx="7023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FDDCA-F4A6-4A2C-907C-3CD4217D160B}">
      <dsp:nvSpPr>
        <dsp:cNvPr id="0" name=""/>
        <dsp:cNvSpPr/>
      </dsp:nvSpPr>
      <dsp:spPr>
        <a:xfrm>
          <a:off x="0" y="752"/>
          <a:ext cx="7023370" cy="68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Promises are similar to </a:t>
          </a:r>
          <a:r>
            <a:rPr lang="en-GB" sz="1800" b="0" i="0" kern="1200" dirty="0" err="1"/>
            <a:t>callback</a:t>
          </a:r>
          <a:r>
            <a:rPr lang="en-GB" sz="1800" b="0" i="0" kern="1200" dirty="0"/>
            <a:t> functions in a sense that they both can be used to handle asynchronous tasks.</a:t>
          </a:r>
          <a:endParaRPr lang="en-US" sz="1800" kern="1200" dirty="0"/>
        </a:p>
      </dsp:txBody>
      <dsp:txXfrm>
        <a:off x="0" y="752"/>
        <a:ext cx="7023370" cy="685092"/>
      </dsp:txXfrm>
    </dsp:sp>
    <dsp:sp modelId="{F5370610-F47E-48CC-BDFB-11CB62C6085D}">
      <dsp:nvSpPr>
        <dsp:cNvPr id="0" name=""/>
        <dsp:cNvSpPr/>
      </dsp:nvSpPr>
      <dsp:spPr>
        <a:xfrm>
          <a:off x="0" y="685844"/>
          <a:ext cx="7023370" cy="0"/>
        </a:xfrm>
        <a:prstGeom prst="line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7C528-27B2-48C8-877E-85A3E75DBF88}">
      <dsp:nvSpPr>
        <dsp:cNvPr id="0" name=""/>
        <dsp:cNvSpPr/>
      </dsp:nvSpPr>
      <dsp:spPr>
        <a:xfrm>
          <a:off x="0" y="685844"/>
          <a:ext cx="7023370" cy="68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JavaScript callback functions can also be used to perform synchronous tasks.</a:t>
          </a:r>
          <a:endParaRPr lang="en-US" sz="1800" kern="1200"/>
        </a:p>
      </dsp:txBody>
      <dsp:txXfrm>
        <a:off x="0" y="685844"/>
        <a:ext cx="7023370" cy="685092"/>
      </dsp:txXfrm>
    </dsp:sp>
    <dsp:sp modelId="{B5218D94-232F-48C6-AD91-FD96EE7E71E1}">
      <dsp:nvSpPr>
        <dsp:cNvPr id="0" name=""/>
        <dsp:cNvSpPr/>
      </dsp:nvSpPr>
      <dsp:spPr>
        <a:xfrm>
          <a:off x="0" y="1370937"/>
          <a:ext cx="7023370" cy="0"/>
        </a:xfrm>
        <a:prstGeom prst="lin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2ABCF-DEEB-4537-B5CA-33A34BBA3741}">
      <dsp:nvSpPr>
        <dsp:cNvPr id="0" name=""/>
        <dsp:cNvSpPr/>
      </dsp:nvSpPr>
      <dsp:spPr>
        <a:xfrm>
          <a:off x="0" y="1370937"/>
          <a:ext cx="7023370" cy="68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Their differences can be summarized in the following points.</a:t>
          </a:r>
          <a:endParaRPr lang="en-US" sz="1800" kern="1200"/>
        </a:p>
      </dsp:txBody>
      <dsp:txXfrm>
        <a:off x="0" y="1370937"/>
        <a:ext cx="7023370" cy="685092"/>
      </dsp:txXfrm>
    </dsp:sp>
    <dsp:sp modelId="{3B7CF845-10FC-4699-98C1-6D64407B106C}">
      <dsp:nvSpPr>
        <dsp:cNvPr id="0" name=""/>
        <dsp:cNvSpPr/>
      </dsp:nvSpPr>
      <dsp:spPr>
        <a:xfrm>
          <a:off x="0" y="2056029"/>
          <a:ext cx="7023370" cy="0"/>
        </a:xfrm>
        <a:prstGeom prst="line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DF54A-8605-447E-B4A0-CC200649D7DA}">
      <dsp:nvSpPr>
        <dsp:cNvPr id="0" name=""/>
        <dsp:cNvSpPr/>
      </dsp:nvSpPr>
      <dsp:spPr>
        <a:xfrm>
          <a:off x="0" y="2056029"/>
          <a:ext cx="7023370" cy="68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JavaScript Promise</a:t>
          </a:r>
          <a:endParaRPr lang="en-US" sz="1800" kern="1200"/>
        </a:p>
      </dsp:txBody>
      <dsp:txXfrm>
        <a:off x="0" y="2056029"/>
        <a:ext cx="7023370" cy="685092"/>
      </dsp:txXfrm>
    </dsp:sp>
    <dsp:sp modelId="{47B7554A-A67D-450A-80EB-268B62F4B4AB}">
      <dsp:nvSpPr>
        <dsp:cNvPr id="0" name=""/>
        <dsp:cNvSpPr/>
      </dsp:nvSpPr>
      <dsp:spPr>
        <a:xfrm>
          <a:off x="0" y="2741121"/>
          <a:ext cx="7023370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BBE98-B419-4B5F-AABC-B67D1083062B}">
      <dsp:nvSpPr>
        <dsp:cNvPr id="0" name=""/>
        <dsp:cNvSpPr/>
      </dsp:nvSpPr>
      <dsp:spPr>
        <a:xfrm>
          <a:off x="0" y="2741121"/>
          <a:ext cx="7023370" cy="68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The syntax is user-friendly and easy to read.</a:t>
          </a:r>
          <a:endParaRPr lang="en-US" sz="1800" kern="1200"/>
        </a:p>
      </dsp:txBody>
      <dsp:txXfrm>
        <a:off x="0" y="2741121"/>
        <a:ext cx="7023370" cy="685092"/>
      </dsp:txXfrm>
    </dsp:sp>
    <dsp:sp modelId="{4785C15F-989D-47A9-B82A-E6978B403BAE}">
      <dsp:nvSpPr>
        <dsp:cNvPr id="0" name=""/>
        <dsp:cNvSpPr/>
      </dsp:nvSpPr>
      <dsp:spPr>
        <a:xfrm>
          <a:off x="0" y="3426213"/>
          <a:ext cx="7023370" cy="0"/>
        </a:xfrm>
        <a:prstGeom prst="line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FE325-8194-46E8-9EF2-B217531AF47D}">
      <dsp:nvSpPr>
        <dsp:cNvPr id="0" name=""/>
        <dsp:cNvSpPr/>
      </dsp:nvSpPr>
      <dsp:spPr>
        <a:xfrm>
          <a:off x="0" y="3426213"/>
          <a:ext cx="7023370" cy="68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Error handling is easier to manage.</a:t>
          </a:r>
          <a:endParaRPr lang="en-US" sz="1800" kern="1200" dirty="0"/>
        </a:p>
      </dsp:txBody>
      <dsp:txXfrm>
        <a:off x="0" y="3426213"/>
        <a:ext cx="7023370" cy="685092"/>
      </dsp:txXfrm>
    </dsp:sp>
    <dsp:sp modelId="{8730C5FE-AC63-4C8F-93EE-31978BE9CA1C}">
      <dsp:nvSpPr>
        <dsp:cNvPr id="0" name=""/>
        <dsp:cNvSpPr/>
      </dsp:nvSpPr>
      <dsp:spPr>
        <a:xfrm>
          <a:off x="0" y="4111305"/>
          <a:ext cx="7023370" cy="0"/>
        </a:xfrm>
        <a:prstGeom prst="lin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787A3-8D53-43D7-BF3C-BA341AACF147}">
      <dsp:nvSpPr>
        <dsp:cNvPr id="0" name=""/>
        <dsp:cNvSpPr/>
      </dsp:nvSpPr>
      <dsp:spPr>
        <a:xfrm>
          <a:off x="0" y="4111305"/>
          <a:ext cx="7023370" cy="68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JavaScript Callback</a:t>
          </a:r>
          <a:endParaRPr lang="en-US" sz="1800" kern="1200"/>
        </a:p>
      </dsp:txBody>
      <dsp:txXfrm>
        <a:off x="0" y="4111305"/>
        <a:ext cx="7023370" cy="685092"/>
      </dsp:txXfrm>
    </dsp:sp>
    <dsp:sp modelId="{2D0D666B-88FE-4986-A1E8-00EFD1C2D225}">
      <dsp:nvSpPr>
        <dsp:cNvPr id="0" name=""/>
        <dsp:cNvSpPr/>
      </dsp:nvSpPr>
      <dsp:spPr>
        <a:xfrm>
          <a:off x="0" y="4796397"/>
          <a:ext cx="7023370" cy="0"/>
        </a:xfrm>
        <a:prstGeom prst="line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9A44D-E539-44DB-B716-41AA55565BCA}">
      <dsp:nvSpPr>
        <dsp:cNvPr id="0" name=""/>
        <dsp:cNvSpPr/>
      </dsp:nvSpPr>
      <dsp:spPr>
        <a:xfrm>
          <a:off x="0" y="4796397"/>
          <a:ext cx="7023370" cy="68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The syntax is difficult to understand.</a:t>
          </a:r>
          <a:endParaRPr lang="en-US" sz="1800" kern="1200" dirty="0"/>
        </a:p>
      </dsp:txBody>
      <dsp:txXfrm>
        <a:off x="0" y="4796397"/>
        <a:ext cx="7023370" cy="685092"/>
      </dsp:txXfrm>
    </dsp:sp>
    <dsp:sp modelId="{34E6ED3C-4D4A-47FD-98CA-D906FA139F88}">
      <dsp:nvSpPr>
        <dsp:cNvPr id="0" name=""/>
        <dsp:cNvSpPr/>
      </dsp:nvSpPr>
      <dsp:spPr>
        <a:xfrm>
          <a:off x="0" y="5481490"/>
          <a:ext cx="702337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4B627-A842-4944-A8CE-20694089AFFE}">
      <dsp:nvSpPr>
        <dsp:cNvPr id="0" name=""/>
        <dsp:cNvSpPr/>
      </dsp:nvSpPr>
      <dsp:spPr>
        <a:xfrm>
          <a:off x="0" y="5481490"/>
          <a:ext cx="7023370" cy="68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Error handling may be hard to manage.</a:t>
          </a:r>
          <a:endParaRPr lang="en-US" sz="1800" kern="1200" dirty="0"/>
        </a:p>
      </dsp:txBody>
      <dsp:txXfrm>
        <a:off x="0" y="5481490"/>
        <a:ext cx="7023370" cy="685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E0CD-CC81-4146-9DAB-047C12EA3E09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AD7A4-ACA7-4E9B-B80E-827EB3DB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5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AD7A4-ACA7-4E9B-B80E-827EB3DB2C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7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AD7A4-ACA7-4E9B-B80E-827EB3DB2C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0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AD7A4-ACA7-4E9B-B80E-827EB3DB2C3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16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8BA2-71C7-45B2-9245-6D331FE9D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1D50D-B4D2-4C4D-BF24-BF45355E5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71255-4DC1-4616-8834-D7D36D3E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4AC9-87DB-45F0-BEFA-61E265AEEFAA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4A64C-5D62-476E-B48B-3C05B410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67D93-BE49-4069-9997-0EC4B9B9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5B85-9AAC-4657-9260-C9FDED77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3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5FE1-B01B-4AA3-BD68-229BE8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D605C-FFDE-49B6-858C-7D117DEF9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95AE-E0D8-4B33-8422-60A83CC9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4AC9-87DB-45F0-BEFA-61E265AEEFAA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AC52-BCA8-4B86-AFE5-4FF52B12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87FB4-A067-4289-BFE1-AB48BDAE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5B85-9AAC-4657-9260-C9FDED77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10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338BF-E47A-4251-B6F0-D8433DC50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4B56-5E1D-463C-9C2E-840FDBCA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C083-AA08-4608-BC50-6038CD70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4AC9-87DB-45F0-BEFA-61E265AEEFAA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ACF8-4F29-43C5-9C7A-EEF1EC90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34371-E4F7-4928-B7CB-33280564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5B85-9AAC-4657-9260-C9FDED77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0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0063-5C38-4FC1-BE84-554A6E8E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3F58-6936-4253-8F2F-FF534D20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4019-5557-4E69-B964-5E15643F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4AC9-87DB-45F0-BEFA-61E265AEEFAA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AC4D-F48A-444C-A756-25DA0280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D441-05C3-4909-ABEB-258B1013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5B85-9AAC-4657-9260-C9FDED77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2E98-D5D4-45A3-9C82-FE678DB9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5905-55B7-4192-9575-0A219844F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5022-9ED1-4A1C-9590-67FD9AB6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4AC9-87DB-45F0-BEFA-61E265AEEFAA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C94E-A62F-4CC5-8720-C9DFA158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7EE54-F851-4832-A3CA-CE1F0F24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5B85-9AAC-4657-9260-C9FDED77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3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87D6-C129-4EF7-9E9D-F0150BCB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9339-719D-4B6D-A353-709AB8011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3CA71-B371-43CF-ADF9-6BBE14950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CB70D-A096-4481-A754-010BE143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4AC9-87DB-45F0-BEFA-61E265AEEFAA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63B83-56C1-4D25-9864-772CCEBA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223B9-0AD0-471E-916E-9A145152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5B85-9AAC-4657-9260-C9FDED77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7402-E840-4FE3-8497-F5959CB1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4B75F-3178-4E9B-8751-DB413619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0D2E9-9E42-4630-ADF1-BA8C0EC9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A80EC-59BB-4E1D-B0CF-0AF1B6CF5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4CB75-647B-4E30-8708-C5B06F0F5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05E37-7163-4702-AC47-915866D2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4AC9-87DB-45F0-BEFA-61E265AEEFAA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D0581-F0A4-4086-AB62-DF7709C5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30147-EEE8-4B84-AAC8-ED3A7A0B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5B85-9AAC-4657-9260-C9FDED77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62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5A6-8CD0-456D-8BEF-D522AF71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88D67-B304-4625-9337-6489D4C6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4AC9-87DB-45F0-BEFA-61E265AEEFAA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E607-4158-4660-ADCA-1FCF3C27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360A0-7DA1-4711-899F-2766E7DE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5B85-9AAC-4657-9260-C9FDED77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12E4F-B3B8-4752-8343-72FA0E0A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4AC9-87DB-45F0-BEFA-61E265AEEFAA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2E7FA-6D38-4999-B702-16F2C3C6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22A5A-2036-4EAA-BC36-06C0D0D5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5B85-9AAC-4657-9260-C9FDED77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6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E71A-D4DF-4A4B-8500-1A813754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0F9E-BA8A-4362-85E8-8ADDD3B7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9757A-669F-451F-9ECB-E7040CDF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9D0BF-6877-4A76-AAB7-FDFB5039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4AC9-87DB-45F0-BEFA-61E265AEEFAA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5B5D1-E080-4D31-BE7B-49124D7F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5151F-D51B-4806-BF35-9CA584E4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5B85-9AAC-4657-9260-C9FDED77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78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B1A6-3910-48AE-A4F2-8B0E7154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F3DDC-07BF-4156-8361-7B63BB404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4694E-EF60-4C2D-9A87-1176E0B6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4A5BD-3F92-47D5-B344-88098E65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4AC9-87DB-45F0-BEFA-61E265AEEFAA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6DA16-1377-4DEB-B2C4-D705B7AA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E227F-43A2-42DE-A83A-14DE3369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5B85-9AAC-4657-9260-C9FDED77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FD808-75C2-4783-87BD-7BB1B65C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C01A9-A45A-446E-946B-0E20892A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CF020-0D92-42CC-B84C-CB7CDE6BC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4AC9-87DB-45F0-BEFA-61E265AEEFAA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926A-CC94-4FBD-A424-4F78771BF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0BCA-5BE8-4EF2-AFD5-EB0B27C1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5B85-9AAC-4657-9260-C9FDED77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68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Lock with a love heart">
            <a:extLst>
              <a:ext uri="{FF2B5EF4-FFF2-40B4-BE49-F238E27FC236}">
                <a16:creationId xmlns:a16="http://schemas.microsoft.com/office/drawing/2014/main" id="{EB32E560-540C-49B3-98E6-F47496FD6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6150C8-5B4B-41E5-BA5F-711772797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JavaScript Promise and Promise Chaining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42761-64B2-471D-817A-E170DF29F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 sz="1700" dirty="0">
                <a:solidFill>
                  <a:srgbClr val="FFFFFF"/>
                </a:solidFill>
              </a:rPr>
              <a:t>Mr. Mohan Kumar T G</a:t>
            </a:r>
          </a:p>
          <a:p>
            <a:r>
              <a:rPr lang="en-GB" sz="1700" dirty="0">
                <a:solidFill>
                  <a:srgbClr val="FFFFFF"/>
                </a:solidFill>
              </a:rPr>
              <a:t>Asst. Professor, Dept. ISE,</a:t>
            </a:r>
          </a:p>
          <a:p>
            <a:r>
              <a:rPr lang="en-GB" sz="1700" dirty="0">
                <a:solidFill>
                  <a:srgbClr val="FFFFFF"/>
                </a:solidFill>
              </a:rPr>
              <a:t>NMIT, Bengaluru</a:t>
            </a:r>
            <a:endParaRPr lang="en-IN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91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FEF45-945D-4020-AA1E-2FA6B11F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JavaScript Promise Versus </a:t>
            </a:r>
            <a:r>
              <a:rPr lang="en-GB" b="1" dirty="0" err="1">
                <a:solidFill>
                  <a:srgbClr val="FFFFFF"/>
                </a:solidFill>
              </a:rPr>
              <a:t>Callback</a:t>
            </a:r>
            <a:endParaRPr lang="en-IN" b="1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894F62-100E-4B01-B59F-4CA72899F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280177"/>
              </p:ext>
            </p:extLst>
          </p:nvPr>
        </p:nvGraphicFramePr>
        <p:xfrm>
          <a:off x="4854102" y="379379"/>
          <a:ext cx="7023370" cy="6167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33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C3B6-134C-4F13-95E1-E4C50094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JavaScript Promise Vs. </a:t>
            </a:r>
            <a:r>
              <a:rPr lang="en-GB" b="1" dirty="0" err="1"/>
              <a:t>Callback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B0B5-8E32-4FD9-9AD0-51ADB54C9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40A23-85EA-4930-985E-C06BFB31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61" y="2216194"/>
            <a:ext cx="5629275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4803F6-6BE1-4D6B-A9CC-28F0FA90D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855" y="1690688"/>
            <a:ext cx="3248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B790-D9C7-45B4-8F9A-92162945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JavaScript finally() method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9AB3-A547-4E01-9EF6-693FF295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effectLst/>
                <a:latin typeface="euclid_circular_a"/>
              </a:rPr>
              <a:t>The finally() method gets executed when the promise is either resolved successfully or rejected.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50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E44F-599F-4565-9C51-90B026F3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JavaScript Promise Methods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6F16A-E332-4709-8BB4-BEAE461DD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274" y="1825625"/>
            <a:ext cx="7094871" cy="4351338"/>
          </a:xfrm>
        </p:spPr>
      </p:pic>
    </p:spTree>
    <p:extLst>
      <p:ext uri="{BB962C8B-B14F-4D97-AF65-F5344CB8AC3E}">
        <p14:creationId xmlns:p14="http://schemas.microsoft.com/office/powerpoint/2010/main" val="336908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3B0DF-928B-4C2A-80FF-8B7EDB5A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b="1" dirty="0"/>
              <a:t>JavaScript Promise</a:t>
            </a:r>
            <a:endParaRPr lang="en-IN" sz="5400" b="1" dirty="0"/>
          </a:p>
        </p:txBody>
      </p:sp>
      <p:pic>
        <p:nvPicPr>
          <p:cNvPr id="5" name="Picture 4" descr="Plant growing in a concrete crack">
            <a:extLst>
              <a:ext uri="{FF2B5EF4-FFF2-40B4-BE49-F238E27FC236}">
                <a16:creationId xmlns:a16="http://schemas.microsoft.com/office/drawing/2014/main" id="{5B8C0259-D0E8-49E0-B8E4-2489BCC24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1" r="36467" b="-1"/>
          <a:stretch/>
        </p:blipFill>
        <p:spPr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2288-EB75-416D-976B-0602F506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algn="just"/>
            <a:r>
              <a:rPr lang="en-GB" sz="2000" b="0" i="0" dirty="0">
                <a:effectLst/>
                <a:latin typeface="euclid_circular_a"/>
              </a:rPr>
              <a:t>In JavaScript, a promise is a good way to handle </a:t>
            </a:r>
            <a:r>
              <a:rPr lang="en-GB" sz="2000" b="1" i="0" dirty="0">
                <a:effectLst/>
                <a:latin typeface="euclid_circular_a"/>
              </a:rPr>
              <a:t>asynchronous</a:t>
            </a:r>
            <a:r>
              <a:rPr lang="en-GB" sz="2000" b="0" i="0" dirty="0">
                <a:effectLst/>
                <a:latin typeface="euclid_circular_a"/>
              </a:rPr>
              <a:t> operations. </a:t>
            </a:r>
          </a:p>
          <a:p>
            <a:pPr algn="just"/>
            <a:r>
              <a:rPr lang="en-GB" sz="2000" b="0" i="0" dirty="0">
                <a:effectLst/>
                <a:latin typeface="euclid_circular_a"/>
              </a:rPr>
              <a:t>It is used to find out if the asynchronous operation is successfully completed or not.</a:t>
            </a:r>
          </a:p>
          <a:p>
            <a:r>
              <a:rPr lang="en-GB" sz="2000" b="0" i="0" dirty="0">
                <a:effectLst/>
                <a:latin typeface="euclid_circular_a"/>
              </a:rPr>
              <a:t>A promise may have one of three states. </a:t>
            </a:r>
          </a:p>
          <a:p>
            <a:pPr marL="0" indent="0">
              <a:buNone/>
            </a:pPr>
            <a:r>
              <a:rPr lang="en-GB" sz="2000" dirty="0">
                <a:latin typeface="euclid_circular_a"/>
              </a:rPr>
              <a:t>            </a:t>
            </a:r>
            <a:r>
              <a:rPr lang="en-GB" sz="2000" dirty="0" err="1">
                <a:latin typeface="euclid_circular_a"/>
              </a:rPr>
              <a:t>i</a:t>
            </a:r>
            <a:r>
              <a:rPr lang="en-GB" sz="2000" dirty="0">
                <a:latin typeface="euclid_circular_a"/>
              </a:rPr>
              <a:t>. Pending</a:t>
            </a:r>
          </a:p>
          <a:p>
            <a:pPr marL="0" indent="0">
              <a:buNone/>
            </a:pPr>
            <a:r>
              <a:rPr lang="en-GB" sz="2000" dirty="0">
                <a:latin typeface="euclid_circular_a"/>
              </a:rPr>
              <a:t>           ii. Fulfilled</a:t>
            </a:r>
          </a:p>
          <a:p>
            <a:pPr marL="0" indent="0">
              <a:buNone/>
            </a:pPr>
            <a:r>
              <a:rPr lang="en-GB" sz="2000" dirty="0">
                <a:latin typeface="euclid_circular_a"/>
              </a:rPr>
              <a:t>          iii. Rejected</a:t>
            </a:r>
          </a:p>
          <a:p>
            <a:pPr marL="0" indent="0">
              <a:buNone/>
            </a:pPr>
            <a:r>
              <a:rPr lang="en-GB" sz="2000" dirty="0">
                <a:latin typeface="euclid_circular_a"/>
              </a:rPr>
              <a:t>	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992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6FA1C-22CB-4450-BE37-F1B29F1D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b="1" dirty="0"/>
              <a:t>JavaScript Promise Example</a:t>
            </a:r>
            <a:endParaRPr lang="en-IN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D5F2-AA61-405E-B3A0-84EB83033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algn="just"/>
            <a:r>
              <a:rPr lang="en-GB" sz="2200" b="0" i="0" dirty="0">
                <a:effectLst/>
                <a:latin typeface="euclid_circular_a"/>
              </a:rPr>
              <a:t>A promise starts in a pending state. That means the process is not complete. If the operation is successful, the process ends in a fulfilled state. And, if an error occurs, the process ends in a rejected state.</a:t>
            </a:r>
          </a:p>
          <a:p>
            <a:pPr algn="just"/>
            <a:endParaRPr lang="en-GB" sz="2200" dirty="0">
              <a:latin typeface="euclid_circular_a"/>
            </a:endParaRPr>
          </a:p>
          <a:p>
            <a:pPr algn="just"/>
            <a:r>
              <a:rPr lang="en-GB" sz="2200" b="0" i="0" dirty="0">
                <a:effectLst/>
                <a:latin typeface="euclid_circular_a"/>
              </a:rPr>
              <a:t>For example, when you request data from the server by using a promise, it will be in a pending state. When the data arrives successfully, it will be in a fulfilled state. If an error occurs, then it will be in a rejected state.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9709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2EA3F-6986-48FB-9A6E-5D644CE5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Create a Promise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E909-F467-439B-A5DD-603EAD037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62" y="2962451"/>
            <a:ext cx="5916824" cy="2820012"/>
          </a:xfrm>
        </p:spPr>
        <p:txBody>
          <a:bodyPr>
            <a:noAutofit/>
          </a:bodyPr>
          <a:lstStyle/>
          <a:p>
            <a:pPr algn="just"/>
            <a:r>
              <a:rPr lang="en-GB" sz="2200" b="0" i="0" dirty="0">
                <a:effectLst/>
                <a:latin typeface="euclid_circular_a"/>
              </a:rPr>
              <a:t>To create a promise object, we use the promise() constructor.</a:t>
            </a:r>
            <a:endParaRPr lang="en-IN" sz="2200" dirty="0"/>
          </a:p>
          <a:p>
            <a:pPr algn="just"/>
            <a:r>
              <a:rPr lang="en-GB" sz="2200" b="0" i="0" dirty="0">
                <a:effectLst/>
                <a:latin typeface="euclid_circular_a"/>
              </a:rPr>
              <a:t>The promise() constructor takes a function as an argument. The function also accepts two functions reso</a:t>
            </a:r>
            <a:r>
              <a:rPr lang="en-GB" sz="2200" dirty="0">
                <a:latin typeface="euclid_circular_a"/>
              </a:rPr>
              <a:t>lve() and reject().</a:t>
            </a:r>
          </a:p>
          <a:p>
            <a:pPr algn="just"/>
            <a:r>
              <a:rPr lang="en-GB" sz="2200" b="0" i="0" dirty="0">
                <a:effectLst/>
                <a:latin typeface="euclid_circular_a"/>
              </a:rPr>
              <a:t>If the promise returns successfully, the resolve() function is called. And, if an error occurs, the reject() function is called.</a:t>
            </a:r>
            <a:endParaRPr lang="en-IN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344F5-F11B-4DBF-A587-72E5E432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95" y="3980402"/>
            <a:ext cx="5210874" cy="7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1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C1FC5-34EA-4FC6-9038-744B67F9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Example1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CB7C-D63A-4697-B0FF-3DDA6B36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5473793" cy="2820012"/>
          </a:xfrm>
        </p:spPr>
        <p:txBody>
          <a:bodyPr>
            <a:noAutofit/>
          </a:bodyPr>
          <a:lstStyle/>
          <a:p>
            <a:pPr algn="just"/>
            <a:r>
              <a:rPr lang="en-GB" sz="2200" dirty="0"/>
              <a:t>Asynchronous program can be handled by using JavaScript Promise.</a:t>
            </a:r>
          </a:p>
          <a:p>
            <a:pPr algn="just"/>
            <a:r>
              <a:rPr lang="en-GB" sz="2200" b="0" i="0" dirty="0">
                <a:effectLst/>
                <a:latin typeface="euclid_circular_a"/>
              </a:rPr>
              <a:t>In this program, a promise() object is created that takes two functions: resolve() and reject(). resolve() is used if the process is successful and reject() is used when an error occurs in the promise.</a:t>
            </a:r>
          </a:p>
          <a:p>
            <a:pPr algn="just"/>
            <a:r>
              <a:rPr lang="en-GB" sz="2200" b="0" i="0" dirty="0">
                <a:effectLst/>
                <a:latin typeface="euclid_circular_a"/>
              </a:rPr>
              <a:t>The promise is resolved if the value of</a:t>
            </a:r>
            <a:r>
              <a:rPr lang="en-GB" sz="2200" dirty="0">
                <a:latin typeface="euclid_circular_a"/>
              </a:rPr>
              <a:t> count is true.</a:t>
            </a:r>
            <a:endParaRPr lang="en-IN" sz="2200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C40C0935-059B-4254-AF0E-768A2DD79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9039" y="2962451"/>
            <a:ext cx="2820012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5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009B8-C201-43AD-91E7-233F9974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of JavaScript Promise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D0ABF-041B-4096-97A3-FF9631734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07233"/>
            <a:ext cx="6780700" cy="34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5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9667-164D-497A-8F6D-1DF23605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JavaScript Promise Chaining</a:t>
            </a:r>
            <a:endParaRPr lang="en-IN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FDCB74-73D8-4BAD-8A1B-0A97F21D7E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48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AD1B-F7AE-4FEB-BEE5-A6833FA7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JavaScript then() method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2773-E139-4D80-BB55-5C0265F0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effectLst/>
                <a:latin typeface="euclid_circular_a"/>
              </a:rPr>
              <a:t>The then() method is used with the </a:t>
            </a:r>
            <a:r>
              <a:rPr lang="en-GB" b="0" i="0" dirty="0" err="1">
                <a:effectLst/>
                <a:latin typeface="euclid_circular_a"/>
              </a:rPr>
              <a:t>callback</a:t>
            </a:r>
            <a:r>
              <a:rPr lang="en-GB" b="0" i="0" dirty="0">
                <a:effectLst/>
                <a:latin typeface="euclid_circular_a"/>
              </a:rPr>
              <a:t> when the promise is successfully fulfilled or resolved.</a:t>
            </a:r>
          </a:p>
          <a:p>
            <a:pPr algn="just"/>
            <a:r>
              <a:rPr lang="en-GB" dirty="0">
                <a:latin typeface="euclid_circular_a"/>
              </a:rPr>
              <a:t>The syntax of then() method is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GB" b="0" i="0" dirty="0">
                <a:effectLst/>
                <a:latin typeface="euclid_circular_a"/>
              </a:rPr>
              <a:t>In the above program, the then() method is used to chain the functions to the promise. The then() method is called when the promise is resolved successfully.</a:t>
            </a:r>
          </a:p>
          <a:p>
            <a:pPr algn="just"/>
            <a:r>
              <a:rPr lang="en-IN" b="0" i="0" dirty="0">
                <a:effectLst/>
                <a:latin typeface="euclid_circular_a"/>
              </a:rPr>
              <a:t>You can chain multiple</a:t>
            </a:r>
            <a:r>
              <a:rPr lang="en-GB" dirty="0">
                <a:latin typeface="euclid_circular_a"/>
              </a:rPr>
              <a:t> then() methods with the promise.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9E34C-D229-400F-9517-49129933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34" y="3410744"/>
            <a:ext cx="46291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AAD5-39D2-4D58-A992-26DD6CEF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2952995"/>
            <a:ext cx="3834267" cy="2743200"/>
          </a:xfrm>
        </p:spPr>
        <p:txBody>
          <a:bodyPr anchor="t">
            <a:normAutofit/>
          </a:bodyPr>
          <a:lstStyle/>
          <a:p>
            <a:pPr algn="ctr"/>
            <a:r>
              <a:rPr lang="en-GB" sz="4800" b="1" dirty="0"/>
              <a:t>JavaScript catch() method</a:t>
            </a:r>
            <a:endParaRPr lang="en-IN" sz="4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8C080-A44E-4B0E-A4A2-E85574FEC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losed Quotation Mark">
            <a:extLst>
              <a:ext uri="{FF2B5EF4-FFF2-40B4-BE49-F238E27FC236}">
                <a16:creationId xmlns:a16="http://schemas.microsoft.com/office/drawing/2014/main" id="{B2AAA165-BFA5-4C78-BF56-36A78CAAB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398" y="186963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3816-0136-4C4E-8A2F-45FFA405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119" y="643467"/>
            <a:ext cx="6393414" cy="5533496"/>
          </a:xfrm>
        </p:spPr>
        <p:txBody>
          <a:bodyPr anchor="ctr">
            <a:normAutofit/>
          </a:bodyPr>
          <a:lstStyle/>
          <a:p>
            <a:pPr algn="just"/>
            <a:r>
              <a:rPr lang="en-GB" b="0" i="0" dirty="0">
                <a:effectLst/>
                <a:latin typeface="euclid_circular_a"/>
              </a:rPr>
              <a:t>The catch() method is used with the </a:t>
            </a:r>
            <a:r>
              <a:rPr lang="en-GB" b="0" i="0" dirty="0" err="1">
                <a:effectLst/>
                <a:latin typeface="euclid_circular_a"/>
              </a:rPr>
              <a:t>callback</a:t>
            </a:r>
            <a:r>
              <a:rPr lang="en-GB" b="0" i="0" dirty="0">
                <a:effectLst/>
                <a:latin typeface="euclid_circular_a"/>
              </a:rPr>
              <a:t> when the promise is rejected or if an error occurs. </a:t>
            </a:r>
          </a:p>
          <a:p>
            <a:pPr algn="just"/>
            <a:r>
              <a:rPr lang="en-GB" b="0" i="0" dirty="0">
                <a:effectLst/>
                <a:latin typeface="euclid_circular_a"/>
              </a:rPr>
              <a:t>In this program, the promise is rejected. And the catch() method is used with a promise to handle the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18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590</Words>
  <Application>Microsoft Office PowerPoint</Application>
  <PresentationFormat>Widescreen</PresentationFormat>
  <Paragraphs>55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euclid_circular_a</vt:lpstr>
      <vt:lpstr>Office Theme</vt:lpstr>
      <vt:lpstr>JavaScript Promise and Promise Chaining</vt:lpstr>
      <vt:lpstr>JavaScript Promise</vt:lpstr>
      <vt:lpstr>JavaScript Promise Example</vt:lpstr>
      <vt:lpstr>Create a Promise</vt:lpstr>
      <vt:lpstr>Example1</vt:lpstr>
      <vt:lpstr>Working of JavaScript Promise</vt:lpstr>
      <vt:lpstr>JavaScript Promise Chaining</vt:lpstr>
      <vt:lpstr>JavaScript then() method</vt:lpstr>
      <vt:lpstr>JavaScript catch() method</vt:lpstr>
      <vt:lpstr>JavaScript Promise Versus Callback</vt:lpstr>
      <vt:lpstr>JavaScript Promise Vs. Callback</vt:lpstr>
      <vt:lpstr>JavaScript finally() method</vt:lpstr>
      <vt:lpstr>JavaScript Promise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Promise and Promise Chaining</dc:title>
  <dc:creator>Mohan Kumar T G</dc:creator>
  <cp:lastModifiedBy>Mohan Kumar T G</cp:lastModifiedBy>
  <cp:revision>16</cp:revision>
  <dcterms:created xsi:type="dcterms:W3CDTF">2021-05-16T14:47:05Z</dcterms:created>
  <dcterms:modified xsi:type="dcterms:W3CDTF">2021-05-16T16:43:59Z</dcterms:modified>
</cp:coreProperties>
</file>