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3A5EF-C915-411A-8949-CA5EBF2049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000DF4-FA9E-4952-83E0-671489D137F6}">
      <dgm:prSet/>
      <dgm:spPr/>
      <dgm:t>
        <a:bodyPr/>
        <a:lstStyle/>
        <a:p>
          <a:r>
            <a:rPr lang="en-GB" b="0" i="0"/>
            <a:t>The code is more readable than using a callback or a </a:t>
          </a:r>
          <a:r>
            <a:rPr lang="en-GB"/>
            <a:t>promise.</a:t>
          </a:r>
          <a:endParaRPr lang="en-US"/>
        </a:p>
      </dgm:t>
    </dgm:pt>
    <dgm:pt modelId="{6A705724-2E35-4956-8A75-7EFBEE3A271D}" type="parTrans" cxnId="{953E058A-B599-4C24-BA0D-EB44492A45AC}">
      <dgm:prSet/>
      <dgm:spPr/>
      <dgm:t>
        <a:bodyPr/>
        <a:lstStyle/>
        <a:p>
          <a:endParaRPr lang="en-US"/>
        </a:p>
      </dgm:t>
    </dgm:pt>
    <dgm:pt modelId="{0D2994BE-3DC3-41D2-9583-96E114C3F7F5}" type="sibTrans" cxnId="{953E058A-B599-4C24-BA0D-EB44492A45AC}">
      <dgm:prSet/>
      <dgm:spPr/>
      <dgm:t>
        <a:bodyPr/>
        <a:lstStyle/>
        <a:p>
          <a:endParaRPr lang="en-US"/>
        </a:p>
      </dgm:t>
    </dgm:pt>
    <dgm:pt modelId="{B55E0C78-0DE5-4C99-9418-9AF76566EF5E}">
      <dgm:prSet/>
      <dgm:spPr/>
      <dgm:t>
        <a:bodyPr/>
        <a:lstStyle/>
        <a:p>
          <a:r>
            <a:rPr lang="en-GB" b="0" i="0"/>
            <a:t>Error handling is simpler.</a:t>
          </a:r>
          <a:endParaRPr lang="en-US"/>
        </a:p>
      </dgm:t>
    </dgm:pt>
    <dgm:pt modelId="{06F1B9A6-3743-4CD8-8BD5-386A30E851AF}" type="parTrans" cxnId="{5F4D57F3-4625-4A8E-A547-424EC46D2DF4}">
      <dgm:prSet/>
      <dgm:spPr/>
      <dgm:t>
        <a:bodyPr/>
        <a:lstStyle/>
        <a:p>
          <a:endParaRPr lang="en-US"/>
        </a:p>
      </dgm:t>
    </dgm:pt>
    <dgm:pt modelId="{C5C37882-4B00-4D70-8F2E-29126838ED94}" type="sibTrans" cxnId="{5F4D57F3-4625-4A8E-A547-424EC46D2DF4}">
      <dgm:prSet/>
      <dgm:spPr/>
      <dgm:t>
        <a:bodyPr/>
        <a:lstStyle/>
        <a:p>
          <a:endParaRPr lang="en-US"/>
        </a:p>
      </dgm:t>
    </dgm:pt>
    <dgm:pt modelId="{70F09647-06C6-4611-983C-726B11C1230B}">
      <dgm:prSet/>
      <dgm:spPr/>
      <dgm:t>
        <a:bodyPr/>
        <a:lstStyle/>
        <a:p>
          <a:r>
            <a:rPr lang="en-GB" b="0" i="0"/>
            <a:t>Debugging is easier.</a:t>
          </a:r>
          <a:endParaRPr lang="en-US"/>
        </a:p>
      </dgm:t>
    </dgm:pt>
    <dgm:pt modelId="{53EB216E-F590-4B99-B83A-B287A86B5D0D}" type="parTrans" cxnId="{AE6EA03C-086D-426D-8FD9-EE783A027607}">
      <dgm:prSet/>
      <dgm:spPr/>
      <dgm:t>
        <a:bodyPr/>
        <a:lstStyle/>
        <a:p>
          <a:endParaRPr lang="en-US"/>
        </a:p>
      </dgm:t>
    </dgm:pt>
    <dgm:pt modelId="{EA30C88E-A376-48C3-A60B-03839C351E6C}" type="sibTrans" cxnId="{AE6EA03C-086D-426D-8FD9-EE783A027607}">
      <dgm:prSet/>
      <dgm:spPr/>
      <dgm:t>
        <a:bodyPr/>
        <a:lstStyle/>
        <a:p>
          <a:endParaRPr lang="en-US"/>
        </a:p>
      </dgm:t>
    </dgm:pt>
    <dgm:pt modelId="{B7A7554E-ED1D-4A93-93A6-EDD978EF5ED7}" type="pres">
      <dgm:prSet presAssocID="{2083A5EF-C915-411A-8949-CA5EBF204984}" presName="root" presStyleCnt="0">
        <dgm:presLayoutVars>
          <dgm:dir/>
          <dgm:resizeHandles val="exact"/>
        </dgm:presLayoutVars>
      </dgm:prSet>
      <dgm:spPr/>
    </dgm:pt>
    <dgm:pt modelId="{81A11C02-325F-400F-BAE3-8754A8AB40DC}" type="pres">
      <dgm:prSet presAssocID="{D9000DF4-FA9E-4952-83E0-671489D137F6}" presName="compNode" presStyleCnt="0"/>
      <dgm:spPr/>
    </dgm:pt>
    <dgm:pt modelId="{F6E84450-A343-4266-A4CD-5132DD473AE6}" type="pres">
      <dgm:prSet presAssocID="{D9000DF4-FA9E-4952-83E0-671489D137F6}" presName="bgRect" presStyleLbl="bgShp" presStyleIdx="0" presStyleCnt="3"/>
      <dgm:spPr/>
    </dgm:pt>
    <dgm:pt modelId="{ABED1B24-0414-4FE9-91ED-31CA993C03A7}" type="pres">
      <dgm:prSet presAssocID="{D9000DF4-FA9E-4952-83E0-671489D137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758C8A37-B709-4C24-8BA9-92787474555F}" type="pres">
      <dgm:prSet presAssocID="{D9000DF4-FA9E-4952-83E0-671489D137F6}" presName="spaceRect" presStyleCnt="0"/>
      <dgm:spPr/>
    </dgm:pt>
    <dgm:pt modelId="{AE36CB26-71B8-43C9-99D1-C4BC02CC4A2D}" type="pres">
      <dgm:prSet presAssocID="{D9000DF4-FA9E-4952-83E0-671489D137F6}" presName="parTx" presStyleLbl="revTx" presStyleIdx="0" presStyleCnt="3">
        <dgm:presLayoutVars>
          <dgm:chMax val="0"/>
          <dgm:chPref val="0"/>
        </dgm:presLayoutVars>
      </dgm:prSet>
      <dgm:spPr/>
    </dgm:pt>
    <dgm:pt modelId="{0CF5F272-2693-4290-BC77-C4F2188375EB}" type="pres">
      <dgm:prSet presAssocID="{0D2994BE-3DC3-41D2-9583-96E114C3F7F5}" presName="sibTrans" presStyleCnt="0"/>
      <dgm:spPr/>
    </dgm:pt>
    <dgm:pt modelId="{C891CA75-DADD-4414-B2FF-8E3352BF7050}" type="pres">
      <dgm:prSet presAssocID="{B55E0C78-0DE5-4C99-9418-9AF76566EF5E}" presName="compNode" presStyleCnt="0"/>
      <dgm:spPr/>
    </dgm:pt>
    <dgm:pt modelId="{F3807385-D9D3-44B2-BC4E-F7143176B90A}" type="pres">
      <dgm:prSet presAssocID="{B55E0C78-0DE5-4C99-9418-9AF76566EF5E}" presName="bgRect" presStyleLbl="bgShp" presStyleIdx="1" presStyleCnt="3"/>
      <dgm:spPr/>
    </dgm:pt>
    <dgm:pt modelId="{2235D90E-55D1-471E-927C-CC58105F4AFC}" type="pres">
      <dgm:prSet presAssocID="{B55E0C78-0DE5-4C99-9418-9AF76566EF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9A89773A-3C6A-45B8-8DAA-F08D65BAB450}" type="pres">
      <dgm:prSet presAssocID="{B55E0C78-0DE5-4C99-9418-9AF76566EF5E}" presName="spaceRect" presStyleCnt="0"/>
      <dgm:spPr/>
    </dgm:pt>
    <dgm:pt modelId="{4B578CF9-41D8-4048-BA24-371F93240173}" type="pres">
      <dgm:prSet presAssocID="{B55E0C78-0DE5-4C99-9418-9AF76566EF5E}" presName="parTx" presStyleLbl="revTx" presStyleIdx="1" presStyleCnt="3">
        <dgm:presLayoutVars>
          <dgm:chMax val="0"/>
          <dgm:chPref val="0"/>
        </dgm:presLayoutVars>
      </dgm:prSet>
      <dgm:spPr/>
    </dgm:pt>
    <dgm:pt modelId="{4EB67699-A079-4010-992B-44CC0AAECD2E}" type="pres">
      <dgm:prSet presAssocID="{C5C37882-4B00-4D70-8F2E-29126838ED94}" presName="sibTrans" presStyleCnt="0"/>
      <dgm:spPr/>
    </dgm:pt>
    <dgm:pt modelId="{FB4B6874-1A86-4964-8CA0-FD451A787926}" type="pres">
      <dgm:prSet presAssocID="{70F09647-06C6-4611-983C-726B11C1230B}" presName="compNode" presStyleCnt="0"/>
      <dgm:spPr/>
    </dgm:pt>
    <dgm:pt modelId="{AC1A3D34-C953-4BCC-812C-A7705F19D428}" type="pres">
      <dgm:prSet presAssocID="{70F09647-06C6-4611-983C-726B11C1230B}" presName="bgRect" presStyleLbl="bgShp" presStyleIdx="2" presStyleCnt="3"/>
      <dgm:spPr/>
    </dgm:pt>
    <dgm:pt modelId="{2558F4A3-C0A3-41E6-A7C1-9CD4C413DAA0}" type="pres">
      <dgm:prSet presAssocID="{70F09647-06C6-4611-983C-726B11C12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131067E6-7EFF-46AF-8A3A-6281DA50CCFB}" type="pres">
      <dgm:prSet presAssocID="{70F09647-06C6-4611-983C-726B11C1230B}" presName="spaceRect" presStyleCnt="0"/>
      <dgm:spPr/>
    </dgm:pt>
    <dgm:pt modelId="{18F55367-BA4A-4A03-ADDA-6CA3779CBFA2}" type="pres">
      <dgm:prSet presAssocID="{70F09647-06C6-4611-983C-726B11C1230B}" presName="parTx" presStyleLbl="revTx" presStyleIdx="2" presStyleCnt="3">
        <dgm:presLayoutVars>
          <dgm:chMax val="0"/>
          <dgm:chPref val="0"/>
        </dgm:presLayoutVars>
      </dgm:prSet>
      <dgm:spPr/>
    </dgm:pt>
  </dgm:ptLst>
  <dgm:cxnLst>
    <dgm:cxn modelId="{7EF2501E-87B6-4A37-9139-FB9AF0870B6B}" type="presOf" srcId="{D9000DF4-FA9E-4952-83E0-671489D137F6}" destId="{AE36CB26-71B8-43C9-99D1-C4BC02CC4A2D}" srcOrd="0" destOrd="0" presId="urn:microsoft.com/office/officeart/2018/2/layout/IconVerticalSolidList"/>
    <dgm:cxn modelId="{AE6EA03C-086D-426D-8FD9-EE783A027607}" srcId="{2083A5EF-C915-411A-8949-CA5EBF204984}" destId="{70F09647-06C6-4611-983C-726B11C1230B}" srcOrd="2" destOrd="0" parTransId="{53EB216E-F590-4B99-B83A-B287A86B5D0D}" sibTransId="{EA30C88E-A376-48C3-A60B-03839C351E6C}"/>
    <dgm:cxn modelId="{953E058A-B599-4C24-BA0D-EB44492A45AC}" srcId="{2083A5EF-C915-411A-8949-CA5EBF204984}" destId="{D9000DF4-FA9E-4952-83E0-671489D137F6}" srcOrd="0" destOrd="0" parTransId="{6A705724-2E35-4956-8A75-7EFBEE3A271D}" sibTransId="{0D2994BE-3DC3-41D2-9583-96E114C3F7F5}"/>
    <dgm:cxn modelId="{DA857C8C-2989-485B-BBC4-F160F24B79E0}" type="presOf" srcId="{2083A5EF-C915-411A-8949-CA5EBF204984}" destId="{B7A7554E-ED1D-4A93-93A6-EDD978EF5ED7}" srcOrd="0" destOrd="0" presId="urn:microsoft.com/office/officeart/2018/2/layout/IconVerticalSolidList"/>
    <dgm:cxn modelId="{2A9751D4-2533-4B20-AFAA-870A8E7ABEFB}" type="presOf" srcId="{70F09647-06C6-4611-983C-726B11C1230B}" destId="{18F55367-BA4A-4A03-ADDA-6CA3779CBFA2}" srcOrd="0" destOrd="0" presId="urn:microsoft.com/office/officeart/2018/2/layout/IconVerticalSolidList"/>
    <dgm:cxn modelId="{D987B3F1-C103-4E4D-B4D5-82E22E4EBE2A}" type="presOf" srcId="{B55E0C78-0DE5-4C99-9418-9AF76566EF5E}" destId="{4B578CF9-41D8-4048-BA24-371F93240173}" srcOrd="0" destOrd="0" presId="urn:microsoft.com/office/officeart/2018/2/layout/IconVerticalSolidList"/>
    <dgm:cxn modelId="{5F4D57F3-4625-4A8E-A547-424EC46D2DF4}" srcId="{2083A5EF-C915-411A-8949-CA5EBF204984}" destId="{B55E0C78-0DE5-4C99-9418-9AF76566EF5E}" srcOrd="1" destOrd="0" parTransId="{06F1B9A6-3743-4CD8-8BD5-386A30E851AF}" sibTransId="{C5C37882-4B00-4D70-8F2E-29126838ED94}"/>
    <dgm:cxn modelId="{40D1C83F-41D4-43DC-BF2E-274A04767308}" type="presParOf" srcId="{B7A7554E-ED1D-4A93-93A6-EDD978EF5ED7}" destId="{81A11C02-325F-400F-BAE3-8754A8AB40DC}" srcOrd="0" destOrd="0" presId="urn:microsoft.com/office/officeart/2018/2/layout/IconVerticalSolidList"/>
    <dgm:cxn modelId="{4A502A54-DC2F-40DE-B1FA-8B24E9295B6D}" type="presParOf" srcId="{81A11C02-325F-400F-BAE3-8754A8AB40DC}" destId="{F6E84450-A343-4266-A4CD-5132DD473AE6}" srcOrd="0" destOrd="0" presId="urn:microsoft.com/office/officeart/2018/2/layout/IconVerticalSolidList"/>
    <dgm:cxn modelId="{A772348F-0514-4B2D-96FA-7A8AF737CBDF}" type="presParOf" srcId="{81A11C02-325F-400F-BAE3-8754A8AB40DC}" destId="{ABED1B24-0414-4FE9-91ED-31CA993C03A7}" srcOrd="1" destOrd="0" presId="urn:microsoft.com/office/officeart/2018/2/layout/IconVerticalSolidList"/>
    <dgm:cxn modelId="{68883007-D1F2-4096-8DDD-733E44B0CC79}" type="presParOf" srcId="{81A11C02-325F-400F-BAE3-8754A8AB40DC}" destId="{758C8A37-B709-4C24-8BA9-92787474555F}" srcOrd="2" destOrd="0" presId="urn:microsoft.com/office/officeart/2018/2/layout/IconVerticalSolidList"/>
    <dgm:cxn modelId="{D6D68521-A8BD-4C4F-9615-4283FF043F78}" type="presParOf" srcId="{81A11C02-325F-400F-BAE3-8754A8AB40DC}" destId="{AE36CB26-71B8-43C9-99D1-C4BC02CC4A2D}" srcOrd="3" destOrd="0" presId="urn:microsoft.com/office/officeart/2018/2/layout/IconVerticalSolidList"/>
    <dgm:cxn modelId="{EBF243B3-4A37-4EB5-8D94-025890D924AE}" type="presParOf" srcId="{B7A7554E-ED1D-4A93-93A6-EDD978EF5ED7}" destId="{0CF5F272-2693-4290-BC77-C4F2188375EB}" srcOrd="1" destOrd="0" presId="urn:microsoft.com/office/officeart/2018/2/layout/IconVerticalSolidList"/>
    <dgm:cxn modelId="{912C2478-E12C-4ADB-965C-82ED94F82B63}" type="presParOf" srcId="{B7A7554E-ED1D-4A93-93A6-EDD978EF5ED7}" destId="{C891CA75-DADD-4414-B2FF-8E3352BF7050}" srcOrd="2" destOrd="0" presId="urn:microsoft.com/office/officeart/2018/2/layout/IconVerticalSolidList"/>
    <dgm:cxn modelId="{B78673F5-8E10-432B-9083-620AB175EA57}" type="presParOf" srcId="{C891CA75-DADD-4414-B2FF-8E3352BF7050}" destId="{F3807385-D9D3-44B2-BC4E-F7143176B90A}" srcOrd="0" destOrd="0" presId="urn:microsoft.com/office/officeart/2018/2/layout/IconVerticalSolidList"/>
    <dgm:cxn modelId="{07DD1429-E01E-4342-8351-2974A759EA23}" type="presParOf" srcId="{C891CA75-DADD-4414-B2FF-8E3352BF7050}" destId="{2235D90E-55D1-471E-927C-CC58105F4AFC}" srcOrd="1" destOrd="0" presId="urn:microsoft.com/office/officeart/2018/2/layout/IconVerticalSolidList"/>
    <dgm:cxn modelId="{6E8D0500-F5BB-4AED-A16C-F226D5431E77}" type="presParOf" srcId="{C891CA75-DADD-4414-B2FF-8E3352BF7050}" destId="{9A89773A-3C6A-45B8-8DAA-F08D65BAB450}" srcOrd="2" destOrd="0" presId="urn:microsoft.com/office/officeart/2018/2/layout/IconVerticalSolidList"/>
    <dgm:cxn modelId="{96AF622F-46E9-4D3B-90F1-0FC25C8A4E00}" type="presParOf" srcId="{C891CA75-DADD-4414-B2FF-8E3352BF7050}" destId="{4B578CF9-41D8-4048-BA24-371F93240173}" srcOrd="3" destOrd="0" presId="urn:microsoft.com/office/officeart/2018/2/layout/IconVerticalSolidList"/>
    <dgm:cxn modelId="{31CC22E6-E203-49D7-A6C3-7DDF61FF05BF}" type="presParOf" srcId="{B7A7554E-ED1D-4A93-93A6-EDD978EF5ED7}" destId="{4EB67699-A079-4010-992B-44CC0AAECD2E}" srcOrd="3" destOrd="0" presId="urn:microsoft.com/office/officeart/2018/2/layout/IconVerticalSolidList"/>
    <dgm:cxn modelId="{FAF0E19C-884F-45BE-80B8-1CCDA18AFD74}" type="presParOf" srcId="{B7A7554E-ED1D-4A93-93A6-EDD978EF5ED7}" destId="{FB4B6874-1A86-4964-8CA0-FD451A787926}" srcOrd="4" destOrd="0" presId="urn:microsoft.com/office/officeart/2018/2/layout/IconVerticalSolidList"/>
    <dgm:cxn modelId="{92EE059A-E722-4E8F-A3A3-66B686C0D880}" type="presParOf" srcId="{FB4B6874-1A86-4964-8CA0-FD451A787926}" destId="{AC1A3D34-C953-4BCC-812C-A7705F19D428}" srcOrd="0" destOrd="0" presId="urn:microsoft.com/office/officeart/2018/2/layout/IconVerticalSolidList"/>
    <dgm:cxn modelId="{8F45AC90-A98F-459C-BBEA-E54F0F306DA3}" type="presParOf" srcId="{FB4B6874-1A86-4964-8CA0-FD451A787926}" destId="{2558F4A3-C0A3-41E6-A7C1-9CD4C413DAA0}" srcOrd="1" destOrd="0" presId="urn:microsoft.com/office/officeart/2018/2/layout/IconVerticalSolidList"/>
    <dgm:cxn modelId="{D735E92D-2D49-4CB6-8F62-A35C340AE132}" type="presParOf" srcId="{FB4B6874-1A86-4964-8CA0-FD451A787926}" destId="{131067E6-7EFF-46AF-8A3A-6281DA50CCFB}" srcOrd="2" destOrd="0" presId="urn:microsoft.com/office/officeart/2018/2/layout/IconVerticalSolidList"/>
    <dgm:cxn modelId="{771D0206-3670-40BD-928A-626A7B9F565B}" type="presParOf" srcId="{FB4B6874-1A86-4964-8CA0-FD451A787926}" destId="{18F55367-BA4A-4A03-ADDA-6CA3779CBF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92800-D84F-4E03-B8D5-D51EB54A3964}"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2F06E3A-8B28-4886-A1C9-3587589EC913}">
      <dgm:prSet/>
      <dgm:spPr/>
      <dgm:t>
        <a:bodyPr/>
        <a:lstStyle/>
        <a:p>
          <a:pPr>
            <a:lnSpc>
              <a:spcPct val="100000"/>
            </a:lnSpc>
          </a:pPr>
          <a:r>
            <a:rPr lang="en-GB" b="1" i="0"/>
            <a:t>I/O bound requests.</a:t>
          </a:r>
          <a:br>
            <a:rPr lang="en-GB" b="0" i="0"/>
          </a:br>
          <a:r>
            <a:rPr lang="en-GB" b="0" i="0"/>
            <a:t>Examples : writing/reading to a file or database, making API calls, calling hardware like printers etc.</a:t>
          </a:r>
          <a:endParaRPr lang="en-US"/>
        </a:p>
      </dgm:t>
    </dgm:pt>
    <dgm:pt modelId="{78DE501B-850E-4880-A8CB-0936A032EE20}" type="parTrans" cxnId="{BCC8AF1A-4B94-4106-9AC9-BD922AF01278}">
      <dgm:prSet/>
      <dgm:spPr/>
      <dgm:t>
        <a:bodyPr/>
        <a:lstStyle/>
        <a:p>
          <a:endParaRPr lang="en-US"/>
        </a:p>
      </dgm:t>
    </dgm:pt>
    <dgm:pt modelId="{D026D688-80E6-47A7-A516-FB80F222A9E0}" type="sibTrans" cxnId="{BCC8AF1A-4B94-4106-9AC9-BD922AF01278}">
      <dgm:prSet/>
      <dgm:spPr/>
      <dgm:t>
        <a:bodyPr/>
        <a:lstStyle/>
        <a:p>
          <a:endParaRPr lang="en-US"/>
        </a:p>
      </dgm:t>
    </dgm:pt>
    <dgm:pt modelId="{4CA4EA23-0544-48DD-B545-C3B0827E605F}">
      <dgm:prSet/>
      <dgm:spPr/>
      <dgm:t>
        <a:bodyPr/>
        <a:lstStyle/>
        <a:p>
          <a:pPr>
            <a:lnSpc>
              <a:spcPct val="100000"/>
            </a:lnSpc>
          </a:pPr>
          <a:r>
            <a:rPr lang="en-GB" b="1" i="0"/>
            <a:t>CPU bound requests (requires CPU time).</a:t>
          </a:r>
          <a:br>
            <a:rPr lang="en-GB" b="0" i="0"/>
          </a:br>
          <a:r>
            <a:rPr lang="en-GB" b="0" i="0"/>
            <a:t>Examples : looping through thousands of objects, complex lengthy calculations, processing millions of data points etc</a:t>
          </a:r>
          <a:endParaRPr lang="en-US"/>
        </a:p>
      </dgm:t>
    </dgm:pt>
    <dgm:pt modelId="{8FFF9306-8C5A-4B26-962C-A5E559705D83}" type="parTrans" cxnId="{F6129428-6B38-4F24-8D52-DE13B0B9EF6E}">
      <dgm:prSet/>
      <dgm:spPr/>
      <dgm:t>
        <a:bodyPr/>
        <a:lstStyle/>
        <a:p>
          <a:endParaRPr lang="en-US"/>
        </a:p>
      </dgm:t>
    </dgm:pt>
    <dgm:pt modelId="{FA644EDD-07F6-4579-B34D-92478D7A9C7D}" type="sibTrans" cxnId="{F6129428-6B38-4F24-8D52-DE13B0B9EF6E}">
      <dgm:prSet/>
      <dgm:spPr/>
      <dgm:t>
        <a:bodyPr/>
        <a:lstStyle/>
        <a:p>
          <a:endParaRPr lang="en-US"/>
        </a:p>
      </dgm:t>
    </dgm:pt>
    <dgm:pt modelId="{E57B455E-0EEB-4D5B-BE3E-6AF42F3CEA1F}" type="pres">
      <dgm:prSet presAssocID="{D7192800-D84F-4E03-B8D5-D51EB54A3964}" presName="root" presStyleCnt="0">
        <dgm:presLayoutVars>
          <dgm:dir/>
          <dgm:resizeHandles val="exact"/>
        </dgm:presLayoutVars>
      </dgm:prSet>
      <dgm:spPr/>
    </dgm:pt>
    <dgm:pt modelId="{76A52ECB-8ED9-4443-BF58-D72369BE665C}" type="pres">
      <dgm:prSet presAssocID="{22F06E3A-8B28-4886-A1C9-3587589EC913}" presName="compNode" presStyleCnt="0"/>
      <dgm:spPr/>
    </dgm:pt>
    <dgm:pt modelId="{25D6F9EB-525B-4826-9991-6364855C54F1}" type="pres">
      <dgm:prSet presAssocID="{22F06E3A-8B28-4886-A1C9-3587589EC9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EA5705B-A7C5-4D8E-9529-EC905BE9FE3D}" type="pres">
      <dgm:prSet presAssocID="{22F06E3A-8B28-4886-A1C9-3587589EC913}" presName="spaceRect" presStyleCnt="0"/>
      <dgm:spPr/>
    </dgm:pt>
    <dgm:pt modelId="{789893F5-0FA2-4D00-B8F4-120862670BD2}" type="pres">
      <dgm:prSet presAssocID="{22F06E3A-8B28-4886-A1C9-3587589EC913}" presName="textRect" presStyleLbl="revTx" presStyleIdx="0" presStyleCnt="2">
        <dgm:presLayoutVars>
          <dgm:chMax val="1"/>
          <dgm:chPref val="1"/>
        </dgm:presLayoutVars>
      </dgm:prSet>
      <dgm:spPr/>
    </dgm:pt>
    <dgm:pt modelId="{9E729B8E-2A59-40CB-B436-613FEA326527}" type="pres">
      <dgm:prSet presAssocID="{D026D688-80E6-47A7-A516-FB80F222A9E0}" presName="sibTrans" presStyleCnt="0"/>
      <dgm:spPr/>
    </dgm:pt>
    <dgm:pt modelId="{75D1E631-28A5-4FAF-A638-FB41CDF97F6C}" type="pres">
      <dgm:prSet presAssocID="{4CA4EA23-0544-48DD-B545-C3B0827E605F}" presName="compNode" presStyleCnt="0"/>
      <dgm:spPr/>
    </dgm:pt>
    <dgm:pt modelId="{65ECFBB5-81CA-4345-9301-08B61B349F3F}" type="pres">
      <dgm:prSet presAssocID="{4CA4EA23-0544-48DD-B545-C3B0827E60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8B03B2D-D2B5-4356-810D-471DBCC29E03}" type="pres">
      <dgm:prSet presAssocID="{4CA4EA23-0544-48DD-B545-C3B0827E605F}" presName="spaceRect" presStyleCnt="0"/>
      <dgm:spPr/>
    </dgm:pt>
    <dgm:pt modelId="{F0D085E5-3C6D-491B-9125-D7F160EE0DB1}" type="pres">
      <dgm:prSet presAssocID="{4CA4EA23-0544-48DD-B545-C3B0827E605F}" presName="textRect" presStyleLbl="revTx" presStyleIdx="1" presStyleCnt="2">
        <dgm:presLayoutVars>
          <dgm:chMax val="1"/>
          <dgm:chPref val="1"/>
        </dgm:presLayoutVars>
      </dgm:prSet>
      <dgm:spPr/>
    </dgm:pt>
  </dgm:ptLst>
  <dgm:cxnLst>
    <dgm:cxn modelId="{BCC8AF1A-4B94-4106-9AC9-BD922AF01278}" srcId="{D7192800-D84F-4E03-B8D5-D51EB54A3964}" destId="{22F06E3A-8B28-4886-A1C9-3587589EC913}" srcOrd="0" destOrd="0" parTransId="{78DE501B-850E-4880-A8CB-0936A032EE20}" sibTransId="{D026D688-80E6-47A7-A516-FB80F222A9E0}"/>
    <dgm:cxn modelId="{F6129428-6B38-4F24-8D52-DE13B0B9EF6E}" srcId="{D7192800-D84F-4E03-B8D5-D51EB54A3964}" destId="{4CA4EA23-0544-48DD-B545-C3B0827E605F}" srcOrd="1" destOrd="0" parTransId="{8FFF9306-8C5A-4B26-962C-A5E559705D83}" sibTransId="{FA644EDD-07F6-4579-B34D-92478D7A9C7D}"/>
    <dgm:cxn modelId="{F802A879-5D49-4450-8E9A-64570FA019DF}" type="presOf" srcId="{22F06E3A-8B28-4886-A1C9-3587589EC913}" destId="{789893F5-0FA2-4D00-B8F4-120862670BD2}" srcOrd="0" destOrd="0" presId="urn:microsoft.com/office/officeart/2018/2/layout/IconLabelList"/>
    <dgm:cxn modelId="{29F7BE99-F5B2-4ABE-8CCB-053BDD0806DB}" type="presOf" srcId="{4CA4EA23-0544-48DD-B545-C3B0827E605F}" destId="{F0D085E5-3C6D-491B-9125-D7F160EE0DB1}" srcOrd="0" destOrd="0" presId="urn:microsoft.com/office/officeart/2018/2/layout/IconLabelList"/>
    <dgm:cxn modelId="{116760AE-AC21-4790-9D05-4D23CB61BB09}" type="presOf" srcId="{D7192800-D84F-4E03-B8D5-D51EB54A3964}" destId="{E57B455E-0EEB-4D5B-BE3E-6AF42F3CEA1F}" srcOrd="0" destOrd="0" presId="urn:microsoft.com/office/officeart/2018/2/layout/IconLabelList"/>
    <dgm:cxn modelId="{B67AA13F-FE24-4FED-91E6-4AE7C44D503E}" type="presParOf" srcId="{E57B455E-0EEB-4D5B-BE3E-6AF42F3CEA1F}" destId="{76A52ECB-8ED9-4443-BF58-D72369BE665C}" srcOrd="0" destOrd="0" presId="urn:microsoft.com/office/officeart/2018/2/layout/IconLabelList"/>
    <dgm:cxn modelId="{79CF9D9A-C799-419F-9E04-55810D8F17ED}" type="presParOf" srcId="{76A52ECB-8ED9-4443-BF58-D72369BE665C}" destId="{25D6F9EB-525B-4826-9991-6364855C54F1}" srcOrd="0" destOrd="0" presId="urn:microsoft.com/office/officeart/2018/2/layout/IconLabelList"/>
    <dgm:cxn modelId="{AF87168F-40AC-4C78-88DD-FDF8D5933708}" type="presParOf" srcId="{76A52ECB-8ED9-4443-BF58-D72369BE665C}" destId="{1EA5705B-A7C5-4D8E-9529-EC905BE9FE3D}" srcOrd="1" destOrd="0" presId="urn:microsoft.com/office/officeart/2018/2/layout/IconLabelList"/>
    <dgm:cxn modelId="{493F3FCA-EB77-42D8-9F02-D03E5C226478}" type="presParOf" srcId="{76A52ECB-8ED9-4443-BF58-D72369BE665C}" destId="{789893F5-0FA2-4D00-B8F4-120862670BD2}" srcOrd="2" destOrd="0" presId="urn:microsoft.com/office/officeart/2018/2/layout/IconLabelList"/>
    <dgm:cxn modelId="{13BF869F-14EB-4077-9F5A-1B7168023A16}" type="presParOf" srcId="{E57B455E-0EEB-4D5B-BE3E-6AF42F3CEA1F}" destId="{9E729B8E-2A59-40CB-B436-613FEA326527}" srcOrd="1" destOrd="0" presId="urn:microsoft.com/office/officeart/2018/2/layout/IconLabelList"/>
    <dgm:cxn modelId="{B37A5B9D-33A4-49FD-8994-193B3056A3AA}" type="presParOf" srcId="{E57B455E-0EEB-4D5B-BE3E-6AF42F3CEA1F}" destId="{75D1E631-28A5-4FAF-A638-FB41CDF97F6C}" srcOrd="2" destOrd="0" presId="urn:microsoft.com/office/officeart/2018/2/layout/IconLabelList"/>
    <dgm:cxn modelId="{EE76BE29-FD20-4B6C-9B7A-60B19BEAED54}" type="presParOf" srcId="{75D1E631-28A5-4FAF-A638-FB41CDF97F6C}" destId="{65ECFBB5-81CA-4345-9301-08B61B349F3F}" srcOrd="0" destOrd="0" presId="urn:microsoft.com/office/officeart/2018/2/layout/IconLabelList"/>
    <dgm:cxn modelId="{E565D7AC-4724-467C-8695-06395BE17299}" type="presParOf" srcId="{75D1E631-28A5-4FAF-A638-FB41CDF97F6C}" destId="{48B03B2D-D2B5-4356-810D-471DBCC29E03}" srcOrd="1" destOrd="0" presId="urn:microsoft.com/office/officeart/2018/2/layout/IconLabelList"/>
    <dgm:cxn modelId="{D114FFB2-267F-456F-9380-6E494A1C28AD}" type="presParOf" srcId="{75D1E631-28A5-4FAF-A638-FB41CDF97F6C}" destId="{F0D085E5-3C6D-491B-9125-D7F160EE0D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84450-A343-4266-A4CD-5132DD473AE6}">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D1B24-0414-4FE9-91ED-31CA993C03A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6CB26-71B8-43C9-99D1-C4BC02CC4A2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GB" sz="2500" b="0" i="0" kern="1200"/>
            <a:t>The code is more readable than using a callback or a </a:t>
          </a:r>
          <a:r>
            <a:rPr lang="en-GB" sz="2500" kern="1200"/>
            <a:t>promise.</a:t>
          </a:r>
          <a:endParaRPr lang="en-US" sz="2500" kern="1200"/>
        </a:p>
      </dsp:txBody>
      <dsp:txXfrm>
        <a:off x="1941716" y="718"/>
        <a:ext cx="4571887" cy="1681139"/>
      </dsp:txXfrm>
    </dsp:sp>
    <dsp:sp modelId="{F3807385-D9D3-44B2-BC4E-F7143176B90A}">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5D90E-55D1-471E-927C-CC58105F4AF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578CF9-41D8-4048-BA24-371F9324017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GB" sz="2500" b="0" i="0" kern="1200"/>
            <a:t>Error handling is simpler.</a:t>
          </a:r>
          <a:endParaRPr lang="en-US" sz="2500" kern="1200"/>
        </a:p>
      </dsp:txBody>
      <dsp:txXfrm>
        <a:off x="1941716" y="2102143"/>
        <a:ext cx="4571887" cy="1681139"/>
      </dsp:txXfrm>
    </dsp:sp>
    <dsp:sp modelId="{AC1A3D34-C953-4BCC-812C-A7705F19D428}">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8F4A3-C0A3-41E6-A7C1-9CD4C413DAA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F55367-BA4A-4A03-ADDA-6CA3779CBFA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GB" sz="2500" b="0" i="0" kern="1200"/>
            <a:t>Debugging is easier.</a:t>
          </a:r>
          <a:endParaRPr lang="en-US" sz="2500" kern="120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6F9EB-525B-4826-9991-6364855C54F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893F5-0FA2-4D00-B8F4-120862670BD2}">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i="0" kern="1200"/>
            <a:t>I/O bound requests.</a:t>
          </a:r>
          <a:br>
            <a:rPr lang="en-GB" sz="1400" b="0" i="0" kern="1200"/>
          </a:br>
          <a:r>
            <a:rPr lang="en-GB" sz="1400" b="0" i="0" kern="1200"/>
            <a:t>Examples : writing/reading to a file or database, making API calls, calling hardware like printers etc.</a:t>
          </a:r>
          <a:endParaRPr lang="en-US" sz="1400" kern="1200"/>
        </a:p>
      </dsp:txBody>
      <dsp:txXfrm>
        <a:off x="765914" y="2943510"/>
        <a:ext cx="4320000" cy="720000"/>
      </dsp:txXfrm>
    </dsp:sp>
    <dsp:sp modelId="{65ECFBB5-81CA-4345-9301-08B61B349F3F}">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D085E5-3C6D-491B-9125-D7F160EE0DB1}">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i="0" kern="1200"/>
            <a:t>CPU bound requests (requires CPU time).</a:t>
          </a:r>
          <a:br>
            <a:rPr lang="en-GB" sz="1400" b="0" i="0" kern="1200"/>
          </a:br>
          <a:r>
            <a:rPr lang="en-GB" sz="1400" b="0" i="0" kern="1200"/>
            <a:t>Examples : looping through thousands of objects, complex lengthy calculations, processing millions of data points etc</a:t>
          </a:r>
          <a:endParaRPr lang="en-US" sz="1400" kern="1200"/>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0CFBB-D6F0-41C6-B7DB-C7C8C80BE982}" type="datetimeFigureOut">
              <a:rPr lang="en-IN" smtClean="0"/>
              <a:t>24-05-2021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31ABE-F23F-4D46-8BB9-D03C6B24C69F}" type="slidenum">
              <a:rPr lang="en-IN" smtClean="0"/>
              <a:t>‹#›</a:t>
            </a:fld>
            <a:endParaRPr lang="en-IN"/>
          </a:p>
        </p:txBody>
      </p:sp>
    </p:spTree>
    <p:extLst>
      <p:ext uri="{BB962C8B-B14F-4D97-AF65-F5344CB8AC3E}">
        <p14:creationId xmlns:p14="http://schemas.microsoft.com/office/powerpoint/2010/main" val="281121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31ABE-F23F-4D46-8BB9-D03C6B24C69F}" type="slidenum">
              <a:rPr lang="en-IN" smtClean="0"/>
              <a:t>2</a:t>
            </a:fld>
            <a:endParaRPr lang="en-IN"/>
          </a:p>
        </p:txBody>
      </p:sp>
    </p:spTree>
    <p:extLst>
      <p:ext uri="{BB962C8B-B14F-4D97-AF65-F5344CB8AC3E}">
        <p14:creationId xmlns:p14="http://schemas.microsoft.com/office/powerpoint/2010/main" val="200503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31ABE-F23F-4D46-8BB9-D03C6B24C69F}" type="slidenum">
              <a:rPr lang="en-IN" smtClean="0"/>
              <a:t>5</a:t>
            </a:fld>
            <a:endParaRPr lang="en-IN"/>
          </a:p>
        </p:txBody>
      </p:sp>
    </p:spTree>
    <p:extLst>
      <p:ext uri="{BB962C8B-B14F-4D97-AF65-F5344CB8AC3E}">
        <p14:creationId xmlns:p14="http://schemas.microsoft.com/office/powerpoint/2010/main" val="203722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31ABE-F23F-4D46-8BB9-D03C6B24C69F}" type="slidenum">
              <a:rPr lang="en-IN" smtClean="0"/>
              <a:t>10</a:t>
            </a:fld>
            <a:endParaRPr lang="en-IN"/>
          </a:p>
        </p:txBody>
      </p:sp>
    </p:spTree>
    <p:extLst>
      <p:ext uri="{BB962C8B-B14F-4D97-AF65-F5344CB8AC3E}">
        <p14:creationId xmlns:p14="http://schemas.microsoft.com/office/powerpoint/2010/main" val="277432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B17E-F453-4654-890A-FA998DFD18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26499A-22E1-4A0F-ABD1-460315C26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235BC-9015-4276-88AE-36B945D66527}"/>
              </a:ext>
            </a:extLst>
          </p:cNvPr>
          <p:cNvSpPr>
            <a:spLocks noGrp="1"/>
          </p:cNvSpPr>
          <p:nvPr>
            <p:ph type="dt" sz="half" idx="10"/>
          </p:nvPr>
        </p:nvSpPr>
        <p:spPr/>
        <p:txBody>
          <a:bodyPr/>
          <a:lstStyle/>
          <a:p>
            <a:fld id="{0DAF61AA-5A98-4049-A93E-477E5505141A}" type="datetimeFigureOut">
              <a:rPr lang="en-US" smtClean="0"/>
              <a:t>5/24/2021</a:t>
            </a:fld>
            <a:endParaRPr lang="en-US" dirty="0"/>
          </a:p>
        </p:txBody>
      </p:sp>
      <p:sp>
        <p:nvSpPr>
          <p:cNvPr id="5" name="Footer Placeholder 4">
            <a:extLst>
              <a:ext uri="{FF2B5EF4-FFF2-40B4-BE49-F238E27FC236}">
                <a16:creationId xmlns:a16="http://schemas.microsoft.com/office/drawing/2014/main" id="{C3AD1352-9AD0-4093-A643-8CFB4F28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514-CD7A-4A7E-BFB1-60C3068E691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27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B606-5782-462A-9B8E-AC89CB2CFD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65596-6D8E-4613-9CF1-7F394EE9C4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ED4ED-0764-4787-A39B-E8EAE08693FB}"/>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5" name="Footer Placeholder 4">
            <a:extLst>
              <a:ext uri="{FF2B5EF4-FFF2-40B4-BE49-F238E27FC236}">
                <a16:creationId xmlns:a16="http://schemas.microsoft.com/office/drawing/2014/main" id="{D14B6BD5-86B9-4591-9741-B47876011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01CC9-FE2F-47D0-9733-62B3291604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532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84494-8EAE-4ED0-B9FE-D8561B4979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7A3047-FFA9-4A29-9E95-0E3B7093F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F35AB-D80D-419D-B7C7-16EA03ACF6EC}"/>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5" name="Footer Placeholder 4">
            <a:extLst>
              <a:ext uri="{FF2B5EF4-FFF2-40B4-BE49-F238E27FC236}">
                <a16:creationId xmlns:a16="http://schemas.microsoft.com/office/drawing/2014/main" id="{FD19BE0D-3122-4744-A7B8-B736389CA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11B77-385A-41AF-A4C4-A0D3A6120E9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857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EF59-6AF4-4C12-A032-4684B6036A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F4A8E9-971F-484C-892D-93539622A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883C9-1018-4E28-8C39-2E68220B7E40}"/>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5" name="Footer Placeholder 4">
            <a:extLst>
              <a:ext uri="{FF2B5EF4-FFF2-40B4-BE49-F238E27FC236}">
                <a16:creationId xmlns:a16="http://schemas.microsoft.com/office/drawing/2014/main" id="{6907C3EE-67E7-4594-9C41-D4F51AFE4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52CA0-1D15-45D7-91C0-EF5B6B2669C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977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6BD4-23C9-4785-9095-7CAAF6453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4C5BF8-ADD6-4020-B8E9-36122A0EF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FC251-47EF-4CCC-B2F7-EB4D01AA4C6D}"/>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5" name="Footer Placeholder 4">
            <a:extLst>
              <a:ext uri="{FF2B5EF4-FFF2-40B4-BE49-F238E27FC236}">
                <a16:creationId xmlns:a16="http://schemas.microsoft.com/office/drawing/2014/main" id="{1F1DCF11-77EB-4454-80B0-A96708861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538E-889E-4148-A7EF-DDE67F30218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992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4E94-0409-4738-B7A2-B6EFB3FDF9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C8E1DC-DA52-46CF-8DCC-5A4D978A7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9D602C-AFE7-4571-92B5-220F826C1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CB88A-9416-4B66-8B3C-E30C399BD729}"/>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6" name="Footer Placeholder 5">
            <a:extLst>
              <a:ext uri="{FF2B5EF4-FFF2-40B4-BE49-F238E27FC236}">
                <a16:creationId xmlns:a16="http://schemas.microsoft.com/office/drawing/2014/main" id="{8462B2C7-7A22-4B91-94DA-C8026B8E5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744C2-3039-4E5A-A500-7D1135D1B18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73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9AB3-C24B-4EA8-8B83-033852C6C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CADE1-B92F-4DD9-8C50-565FC7985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97CF6-CC29-41EC-AD01-04A3C0FE4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3BF368-2BA1-4137-9BED-F10EDBB0E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0B176-AB3D-4537-9C04-D7B13DBC0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3A261-154D-44C6-9E35-1E5CDCF3B618}"/>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8" name="Footer Placeholder 7">
            <a:extLst>
              <a:ext uri="{FF2B5EF4-FFF2-40B4-BE49-F238E27FC236}">
                <a16:creationId xmlns:a16="http://schemas.microsoft.com/office/drawing/2014/main" id="{2158C257-CA84-4CD4-9088-394DDDAC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6F94E-54D5-41F4-BE47-DD14F62F9AF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03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354B-6A4A-4CA2-9761-15DE46CC10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E169F4-80E8-4E99-AD3C-28687C21831F}"/>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4" name="Footer Placeholder 3">
            <a:extLst>
              <a:ext uri="{FF2B5EF4-FFF2-40B4-BE49-F238E27FC236}">
                <a16:creationId xmlns:a16="http://schemas.microsoft.com/office/drawing/2014/main" id="{2BBB6E3D-3594-4E30-9623-C20FB55A6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AA3EE3-E9C6-42B0-8B58-DD54616BE76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342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292DF-AF21-45B0-94C3-8DDDD6FDBF6C}"/>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3" name="Footer Placeholder 2">
            <a:extLst>
              <a:ext uri="{FF2B5EF4-FFF2-40B4-BE49-F238E27FC236}">
                <a16:creationId xmlns:a16="http://schemas.microsoft.com/office/drawing/2014/main" id="{CA8074FE-ECD1-4053-BDFD-79E3BC6E3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3A8C12-50EF-42C1-829E-0A8F72BED2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236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69D2-0EF2-432E-B4D2-5CCC4BE2B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536719-24A7-422D-A387-2C2CB1771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A5669F-6266-449B-A030-8A2568E54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D0283-2FA2-4013-8D70-DC7BC11032D2}"/>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6" name="Footer Placeholder 5">
            <a:extLst>
              <a:ext uri="{FF2B5EF4-FFF2-40B4-BE49-F238E27FC236}">
                <a16:creationId xmlns:a16="http://schemas.microsoft.com/office/drawing/2014/main" id="{53EB6D5D-DBB9-465E-A63B-E9435570F6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57D8D-ABF2-474B-A982-D76368CFD62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750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411-386B-427E-8AB4-EDF417E72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E3F49D-8F84-448F-A838-EF78D911F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EFB81D-EB1E-46CC-A136-5EFA3FEAA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C7567-1FD0-4E6F-A7F6-CCAABC954FF6}"/>
              </a:ext>
            </a:extLst>
          </p:cNvPr>
          <p:cNvSpPr>
            <a:spLocks noGrp="1"/>
          </p:cNvSpPr>
          <p:nvPr>
            <p:ph type="dt" sz="half" idx="10"/>
          </p:nvPr>
        </p:nvSpPr>
        <p:spPr/>
        <p:txBody>
          <a:bodyPr/>
          <a:lstStyle/>
          <a:p>
            <a:fld id="{0DAF61AA-5A98-4049-A93E-477E5505141A}" type="datetimeFigureOut">
              <a:rPr lang="en-US" smtClean="0"/>
              <a:t>5/24/2021</a:t>
            </a:fld>
            <a:endParaRPr lang="en-US"/>
          </a:p>
        </p:txBody>
      </p:sp>
      <p:sp>
        <p:nvSpPr>
          <p:cNvPr id="6" name="Footer Placeholder 5">
            <a:extLst>
              <a:ext uri="{FF2B5EF4-FFF2-40B4-BE49-F238E27FC236}">
                <a16:creationId xmlns:a16="http://schemas.microsoft.com/office/drawing/2014/main" id="{AD4E38F5-2793-4775-AFB5-EAA9A6F61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16EFB-AA10-44FA-8718-3FADDFCC672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738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A6B13-ADD8-42F8-BFED-EE6DEDC02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55F5A2-D6D7-48A9-8FC0-4322845A2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E515E7-20B6-4E5F-A5F3-68BB8E19E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5/24/2021</a:t>
            </a:fld>
            <a:endParaRPr lang="en-US" dirty="0"/>
          </a:p>
        </p:txBody>
      </p:sp>
      <p:sp>
        <p:nvSpPr>
          <p:cNvPr id="5" name="Footer Placeholder 4">
            <a:extLst>
              <a:ext uri="{FF2B5EF4-FFF2-40B4-BE49-F238E27FC236}">
                <a16:creationId xmlns:a16="http://schemas.microsoft.com/office/drawing/2014/main" id="{D27F7C10-F3FD-4CAC-87B1-1B9E20553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D3ED71-0842-4D94-9CCA-F620F0AB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210220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5D580D9B-054B-4764-8A06-501A59EBBEC2}"/>
              </a:ext>
            </a:extLst>
          </p:cNvPr>
          <p:cNvPicPr>
            <a:picLocks noChangeAspect="1"/>
          </p:cNvPicPr>
          <p:nvPr/>
        </p:nvPicPr>
        <p:blipFill rotWithShape="1">
          <a:blip r:embed="rId2">
            <a:alphaModFix amt="55000"/>
          </a:blip>
          <a:srcRect t="7017" b="8713"/>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D1B57-DF8F-49CE-A724-C49F5BD5CC15}"/>
              </a:ext>
            </a:extLst>
          </p:cNvPr>
          <p:cNvSpPr>
            <a:spLocks noGrp="1"/>
          </p:cNvSpPr>
          <p:nvPr>
            <p:ph type="ctrTitle"/>
          </p:nvPr>
        </p:nvSpPr>
        <p:spPr>
          <a:xfrm>
            <a:off x="3577192" y="1032483"/>
            <a:ext cx="5037616" cy="2982360"/>
          </a:xfrm>
        </p:spPr>
        <p:txBody>
          <a:bodyPr vert="horz" lIns="91440" tIns="45720" rIns="91440" bIns="45720" rtlCol="0">
            <a:normAutofit/>
          </a:bodyPr>
          <a:lstStyle/>
          <a:p>
            <a:r>
              <a:rPr lang="en-US" b="1" kern="1200">
                <a:latin typeface="+mj-lt"/>
                <a:ea typeface="+mj-ea"/>
                <a:cs typeface="+mj-cs"/>
              </a:rPr>
              <a:t>JavaScript Asynchronous</a:t>
            </a:r>
          </a:p>
        </p:txBody>
      </p:sp>
      <p:sp>
        <p:nvSpPr>
          <p:cNvPr id="3" name="Subtitle 2">
            <a:extLst>
              <a:ext uri="{FF2B5EF4-FFF2-40B4-BE49-F238E27FC236}">
                <a16:creationId xmlns:a16="http://schemas.microsoft.com/office/drawing/2014/main" id="{97261EA4-9C3C-45C7-A8F2-2C07ACB87258}"/>
              </a:ext>
            </a:extLst>
          </p:cNvPr>
          <p:cNvSpPr>
            <a:spLocks noGrp="1"/>
          </p:cNvSpPr>
          <p:nvPr>
            <p:ph type="subTitle" idx="1"/>
          </p:nvPr>
        </p:nvSpPr>
        <p:spPr>
          <a:xfrm>
            <a:off x="3577192" y="4106918"/>
            <a:ext cx="5037616" cy="1655762"/>
          </a:xfrm>
        </p:spPr>
        <p:txBody>
          <a:bodyPr vert="horz" lIns="91440" tIns="45720" rIns="91440" bIns="45720" rtlCol="0">
            <a:normAutofit/>
          </a:bodyPr>
          <a:lstStyle/>
          <a:p>
            <a:r>
              <a:rPr lang="en-US" sz="2000"/>
              <a:t>    Mr. Mohan Kumar T G</a:t>
            </a:r>
          </a:p>
          <a:p>
            <a:r>
              <a:rPr lang="en-US" sz="2000"/>
              <a:t>    Asst. Professor,</a:t>
            </a:r>
          </a:p>
          <a:p>
            <a:r>
              <a:rPr lang="en-US" sz="2000"/>
              <a:t>    Dept. ISE, NMIT,</a:t>
            </a:r>
          </a:p>
          <a:p>
            <a:r>
              <a:rPr lang="en-US" sz="2000"/>
              <a:t>    Bengaluru</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4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D7F36-A297-440E-BC4B-8C69B4BEB626}"/>
              </a:ext>
            </a:extLst>
          </p:cNvPr>
          <p:cNvSpPr>
            <a:spLocks noGrp="1"/>
          </p:cNvSpPr>
          <p:nvPr>
            <p:ph type="title"/>
          </p:nvPr>
        </p:nvSpPr>
        <p:spPr>
          <a:xfrm>
            <a:off x="838200" y="365125"/>
            <a:ext cx="10515600" cy="1325563"/>
          </a:xfrm>
        </p:spPr>
        <p:txBody>
          <a:bodyPr>
            <a:normAutofit/>
          </a:bodyPr>
          <a:lstStyle/>
          <a:p>
            <a:r>
              <a:rPr lang="en-GB" sz="5400" b="1" dirty="0"/>
              <a:t>Use case 2 &amp; 3:</a:t>
            </a:r>
            <a:endParaRPr lang="en-IN"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3FB3D3-C3B8-4176-9220-1C31AD6C7EBC}"/>
              </a:ext>
            </a:extLst>
          </p:cNvPr>
          <p:cNvSpPr>
            <a:spLocks noGrp="1"/>
          </p:cNvSpPr>
          <p:nvPr>
            <p:ph idx="1"/>
          </p:nvPr>
        </p:nvSpPr>
        <p:spPr>
          <a:xfrm>
            <a:off x="838200" y="1929384"/>
            <a:ext cx="10515600" cy="4251960"/>
          </a:xfrm>
        </p:spPr>
        <p:txBody>
          <a:bodyPr>
            <a:normAutofit lnSpcReduction="10000"/>
          </a:bodyPr>
          <a:lstStyle/>
          <a:p>
            <a:r>
              <a:rPr lang="en-GB" sz="2200" b="1" i="0" dirty="0">
                <a:effectLst/>
                <a:latin typeface="charter"/>
              </a:rPr>
              <a:t>Fire And Forget / Process Independent Data (Server Side)</a:t>
            </a:r>
            <a:br>
              <a:rPr lang="en-GB" sz="2200" b="0" i="0" dirty="0">
                <a:effectLst/>
                <a:latin typeface="charter"/>
              </a:rPr>
            </a:br>
            <a:r>
              <a:rPr lang="en-GB" sz="2200" b="0" i="0" dirty="0">
                <a:effectLst/>
                <a:latin typeface="charter"/>
              </a:rPr>
              <a:t>Example : An API first returns the user requested data (so the user is not kept waiting), then in the background it does some complex calculations (requires CPU time). At the end it sends the result to a third party service. Here we can use asynchronous programming to allocate a thread for carrying out the entire background process and then forget about it.</a:t>
            </a:r>
          </a:p>
          <a:p>
            <a:endParaRPr lang="en-GB" sz="2200" b="0" i="0" dirty="0">
              <a:effectLst/>
              <a:latin typeface="charter"/>
            </a:endParaRPr>
          </a:p>
          <a:p>
            <a:r>
              <a:rPr lang="en-GB" sz="2200" b="1" i="0" dirty="0">
                <a:solidFill>
                  <a:srgbClr val="292929"/>
                </a:solidFill>
                <a:effectLst/>
                <a:latin typeface="charter"/>
              </a:rPr>
              <a:t>Scaling and Efficiency (Server side)</a:t>
            </a:r>
            <a:br>
              <a:rPr lang="en-GB" sz="2200" b="0" i="0" dirty="0">
                <a:solidFill>
                  <a:srgbClr val="292929"/>
                </a:solidFill>
                <a:effectLst/>
                <a:latin typeface="charter"/>
              </a:rPr>
            </a:br>
            <a:r>
              <a:rPr lang="en-GB" sz="2200" b="0" i="0" dirty="0">
                <a:solidFill>
                  <a:srgbClr val="292929"/>
                </a:solidFill>
                <a:effectLst/>
                <a:latin typeface="charter"/>
              </a:rPr>
              <a:t>Example : Lets assume there is a back-end service which upon request is making a lot of database calls (writing to/reading from it). If such a service is expected to get a high number of requests and these requests need to be completed within a certain time (SLA), then async is the perfect choice. Async will help scale the service and make best use of the resources available.</a:t>
            </a:r>
          </a:p>
          <a:p>
            <a:endParaRPr lang="en-IN" sz="2200" dirty="0"/>
          </a:p>
        </p:txBody>
      </p:sp>
    </p:spTree>
    <p:extLst>
      <p:ext uri="{BB962C8B-B14F-4D97-AF65-F5344CB8AC3E}">
        <p14:creationId xmlns:p14="http://schemas.microsoft.com/office/powerpoint/2010/main" val="270142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9E2A1-71A4-47E8-BCEB-5E606F980AE8}"/>
              </a:ext>
            </a:extLst>
          </p:cNvPr>
          <p:cNvSpPr>
            <a:spLocks noGrp="1"/>
          </p:cNvSpPr>
          <p:nvPr>
            <p:ph type="title"/>
          </p:nvPr>
        </p:nvSpPr>
        <p:spPr>
          <a:xfrm>
            <a:off x="643467" y="640080"/>
            <a:ext cx="3096427" cy="5613236"/>
          </a:xfrm>
        </p:spPr>
        <p:txBody>
          <a:bodyPr anchor="ctr">
            <a:normAutofit/>
          </a:bodyPr>
          <a:lstStyle/>
          <a:p>
            <a:r>
              <a:rPr lang="en-GB" b="1">
                <a:solidFill>
                  <a:srgbClr val="FFFFFF"/>
                </a:solidFill>
              </a:rPr>
              <a:t>JavaScript async/await</a:t>
            </a:r>
            <a:endParaRPr lang="en-IN" b="1">
              <a:solidFill>
                <a:srgbClr val="FFFFFF"/>
              </a:solidFill>
            </a:endParaRPr>
          </a:p>
        </p:txBody>
      </p:sp>
      <p:sp>
        <p:nvSpPr>
          <p:cNvPr id="3" name="Content Placeholder 2">
            <a:extLst>
              <a:ext uri="{FF2B5EF4-FFF2-40B4-BE49-F238E27FC236}">
                <a16:creationId xmlns:a16="http://schemas.microsoft.com/office/drawing/2014/main" id="{111AB6FF-481C-4795-9E81-16944F4334C2}"/>
              </a:ext>
            </a:extLst>
          </p:cNvPr>
          <p:cNvSpPr>
            <a:spLocks noGrp="1"/>
          </p:cNvSpPr>
          <p:nvPr>
            <p:ph idx="1"/>
          </p:nvPr>
        </p:nvSpPr>
        <p:spPr>
          <a:xfrm>
            <a:off x="4631724" y="535021"/>
            <a:ext cx="6848715" cy="5836596"/>
          </a:xfrm>
        </p:spPr>
        <p:txBody>
          <a:bodyPr anchor="ctr">
            <a:normAutofit/>
          </a:bodyPr>
          <a:lstStyle/>
          <a:p>
            <a:pPr>
              <a:buFont typeface="Arial" panose="020B0604020202020204" pitchFamily="34" charset="0"/>
              <a:buChar char="•"/>
            </a:pPr>
            <a:r>
              <a:rPr lang="en-GB" sz="2000" b="0" i="0" dirty="0">
                <a:effectLst/>
              </a:rPr>
              <a:t>async keyword is used with a function to represent that the function is an asynchronous function. The async function returns a promise.</a:t>
            </a:r>
          </a:p>
          <a:p>
            <a:pPr>
              <a:buFont typeface="Arial" panose="020B0604020202020204" pitchFamily="34" charset="0"/>
              <a:buChar char="•"/>
            </a:pPr>
            <a:endParaRPr lang="en-GB" sz="2000" b="0" i="0" dirty="0">
              <a:effectLst/>
            </a:endParaRPr>
          </a:p>
          <a:p>
            <a:pPr>
              <a:buFont typeface="Arial" panose="020B0604020202020204" pitchFamily="34" charset="0"/>
              <a:buChar char="•"/>
            </a:pPr>
            <a:r>
              <a:rPr lang="en-GB" sz="2000" dirty="0"/>
              <a:t>The syntax of async function is</a:t>
            </a:r>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buNone/>
            </a:pPr>
            <a:endParaRPr lang="en-GB" sz="2000" dirty="0"/>
          </a:p>
          <a:p>
            <a:pPr marL="0" indent="0" algn="just">
              <a:buNone/>
            </a:pPr>
            <a:r>
              <a:rPr lang="en-GB" sz="2000" dirty="0"/>
              <a:t>    Here, name - name of the function,</a:t>
            </a:r>
          </a:p>
          <a:p>
            <a:pPr marL="0" indent="0" algn="just">
              <a:buNone/>
            </a:pPr>
            <a:r>
              <a:rPr lang="en-GB" sz="2000" dirty="0"/>
              <a:t>             parameters – parameters that are passed to the function</a:t>
            </a:r>
          </a:p>
          <a:p>
            <a:pPr marL="0" indent="0" algn="just">
              <a:buNone/>
            </a:pPr>
            <a:endParaRPr lang="en-GB" sz="2000" dirty="0"/>
          </a:p>
          <a:p>
            <a:pPr algn="just"/>
            <a:r>
              <a:rPr lang="en-GB" sz="2000" b="0" i="0" dirty="0">
                <a:effectLst/>
              </a:rPr>
              <a:t>Since this function returns a promise, you can use the chaining method then().</a:t>
            </a:r>
            <a:endParaRPr lang="en-GB" sz="2000" dirty="0"/>
          </a:p>
          <a:p>
            <a:pPr marL="0" indent="0">
              <a:buNone/>
            </a:pPr>
            <a:endParaRPr lang="en-IN" sz="1700" dirty="0"/>
          </a:p>
        </p:txBody>
      </p:sp>
      <p:pic>
        <p:nvPicPr>
          <p:cNvPr id="5" name="Picture 4">
            <a:extLst>
              <a:ext uri="{FF2B5EF4-FFF2-40B4-BE49-F238E27FC236}">
                <a16:creationId xmlns:a16="http://schemas.microsoft.com/office/drawing/2014/main" id="{8FF50401-4A17-44AA-9D3A-2D52B9667253}"/>
              </a:ext>
            </a:extLst>
          </p:cNvPr>
          <p:cNvPicPr>
            <a:picLocks noChangeAspect="1"/>
          </p:cNvPicPr>
          <p:nvPr/>
        </p:nvPicPr>
        <p:blipFill>
          <a:blip r:embed="rId3"/>
          <a:stretch>
            <a:fillRect/>
          </a:stretch>
        </p:blipFill>
        <p:spPr>
          <a:xfrm>
            <a:off x="4977277" y="2650212"/>
            <a:ext cx="6157608" cy="965192"/>
          </a:xfrm>
          <a:prstGeom prst="rect">
            <a:avLst/>
          </a:prstGeom>
        </p:spPr>
      </p:pic>
    </p:spTree>
    <p:extLst>
      <p:ext uri="{BB962C8B-B14F-4D97-AF65-F5344CB8AC3E}">
        <p14:creationId xmlns:p14="http://schemas.microsoft.com/office/powerpoint/2010/main" val="323611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3109-7255-4D80-A602-D18258882FAD}"/>
              </a:ext>
            </a:extLst>
          </p:cNvPr>
          <p:cNvSpPr>
            <a:spLocks noGrp="1"/>
          </p:cNvSpPr>
          <p:nvPr>
            <p:ph type="title"/>
          </p:nvPr>
        </p:nvSpPr>
        <p:spPr>
          <a:xfrm>
            <a:off x="1136428" y="627564"/>
            <a:ext cx="7474172" cy="1325563"/>
          </a:xfrm>
        </p:spPr>
        <p:txBody>
          <a:bodyPr>
            <a:normAutofit/>
          </a:bodyPr>
          <a:lstStyle/>
          <a:p>
            <a:r>
              <a:rPr lang="en-GB" b="1" dirty="0"/>
              <a:t>JavaScript await Keyword</a:t>
            </a:r>
            <a:endParaRPr lang="en-IN" b="1" dirty="0"/>
          </a:p>
        </p:txBody>
      </p:sp>
      <p:sp>
        <p:nvSpPr>
          <p:cNvPr id="3" name="Content Placeholder 2">
            <a:extLst>
              <a:ext uri="{FF2B5EF4-FFF2-40B4-BE49-F238E27FC236}">
                <a16:creationId xmlns:a16="http://schemas.microsoft.com/office/drawing/2014/main" id="{6FB0B3FA-B8BD-4045-9AE8-981C6E17F76D}"/>
              </a:ext>
            </a:extLst>
          </p:cNvPr>
          <p:cNvSpPr>
            <a:spLocks noGrp="1"/>
          </p:cNvSpPr>
          <p:nvPr>
            <p:ph idx="1"/>
          </p:nvPr>
        </p:nvSpPr>
        <p:spPr>
          <a:xfrm>
            <a:off x="1136428" y="2275192"/>
            <a:ext cx="6467867" cy="3450613"/>
          </a:xfrm>
        </p:spPr>
        <p:txBody>
          <a:bodyPr anchor="ctr">
            <a:normAutofit/>
          </a:bodyPr>
          <a:lstStyle/>
          <a:p>
            <a:pPr algn="just"/>
            <a:r>
              <a:rPr lang="en-GB" sz="2400" b="0" i="0" dirty="0">
                <a:effectLst/>
                <a:latin typeface="euclid_circular_a"/>
              </a:rPr>
              <a:t>The await keyword is used inside the </a:t>
            </a:r>
            <a:r>
              <a:rPr lang="en-GB" sz="2400" dirty="0">
                <a:latin typeface="euclid_circular_a"/>
              </a:rPr>
              <a:t>async </a:t>
            </a:r>
            <a:r>
              <a:rPr lang="en-GB" sz="2400" b="0" i="0" dirty="0">
                <a:effectLst/>
                <a:latin typeface="euclid_circular_a"/>
              </a:rPr>
              <a:t>function to wait for the asynchronous operation.</a:t>
            </a:r>
          </a:p>
          <a:p>
            <a:pPr marL="0" indent="0">
              <a:buNone/>
            </a:pPr>
            <a:r>
              <a:rPr lang="en-GB" sz="2400" dirty="0">
                <a:latin typeface="euclid_circular_a"/>
              </a:rPr>
              <a:t>   </a:t>
            </a:r>
            <a:r>
              <a:rPr lang="en-GB" sz="2400" b="0" i="0" dirty="0">
                <a:effectLst/>
                <a:latin typeface="euclid_circular_a"/>
              </a:rPr>
              <a:t>The syntax to use await is:</a:t>
            </a:r>
          </a:p>
          <a:p>
            <a:pPr marL="0" indent="0">
              <a:buNone/>
            </a:pPr>
            <a:r>
              <a:rPr lang="en-GB" sz="2400" dirty="0">
                <a:latin typeface="euclid_circular_a"/>
              </a:rPr>
              <a:t>   let result = await promise;</a:t>
            </a:r>
          </a:p>
          <a:p>
            <a:pPr marL="0" indent="0">
              <a:buNone/>
            </a:pPr>
            <a:endParaRPr lang="en-GB" sz="2400" dirty="0">
              <a:latin typeface="euclid_circular_a"/>
            </a:endParaRPr>
          </a:p>
          <a:p>
            <a:r>
              <a:rPr lang="en-GB" sz="2400" b="0" i="0" dirty="0">
                <a:effectLst/>
                <a:latin typeface="euclid_circular_a"/>
              </a:rPr>
              <a:t>The use of await pauses the async function until the promise returns a result (resolve or reject) value. </a:t>
            </a:r>
            <a:endParaRPr lang="en-IN"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owser Window">
            <a:extLst>
              <a:ext uri="{FF2B5EF4-FFF2-40B4-BE49-F238E27FC236}">
                <a16:creationId xmlns:a16="http://schemas.microsoft.com/office/drawing/2014/main" id="{4EEC4CF9-F025-41A8-9D1A-E9B671AFFA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0432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16FC-C13C-443E-B94D-44E28059F16B}"/>
              </a:ext>
            </a:extLst>
          </p:cNvPr>
          <p:cNvSpPr>
            <a:spLocks noGrp="1"/>
          </p:cNvSpPr>
          <p:nvPr>
            <p:ph type="title"/>
          </p:nvPr>
        </p:nvSpPr>
        <p:spPr/>
        <p:txBody>
          <a:bodyPr/>
          <a:lstStyle/>
          <a:p>
            <a:r>
              <a:rPr lang="en-GB" b="1" dirty="0"/>
              <a:t>Working of async / await function</a:t>
            </a:r>
            <a:endParaRPr lang="en-IN" b="1" dirty="0"/>
          </a:p>
        </p:txBody>
      </p:sp>
      <p:pic>
        <p:nvPicPr>
          <p:cNvPr id="5" name="Content Placeholder 4">
            <a:extLst>
              <a:ext uri="{FF2B5EF4-FFF2-40B4-BE49-F238E27FC236}">
                <a16:creationId xmlns:a16="http://schemas.microsoft.com/office/drawing/2014/main" id="{A0116F71-13FB-4C52-9789-387B46A17846}"/>
              </a:ext>
            </a:extLst>
          </p:cNvPr>
          <p:cNvPicPr>
            <a:picLocks noGrp="1" noChangeAspect="1"/>
          </p:cNvPicPr>
          <p:nvPr>
            <p:ph idx="1"/>
          </p:nvPr>
        </p:nvPicPr>
        <p:blipFill>
          <a:blip r:embed="rId2"/>
          <a:stretch>
            <a:fillRect/>
          </a:stretch>
        </p:blipFill>
        <p:spPr>
          <a:xfrm>
            <a:off x="1619250" y="2448719"/>
            <a:ext cx="8953500" cy="3105150"/>
          </a:xfrm>
        </p:spPr>
      </p:pic>
    </p:spTree>
    <p:extLst>
      <p:ext uri="{BB962C8B-B14F-4D97-AF65-F5344CB8AC3E}">
        <p14:creationId xmlns:p14="http://schemas.microsoft.com/office/powerpoint/2010/main" val="21273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E2B21D-3C42-4007-87AC-8DB794477FDD}"/>
              </a:ext>
            </a:extLst>
          </p:cNvPr>
          <p:cNvSpPr>
            <a:spLocks noGrp="1"/>
          </p:cNvSpPr>
          <p:nvPr>
            <p:ph type="title"/>
          </p:nvPr>
        </p:nvSpPr>
        <p:spPr>
          <a:xfrm>
            <a:off x="1137034" y="609597"/>
            <a:ext cx="9392421" cy="1330841"/>
          </a:xfrm>
        </p:spPr>
        <p:txBody>
          <a:bodyPr>
            <a:normAutofit/>
          </a:bodyPr>
          <a:lstStyle/>
          <a:p>
            <a:r>
              <a:rPr lang="en-GB" b="1"/>
              <a:t>Working of async function</a:t>
            </a:r>
            <a:endParaRPr lang="en-IN" dirty="0"/>
          </a:p>
        </p:txBody>
      </p:sp>
      <p:sp>
        <p:nvSpPr>
          <p:cNvPr id="3" name="Content Placeholder 2">
            <a:extLst>
              <a:ext uri="{FF2B5EF4-FFF2-40B4-BE49-F238E27FC236}">
                <a16:creationId xmlns:a16="http://schemas.microsoft.com/office/drawing/2014/main" id="{C124E3E0-BCBC-4952-9B5E-AEF455A40323}"/>
              </a:ext>
            </a:extLst>
          </p:cNvPr>
          <p:cNvSpPr>
            <a:spLocks noGrp="1"/>
          </p:cNvSpPr>
          <p:nvPr>
            <p:ph idx="1"/>
          </p:nvPr>
        </p:nvSpPr>
        <p:spPr>
          <a:xfrm>
            <a:off x="1137034" y="2198362"/>
            <a:ext cx="4958966" cy="3917773"/>
          </a:xfrm>
        </p:spPr>
        <p:txBody>
          <a:bodyPr>
            <a:normAutofit/>
          </a:bodyPr>
          <a:lstStyle/>
          <a:p>
            <a:pPr algn="just"/>
            <a:r>
              <a:rPr lang="en-GB" sz="2000" b="0" i="0" dirty="0">
                <a:effectLst/>
                <a:latin typeface="euclid_circular_a"/>
              </a:rPr>
              <a:t>The async function allows the asynchronous method to be executed in a seemingly synchronous way. Though the operation is asynchronous, it seems that the operation is executed in synchronous manner.</a:t>
            </a:r>
          </a:p>
          <a:p>
            <a:pPr algn="just"/>
            <a:r>
              <a:rPr lang="en-GB" sz="2000" b="0" i="0" dirty="0">
                <a:effectLst/>
                <a:latin typeface="euclid_circular_a"/>
              </a:rPr>
              <a:t>This can be useful if there are multiple promises in the program. </a:t>
            </a:r>
          </a:p>
          <a:p>
            <a:pPr algn="l"/>
            <a:r>
              <a:rPr lang="en-GB" sz="2000" b="0" i="0" dirty="0">
                <a:effectLst/>
                <a:latin typeface="euclid_circular_a"/>
              </a:rPr>
              <a:t>await waits for each promise to be complete.</a:t>
            </a:r>
            <a:br>
              <a:rPr lang="en-GB" sz="1400" dirty="0"/>
            </a:br>
            <a:endParaRPr lang="en-GB" sz="2000" dirty="0">
              <a:latin typeface="euclid_circular_a"/>
            </a:endParaRP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endParaRPr lang="en-IN" sz="2000" dirty="0"/>
          </a:p>
        </p:txBody>
      </p:sp>
      <p:pic>
        <p:nvPicPr>
          <p:cNvPr id="5" name="Picture 4">
            <a:extLst>
              <a:ext uri="{FF2B5EF4-FFF2-40B4-BE49-F238E27FC236}">
                <a16:creationId xmlns:a16="http://schemas.microsoft.com/office/drawing/2014/main" id="{BD8078D6-2829-4DC1-BC86-899F916A5213}"/>
              </a:ext>
            </a:extLst>
          </p:cNvPr>
          <p:cNvPicPr>
            <a:picLocks noChangeAspect="1"/>
          </p:cNvPicPr>
          <p:nvPr/>
        </p:nvPicPr>
        <p:blipFill>
          <a:blip r:embed="rId3"/>
          <a:stretch>
            <a:fillRect/>
          </a:stretch>
        </p:blipFill>
        <p:spPr>
          <a:xfrm>
            <a:off x="6450331" y="2061836"/>
            <a:ext cx="4079124"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560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8726-071F-4026-AEBF-901078BD8680}"/>
              </a:ext>
            </a:extLst>
          </p:cNvPr>
          <p:cNvSpPr>
            <a:spLocks noGrp="1"/>
          </p:cNvSpPr>
          <p:nvPr>
            <p:ph type="title"/>
          </p:nvPr>
        </p:nvSpPr>
        <p:spPr/>
        <p:txBody>
          <a:bodyPr/>
          <a:lstStyle/>
          <a:p>
            <a:r>
              <a:rPr lang="en-GB" b="1" dirty="0"/>
              <a:t>Error Handling</a:t>
            </a:r>
            <a:endParaRPr lang="en-IN" b="1" dirty="0"/>
          </a:p>
        </p:txBody>
      </p:sp>
      <p:sp>
        <p:nvSpPr>
          <p:cNvPr id="3" name="Content Placeholder 2">
            <a:extLst>
              <a:ext uri="{FF2B5EF4-FFF2-40B4-BE49-F238E27FC236}">
                <a16:creationId xmlns:a16="http://schemas.microsoft.com/office/drawing/2014/main" id="{3C03F083-CBA7-4B75-9C87-2E3B95D9C84E}"/>
              </a:ext>
            </a:extLst>
          </p:cNvPr>
          <p:cNvSpPr>
            <a:spLocks noGrp="1"/>
          </p:cNvSpPr>
          <p:nvPr>
            <p:ph idx="1"/>
          </p:nvPr>
        </p:nvSpPr>
        <p:spPr/>
        <p:txBody>
          <a:bodyPr/>
          <a:lstStyle/>
          <a:p>
            <a:r>
              <a:rPr lang="en-GB" b="0" i="0" dirty="0">
                <a:effectLst/>
                <a:latin typeface="euclid_circular_a"/>
              </a:rPr>
              <a:t>While using the async function, you write the code in a synchronous manner. And you can also use the catch() method to catch the error.</a:t>
            </a:r>
          </a:p>
          <a:p>
            <a:pPr marL="0" indent="0">
              <a:buNone/>
            </a:pPr>
            <a:endParaRPr lang="en-IN" dirty="0"/>
          </a:p>
        </p:txBody>
      </p:sp>
      <p:pic>
        <p:nvPicPr>
          <p:cNvPr id="5" name="Picture 4">
            <a:extLst>
              <a:ext uri="{FF2B5EF4-FFF2-40B4-BE49-F238E27FC236}">
                <a16:creationId xmlns:a16="http://schemas.microsoft.com/office/drawing/2014/main" id="{66D6832D-0DCA-4047-B8AC-6DADFF191CED}"/>
              </a:ext>
            </a:extLst>
          </p:cNvPr>
          <p:cNvPicPr>
            <a:picLocks noChangeAspect="1"/>
          </p:cNvPicPr>
          <p:nvPr/>
        </p:nvPicPr>
        <p:blipFill>
          <a:blip r:embed="rId2"/>
          <a:stretch>
            <a:fillRect/>
          </a:stretch>
        </p:blipFill>
        <p:spPr>
          <a:xfrm>
            <a:off x="1254501" y="3014662"/>
            <a:ext cx="3819525" cy="828675"/>
          </a:xfrm>
          <a:prstGeom prst="rect">
            <a:avLst/>
          </a:prstGeom>
        </p:spPr>
      </p:pic>
    </p:spTree>
    <p:extLst>
      <p:ext uri="{BB962C8B-B14F-4D97-AF65-F5344CB8AC3E}">
        <p14:creationId xmlns:p14="http://schemas.microsoft.com/office/powerpoint/2010/main" val="1682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1FC6A-5138-469F-8DFB-6F2B982309BC}"/>
              </a:ext>
            </a:extLst>
          </p:cNvPr>
          <p:cNvSpPr>
            <a:spLocks noGrp="1"/>
          </p:cNvSpPr>
          <p:nvPr>
            <p:ph type="title"/>
          </p:nvPr>
        </p:nvSpPr>
        <p:spPr>
          <a:xfrm>
            <a:off x="863029" y="1012004"/>
            <a:ext cx="3416158" cy="4795408"/>
          </a:xfrm>
        </p:spPr>
        <p:txBody>
          <a:bodyPr>
            <a:normAutofit/>
          </a:bodyPr>
          <a:lstStyle/>
          <a:p>
            <a:r>
              <a:rPr lang="en-GB" b="1">
                <a:solidFill>
                  <a:srgbClr val="FFFFFF"/>
                </a:solidFill>
              </a:rPr>
              <a:t>Benefits of using async function</a:t>
            </a:r>
            <a:endParaRPr lang="en-IN" b="1">
              <a:solidFill>
                <a:srgbClr val="FFFFFF"/>
              </a:solidFill>
            </a:endParaRPr>
          </a:p>
        </p:txBody>
      </p:sp>
      <p:graphicFrame>
        <p:nvGraphicFramePr>
          <p:cNvPr id="5" name="Content Placeholder 2">
            <a:extLst>
              <a:ext uri="{FF2B5EF4-FFF2-40B4-BE49-F238E27FC236}">
                <a16:creationId xmlns:a16="http://schemas.microsoft.com/office/drawing/2014/main" id="{54CE146C-AEEA-4BC3-8AFE-41F8CAFE8A8C}"/>
              </a:ext>
            </a:extLst>
          </p:cNvPr>
          <p:cNvGraphicFramePr>
            <a:graphicFrameLocks noGrp="1"/>
          </p:cNvGraphicFramePr>
          <p:nvPr>
            <p:ph idx="1"/>
            <p:extLst>
              <p:ext uri="{D42A27DB-BD31-4B8C-83A1-F6EECF244321}">
                <p14:modId xmlns:p14="http://schemas.microsoft.com/office/powerpoint/2010/main" val="28315704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88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F5CC5-9503-49EA-82D9-B9BC136E03EC}"/>
              </a:ext>
            </a:extLst>
          </p:cNvPr>
          <p:cNvSpPr>
            <a:spLocks noGrp="1"/>
          </p:cNvSpPr>
          <p:nvPr>
            <p:ph type="title"/>
          </p:nvPr>
        </p:nvSpPr>
        <p:spPr>
          <a:xfrm>
            <a:off x="1371597" y="348865"/>
            <a:ext cx="10044023" cy="877729"/>
          </a:xfrm>
        </p:spPr>
        <p:txBody>
          <a:bodyPr anchor="ctr">
            <a:normAutofit/>
          </a:bodyPr>
          <a:lstStyle/>
          <a:p>
            <a:r>
              <a:rPr lang="en-GB" sz="2500" b="1" i="0">
                <a:solidFill>
                  <a:srgbClr val="FFFFFF"/>
                </a:solidFill>
                <a:effectLst/>
                <a:latin typeface="sohne"/>
              </a:rPr>
              <a:t>Asynchronous is best suited when processing the following requests:</a:t>
            </a:r>
            <a:br>
              <a:rPr lang="en-GB" sz="2500" b="1" i="0">
                <a:solidFill>
                  <a:srgbClr val="FFFFFF"/>
                </a:solidFill>
                <a:effectLst/>
                <a:latin typeface="sohne"/>
              </a:rPr>
            </a:br>
            <a:endParaRPr lang="en-IN" sz="2500" b="1">
              <a:solidFill>
                <a:srgbClr val="FFFFFF"/>
              </a:solidFill>
            </a:endParaRPr>
          </a:p>
        </p:txBody>
      </p:sp>
      <p:graphicFrame>
        <p:nvGraphicFramePr>
          <p:cNvPr id="5" name="Content Placeholder 2">
            <a:extLst>
              <a:ext uri="{FF2B5EF4-FFF2-40B4-BE49-F238E27FC236}">
                <a16:creationId xmlns:a16="http://schemas.microsoft.com/office/drawing/2014/main" id="{65C09373-510B-4845-BBF6-D310B0A53E03}"/>
              </a:ext>
            </a:extLst>
          </p:cNvPr>
          <p:cNvGraphicFramePr>
            <a:graphicFrameLocks noGrp="1"/>
          </p:cNvGraphicFramePr>
          <p:nvPr>
            <p:ph idx="1"/>
            <p:extLst>
              <p:ext uri="{D42A27DB-BD31-4B8C-83A1-F6EECF244321}">
                <p14:modId xmlns:p14="http://schemas.microsoft.com/office/powerpoint/2010/main" val="13298560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09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F426CA5-BFF3-40B6-8DBF-69C88D5A2603}"/>
              </a:ext>
            </a:extLst>
          </p:cNvPr>
          <p:cNvSpPr>
            <a:spLocks noGrp="1"/>
          </p:cNvSpPr>
          <p:nvPr>
            <p:ph type="title"/>
          </p:nvPr>
        </p:nvSpPr>
        <p:spPr>
          <a:xfrm>
            <a:off x="958506" y="800392"/>
            <a:ext cx="10264697" cy="1212102"/>
          </a:xfrm>
        </p:spPr>
        <p:txBody>
          <a:bodyPr>
            <a:normAutofit/>
          </a:bodyPr>
          <a:lstStyle/>
          <a:p>
            <a:r>
              <a:rPr lang="en-GB" sz="3400" b="1" i="0" dirty="0">
                <a:solidFill>
                  <a:srgbClr val="FFFFFF"/>
                </a:solidFill>
                <a:effectLst/>
                <a:latin typeface="sohne"/>
              </a:rPr>
              <a:t>Why should we use asynchronous (practical use cases)?</a:t>
            </a:r>
            <a:br>
              <a:rPr lang="en-GB" sz="3400" b="1" i="0" dirty="0">
                <a:solidFill>
                  <a:srgbClr val="FFFFFF"/>
                </a:solidFill>
                <a:effectLst/>
                <a:latin typeface="sohne"/>
              </a:rPr>
            </a:br>
            <a:endParaRPr lang="en-IN" sz="3400" b="1" dirty="0">
              <a:solidFill>
                <a:srgbClr val="FFFFFF"/>
              </a:solidFill>
            </a:endParaRPr>
          </a:p>
        </p:txBody>
      </p:sp>
      <p:sp>
        <p:nvSpPr>
          <p:cNvPr id="3" name="Content Placeholder 2">
            <a:extLst>
              <a:ext uri="{FF2B5EF4-FFF2-40B4-BE49-F238E27FC236}">
                <a16:creationId xmlns:a16="http://schemas.microsoft.com/office/drawing/2014/main" id="{4E633081-D7A9-4339-85F5-244FB21E4E98}"/>
              </a:ext>
            </a:extLst>
          </p:cNvPr>
          <p:cNvSpPr>
            <a:spLocks noGrp="1"/>
          </p:cNvSpPr>
          <p:nvPr>
            <p:ph idx="1"/>
          </p:nvPr>
        </p:nvSpPr>
        <p:spPr>
          <a:xfrm>
            <a:off x="1367624" y="2490436"/>
            <a:ext cx="9708995" cy="3567173"/>
          </a:xfrm>
        </p:spPr>
        <p:txBody>
          <a:bodyPr anchor="ctr">
            <a:normAutofit/>
          </a:bodyPr>
          <a:lstStyle/>
          <a:p>
            <a:pPr algn="just"/>
            <a:r>
              <a:rPr lang="en-GB" sz="2400" b="1" i="0" dirty="0">
                <a:effectLst/>
                <a:latin typeface="charter"/>
              </a:rPr>
              <a:t>Responsive UI (Client side)</a:t>
            </a:r>
          </a:p>
          <a:p>
            <a:pPr marL="0" indent="0" algn="just">
              <a:buNone/>
            </a:pPr>
            <a:br>
              <a:rPr lang="en-GB" sz="2400" b="0" i="0" dirty="0">
                <a:effectLst/>
                <a:latin typeface="charter"/>
              </a:rPr>
            </a:br>
            <a:r>
              <a:rPr lang="en-GB" sz="2400" b="0" i="0" dirty="0">
                <a:effectLst/>
                <a:latin typeface="charter"/>
              </a:rPr>
              <a:t>Example : A mobile app has 2 buttons, Button 1 gets detail weather forecast for 7 days (lets say request takes 5 seconds to process) &amp; Button 2 changes the font </a:t>
            </a:r>
            <a:r>
              <a:rPr lang="en-GB" sz="2400" b="0" i="0" dirty="0" err="1">
                <a:effectLst/>
                <a:latin typeface="charter"/>
              </a:rPr>
              <a:t>color</a:t>
            </a:r>
            <a:r>
              <a:rPr lang="en-GB" sz="2400" b="0" i="0" dirty="0">
                <a:effectLst/>
                <a:latin typeface="charter"/>
              </a:rPr>
              <a:t> of the app. When a user selects Button 1, UI must not freeze!! The user must be allowed to select Button 2 (change font </a:t>
            </a:r>
            <a:r>
              <a:rPr lang="en-GB" sz="2400" b="0" i="0" dirty="0" err="1">
                <a:effectLst/>
                <a:latin typeface="charter"/>
              </a:rPr>
              <a:t>color</a:t>
            </a:r>
            <a:r>
              <a:rPr lang="en-GB" sz="2400" b="0" i="0" dirty="0">
                <a:effectLst/>
                <a:latin typeface="charter"/>
              </a:rPr>
              <a:t>) while the app is fetching weather data in the background. These are two independent functionalities. </a:t>
            </a:r>
          </a:p>
          <a:p>
            <a:pPr marL="0" indent="0" algn="just">
              <a:buNone/>
            </a:pPr>
            <a:endParaRPr lang="en-IN" sz="2400" dirty="0"/>
          </a:p>
        </p:txBody>
      </p:sp>
    </p:spTree>
    <p:extLst>
      <p:ext uri="{BB962C8B-B14F-4D97-AF65-F5344CB8AC3E}">
        <p14:creationId xmlns:p14="http://schemas.microsoft.com/office/powerpoint/2010/main" val="152675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611</Words>
  <Application>Microsoft Office PowerPoint</Application>
  <PresentationFormat>Widescreen</PresentationFormat>
  <Paragraphs>50</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charter</vt:lpstr>
      <vt:lpstr>euclid_circular_a</vt:lpstr>
      <vt:lpstr>sohne</vt:lpstr>
      <vt:lpstr>Office Theme</vt:lpstr>
      <vt:lpstr>JavaScript Asynchronous</vt:lpstr>
      <vt:lpstr>JavaScript async/await</vt:lpstr>
      <vt:lpstr>JavaScript await Keyword</vt:lpstr>
      <vt:lpstr>Working of async / await function</vt:lpstr>
      <vt:lpstr>Working of async function</vt:lpstr>
      <vt:lpstr>Error Handling</vt:lpstr>
      <vt:lpstr>Benefits of using async function</vt:lpstr>
      <vt:lpstr>Asynchronous is best suited when processing the following requests: </vt:lpstr>
      <vt:lpstr>Why should we use asynchronous (practical use cases)? </vt:lpstr>
      <vt:lpstr>Use case 2 &amp;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Asynchronous</dc:title>
  <dc:creator>Mohan Kumar T G</dc:creator>
  <cp:lastModifiedBy>Mohan Kumar T G</cp:lastModifiedBy>
  <cp:revision>13</cp:revision>
  <dcterms:created xsi:type="dcterms:W3CDTF">2021-05-24T06:53:18Z</dcterms:created>
  <dcterms:modified xsi:type="dcterms:W3CDTF">2021-05-24T08:57:31Z</dcterms:modified>
</cp:coreProperties>
</file>