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3" r:id="rId7"/>
    <p:sldId id="261" r:id="rId8"/>
    <p:sldId id="260" r:id="rId9"/>
  </p:sldIdLst>
  <p:sldSz cx="12192000" cy="6858000"/>
  <p:notesSz cx="6889750" cy="100218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238"/>
    <a:srgbClr val="FF7961"/>
    <a:srgbClr val="4F5B62"/>
    <a:srgbClr val="000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06" autoAdjust="0"/>
    <p:restoredTop sz="94859" autoAdjust="0"/>
  </p:normalViewPr>
  <p:slideViewPr>
    <p:cSldViewPr snapToGrid="0" showGuides="1">
      <p:cViewPr varScale="1">
        <p:scale>
          <a:sx n="71" d="100"/>
          <a:sy n="71" d="100"/>
        </p:scale>
        <p:origin x="54" y="15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6E08B-40F0-4C2F-AC85-C25F6C49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2CF99F-D731-4290-A65D-5D13D5656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CADCAD-A185-424C-B60A-53430E69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FEE1-2732-4D7D-B048-8AD3278F37AD}" type="datetimeFigureOut">
              <a:rPr lang="de-DE" smtClean="0"/>
              <a:t>17.07.2021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3C3708-EF40-4570-83C2-42050CE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189F69-A8C9-43E7-9BA4-E133CBE4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D879-A58B-4605-BFA7-30D2A2E49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68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B867C-5811-4764-B91E-1B88C4FC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5D8F4D-3606-4037-B757-2E9AB986E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A95CD6-79E2-4572-A57B-638DAB0B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FEE1-2732-4D7D-B048-8AD3278F37AD}" type="datetimeFigureOut">
              <a:rPr lang="de-DE" smtClean="0"/>
              <a:t>17.07.2021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F06750-5BD5-4D9A-9F71-B5D44359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822754-4518-40F7-9AAA-9B60E145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D879-A58B-4605-BFA7-30D2A2E49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65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A19B872-9AA5-4823-A10D-40F50FB27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74842B-A38F-41ED-A7F9-8F00A4218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127EBB-CD1B-439D-BD94-7228B565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FEE1-2732-4D7D-B048-8AD3278F37AD}" type="datetimeFigureOut">
              <a:rPr lang="de-DE" smtClean="0"/>
              <a:t>17.07.2021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03235-B0D9-4A0D-8A84-36022485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B13101-A4FC-46B4-A7F6-1313BE8C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D879-A58B-4605-BFA7-30D2A2E49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87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F3079-9690-446E-AF28-20183681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973D83-DACF-40DE-ACE6-368716B64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F96FCD-65C7-4AC1-8992-F830B364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FEE1-2732-4D7D-B048-8AD3278F37AD}" type="datetimeFigureOut">
              <a:rPr lang="de-DE" smtClean="0"/>
              <a:t>17.07.2021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F377B9-FAE5-4F47-8AF4-5B7E9F7F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45C79C-1C03-4CF8-8BF9-A1200633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D879-A58B-4605-BFA7-30D2A2E49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10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DD112-2B83-4B1F-B62C-2EC4A06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F091F7-7978-4B47-AD3C-8712DA77A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C1E8A-0697-4FD7-B6A6-16EED59B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FEE1-2732-4D7D-B048-8AD3278F37AD}" type="datetimeFigureOut">
              <a:rPr lang="de-DE" smtClean="0"/>
              <a:t>17.07.2021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E62816-1B4D-4F6C-9139-1829EDAC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D99180-6219-402F-8B0D-E3ECE3DA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D879-A58B-4605-BFA7-30D2A2E49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79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1B311-7A7E-4807-AE41-E4637235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1B657-D029-45B5-B10F-16937B0F7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47D67E-B89B-4CEB-B89E-09A1069D3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CBB95A-B112-496A-B936-A3F2C6B1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FEE1-2732-4D7D-B048-8AD3278F37AD}" type="datetimeFigureOut">
              <a:rPr lang="de-DE" smtClean="0"/>
              <a:t>17.07.2021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B9A136-6928-4BC2-9CC5-87F63EF7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778252-DAB3-405A-9A34-9CF77FDB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D879-A58B-4605-BFA7-30D2A2E49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64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0863E-62A4-4A35-B1A0-6C618BF6D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F66B33-DE93-416B-9B4B-E1D3712CA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18751E-BF18-4488-B713-B3DFBE92B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4012EC-0EA7-41E7-A517-34FA1B16F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665492-BAF6-4053-AFF3-8ECDFD37D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EB868E-BEC6-4177-A685-EFBCE720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FEE1-2732-4D7D-B048-8AD3278F37AD}" type="datetimeFigureOut">
              <a:rPr lang="de-DE" smtClean="0"/>
              <a:t>17.07.2021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CADC09-0C34-40B2-AF2D-F51AF8E8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F7784F-0245-4664-9DD8-C50DFCD1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D879-A58B-4605-BFA7-30D2A2E49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54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77AB6-82EE-42DC-8BA9-D3186F46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C1A64-9C65-4E13-8A08-C3DD57C6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FEE1-2732-4D7D-B048-8AD3278F37AD}" type="datetimeFigureOut">
              <a:rPr lang="de-DE" smtClean="0"/>
              <a:t>17.07.2021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CAE9D2-D845-4533-9FB4-963FEA6A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0F7128-F774-433D-A9AB-C9427706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D879-A58B-4605-BFA7-30D2A2E49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15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21EA56-13B0-40C1-BBB4-1DAF4F33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FEE1-2732-4D7D-B048-8AD3278F37AD}" type="datetimeFigureOut">
              <a:rPr lang="de-DE" smtClean="0"/>
              <a:t>17.07.2021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DE6950-D417-4B05-AE92-F242101D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BF3473-D144-445B-87CA-CF1734AA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D879-A58B-4605-BFA7-30D2A2E49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37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2A828-C666-4606-9095-55DF573C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9A7EA-60F5-4C82-AADE-579B03DB4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77BFB9-9536-4BB3-A000-6715A3FA0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F1D4D-7823-4867-B2B4-3FCEDCE0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FEE1-2732-4D7D-B048-8AD3278F37AD}" type="datetimeFigureOut">
              <a:rPr lang="de-DE" smtClean="0"/>
              <a:t>17.07.2021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EFD6FE-C508-4EC1-B220-EAD587D7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3DEFF3-D6BC-43B1-B8B0-1BAA87C0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D879-A58B-4605-BFA7-30D2A2E49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17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15A0A-ED4B-4E47-AA48-61F1AA8F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D13B08-B042-42A0-B080-79193264A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871909-6BCB-4AA0-AEAB-09AB947B4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5512AE-243C-4865-8957-89984D59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FEE1-2732-4D7D-B048-8AD3278F37AD}" type="datetimeFigureOut">
              <a:rPr lang="de-DE" smtClean="0"/>
              <a:t>17.07.2021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1FC393-B12F-4321-ABD8-1F01E903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B61195-038C-466F-8371-A58331EB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D879-A58B-4605-BFA7-30D2A2E49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49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C8FCCD3-B037-4E86-99C8-5D2E4FD5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B1A0F4-1CB7-401E-8CBC-97A8E8D8C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F2ACE-30BD-443C-ABB9-DCAAB36D5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BFEE1-2732-4D7D-B048-8AD3278F37AD}" type="datetimeFigureOut">
              <a:rPr lang="de-DE" smtClean="0"/>
              <a:t>17.07.2021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318C90-3F7B-4BEF-962F-5C50BEE76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BC3854-FFFA-4551-915C-F1FC05C99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ED879-A58B-4605-BFA7-30D2A2E49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20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llipse 61">
            <a:extLst>
              <a:ext uri="{FF2B5EF4-FFF2-40B4-BE49-F238E27FC236}">
                <a16:creationId xmlns:a16="http://schemas.microsoft.com/office/drawing/2014/main" id="{A6D93469-ECF6-46FF-93CF-A2F080417BCA}"/>
              </a:ext>
            </a:extLst>
          </p:cNvPr>
          <p:cNvSpPr/>
          <p:nvPr/>
        </p:nvSpPr>
        <p:spPr>
          <a:xfrm>
            <a:off x="3842729" y="4783250"/>
            <a:ext cx="3192114" cy="229433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Freihandform: Form 77">
            <a:extLst>
              <a:ext uri="{FF2B5EF4-FFF2-40B4-BE49-F238E27FC236}">
                <a16:creationId xmlns:a16="http://schemas.microsoft.com/office/drawing/2014/main" id="{DE3B8887-0BAC-4A97-ABFB-E23D54FD4778}"/>
              </a:ext>
            </a:extLst>
          </p:cNvPr>
          <p:cNvSpPr/>
          <p:nvPr/>
        </p:nvSpPr>
        <p:spPr>
          <a:xfrm>
            <a:off x="7386806" y="4910363"/>
            <a:ext cx="1159585" cy="613483"/>
          </a:xfrm>
          <a:custGeom>
            <a:avLst/>
            <a:gdLst>
              <a:gd name="connsiteX0" fmla="*/ 122848 w 1149611"/>
              <a:gd name="connsiteY0" fmla="*/ 0 h 613483"/>
              <a:gd name="connsiteX1" fmla="*/ 1016742 w 1149611"/>
              <a:gd name="connsiteY1" fmla="*/ 0 h 613483"/>
              <a:gd name="connsiteX2" fmla="*/ 1124507 w 1149611"/>
              <a:gd name="connsiteY2" fmla="*/ 44638 h 613483"/>
              <a:gd name="connsiteX3" fmla="*/ 1149611 w 1149611"/>
              <a:gd name="connsiteY3" fmla="*/ 81872 h 613483"/>
              <a:gd name="connsiteX4" fmla="*/ 1148478 w 1149611"/>
              <a:gd name="connsiteY4" fmla="*/ 87681 h 613483"/>
              <a:gd name="connsiteX5" fmla="*/ 1114973 w 1149611"/>
              <a:gd name="connsiteY5" fmla="*/ 138079 h 613483"/>
              <a:gd name="connsiteX6" fmla="*/ 683699 w 1149611"/>
              <a:gd name="connsiteY6" fmla="*/ 568902 h 613483"/>
              <a:gd name="connsiteX7" fmla="*/ 468169 w 1149611"/>
              <a:gd name="connsiteY7" fmla="*/ 568789 h 613483"/>
              <a:gd name="connsiteX8" fmla="*/ 37347 w 1149611"/>
              <a:gd name="connsiteY8" fmla="*/ 137515 h 613483"/>
              <a:gd name="connsiteX9" fmla="*/ 3895 w 1149611"/>
              <a:gd name="connsiteY9" fmla="*/ 87082 h 613483"/>
              <a:gd name="connsiteX10" fmla="*/ 0 w 1149611"/>
              <a:gd name="connsiteY10" fmla="*/ 67010 h 613483"/>
              <a:gd name="connsiteX11" fmla="*/ 15083 w 1149611"/>
              <a:gd name="connsiteY11" fmla="*/ 44638 h 613483"/>
              <a:gd name="connsiteX12" fmla="*/ 122848 w 1149611"/>
              <a:gd name="connsiteY12" fmla="*/ 0 h 61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9611" h="613483">
                <a:moveTo>
                  <a:pt x="122848" y="0"/>
                </a:moveTo>
                <a:lnTo>
                  <a:pt x="1016742" y="0"/>
                </a:lnTo>
                <a:cubicBezTo>
                  <a:pt x="1058827" y="0"/>
                  <a:pt x="1096928" y="17059"/>
                  <a:pt x="1124507" y="44638"/>
                </a:cubicBezTo>
                <a:lnTo>
                  <a:pt x="1149611" y="81872"/>
                </a:lnTo>
                <a:lnTo>
                  <a:pt x="1148478" y="87681"/>
                </a:lnTo>
                <a:cubicBezTo>
                  <a:pt x="1141029" y="106023"/>
                  <a:pt x="1129860" y="123208"/>
                  <a:pt x="1114973" y="138079"/>
                </a:cubicBezTo>
                <a:lnTo>
                  <a:pt x="683699" y="568902"/>
                </a:lnTo>
                <a:cubicBezTo>
                  <a:pt x="624151" y="628388"/>
                  <a:pt x="527655" y="628337"/>
                  <a:pt x="468169" y="568789"/>
                </a:cubicBezTo>
                <a:lnTo>
                  <a:pt x="37347" y="137515"/>
                </a:lnTo>
                <a:cubicBezTo>
                  <a:pt x="22475" y="122628"/>
                  <a:pt x="11325" y="105432"/>
                  <a:pt x="3895" y="87082"/>
                </a:cubicBezTo>
                <a:lnTo>
                  <a:pt x="0" y="67010"/>
                </a:lnTo>
                <a:lnTo>
                  <a:pt x="15083" y="44638"/>
                </a:lnTo>
                <a:cubicBezTo>
                  <a:pt x="42663" y="17059"/>
                  <a:pt x="80763" y="0"/>
                  <a:pt x="122848" y="0"/>
                </a:cubicBezTo>
                <a:close/>
              </a:path>
            </a:pathLst>
          </a:custGeom>
          <a:solidFill>
            <a:schemeClr val="bg1">
              <a:lumMod val="75000"/>
              <a:alpha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005F6B4-7F7F-4E12-8D5C-5E251410218D}"/>
              </a:ext>
            </a:extLst>
          </p:cNvPr>
          <p:cNvSpPr/>
          <p:nvPr/>
        </p:nvSpPr>
        <p:spPr>
          <a:xfrm>
            <a:off x="3927562" y="3515176"/>
            <a:ext cx="1374944" cy="137494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+ Mobile</a:t>
            </a:r>
            <a:br>
              <a:rPr lang="de-DE" sz="1400" dirty="0"/>
            </a:br>
            <a:r>
              <a:rPr lang="de-DE" sz="1400" dirty="0"/>
              <a:t>+ Tablet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8D544F94-016C-4F1A-B293-5613EA83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71" y="2701547"/>
            <a:ext cx="695422" cy="600159"/>
          </a:xfrm>
          <a:prstGeom prst="rect">
            <a:avLst/>
          </a:prstGeom>
        </p:spPr>
      </p:pic>
      <p:sp>
        <p:nvSpPr>
          <p:cNvPr id="28" name="Ellipse 27">
            <a:extLst>
              <a:ext uri="{FF2B5EF4-FFF2-40B4-BE49-F238E27FC236}">
                <a16:creationId xmlns:a16="http://schemas.microsoft.com/office/drawing/2014/main" id="{3A724689-A324-420D-8011-F8FFCBE5C6B7}"/>
              </a:ext>
            </a:extLst>
          </p:cNvPr>
          <p:cNvSpPr/>
          <p:nvPr/>
        </p:nvSpPr>
        <p:spPr>
          <a:xfrm>
            <a:off x="2693922" y="3516682"/>
            <a:ext cx="1374944" cy="1374944"/>
          </a:xfrm>
          <a:prstGeom prst="ellipse">
            <a:avLst/>
          </a:prstGeom>
          <a:solidFill>
            <a:srgbClr val="2632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@Paul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19FFD76B-72E0-427F-BEB8-8C4819E32B28}"/>
              </a:ext>
            </a:extLst>
          </p:cNvPr>
          <p:cNvSpPr/>
          <p:nvPr/>
        </p:nvSpPr>
        <p:spPr>
          <a:xfrm>
            <a:off x="3531174" y="4581537"/>
            <a:ext cx="371126" cy="371126"/>
          </a:xfrm>
          <a:prstGeom prst="ellipse">
            <a:avLst/>
          </a:prstGeom>
          <a:solidFill>
            <a:srgbClr val="263238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4CF7DA43-3DDF-45B0-8D5F-FEFBD7648FA4}"/>
              </a:ext>
            </a:extLst>
          </p:cNvPr>
          <p:cNvSpPr/>
          <p:nvPr/>
        </p:nvSpPr>
        <p:spPr>
          <a:xfrm>
            <a:off x="3696426" y="4581537"/>
            <a:ext cx="371126" cy="371126"/>
          </a:xfrm>
          <a:prstGeom prst="ellipse">
            <a:avLst/>
          </a:prstGeom>
          <a:solidFill>
            <a:srgbClr val="263238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CD7AC78-919F-44BB-8F5B-BB7DCFAD5535}"/>
              </a:ext>
            </a:extLst>
          </p:cNvPr>
          <p:cNvSpPr/>
          <p:nvPr/>
        </p:nvSpPr>
        <p:spPr>
          <a:xfrm>
            <a:off x="3874178" y="4581200"/>
            <a:ext cx="371126" cy="371126"/>
          </a:xfrm>
          <a:prstGeom prst="ellipse">
            <a:avLst/>
          </a:prstGeom>
          <a:solidFill>
            <a:srgbClr val="263238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485A9310-6A81-4C84-B8A1-1EE30B24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009" y="2684645"/>
            <a:ext cx="657317" cy="590632"/>
          </a:xfrm>
          <a:prstGeom prst="rect">
            <a:avLst/>
          </a:prstGeom>
        </p:spPr>
      </p:pic>
      <p:sp>
        <p:nvSpPr>
          <p:cNvPr id="26" name="Ellipse 25">
            <a:extLst>
              <a:ext uri="{FF2B5EF4-FFF2-40B4-BE49-F238E27FC236}">
                <a16:creationId xmlns:a16="http://schemas.microsoft.com/office/drawing/2014/main" id="{044C8534-019A-4AE1-BE3A-1D702C11C048}"/>
              </a:ext>
            </a:extLst>
          </p:cNvPr>
          <p:cNvSpPr/>
          <p:nvPr/>
        </p:nvSpPr>
        <p:spPr>
          <a:xfrm>
            <a:off x="1527588" y="3516682"/>
            <a:ext cx="1374944" cy="1374944"/>
          </a:xfrm>
          <a:prstGeom prst="ellipse">
            <a:avLst/>
          </a:prstGeom>
          <a:solidFill>
            <a:srgbClr val="4F5B6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„Lunch </a:t>
            </a:r>
            <a:r>
              <a:rPr lang="de-DE" sz="1400" dirty="0" err="1"/>
              <a:t>ready</a:t>
            </a:r>
            <a:r>
              <a:rPr lang="de-DE" sz="1400" dirty="0"/>
              <a:t>, </a:t>
            </a:r>
            <a:r>
              <a:rPr lang="de-DE" sz="1400" dirty="0" err="1"/>
              <a:t>come</a:t>
            </a:r>
            <a:r>
              <a:rPr lang="de-DE" sz="1400" dirty="0"/>
              <a:t> </a:t>
            </a:r>
            <a:r>
              <a:rPr lang="de-DE" sz="1400" dirty="0" err="1"/>
              <a:t>up</a:t>
            </a:r>
            <a:r>
              <a:rPr lang="de-DE" sz="1400" dirty="0"/>
              <a:t>!“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E9267C7F-3BCF-4048-A466-81E16EBE7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586" y="2596931"/>
            <a:ext cx="704948" cy="647790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0892899-3AA9-4853-902B-1204C26774E5}"/>
              </a:ext>
            </a:extLst>
          </p:cNvPr>
          <p:cNvGrpSpPr/>
          <p:nvPr/>
        </p:nvGrpSpPr>
        <p:grpSpPr>
          <a:xfrm>
            <a:off x="3130527" y="1113145"/>
            <a:ext cx="1912962" cy="1374944"/>
            <a:chOff x="2029216" y="1427967"/>
            <a:chExt cx="400833" cy="288099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B069A15-5E64-4096-9F8F-F1715C60106D}"/>
                </a:ext>
              </a:extLst>
            </p:cNvPr>
            <p:cNvSpPr/>
            <p:nvPr/>
          </p:nvSpPr>
          <p:spPr>
            <a:xfrm>
              <a:off x="2029216" y="1427967"/>
              <a:ext cx="400833" cy="2880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8A35DAD-9448-45C2-ADC6-E567769E5F93}"/>
                </a:ext>
              </a:extLst>
            </p:cNvPr>
            <p:cNvSpPr/>
            <p:nvPr/>
          </p:nvSpPr>
          <p:spPr>
            <a:xfrm>
              <a:off x="2105025" y="1533134"/>
              <a:ext cx="77764" cy="777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B3FFE38-6391-4157-A4BA-6D0AA39E8F08}"/>
                </a:ext>
              </a:extLst>
            </p:cNvPr>
            <p:cNvSpPr/>
            <p:nvPr/>
          </p:nvSpPr>
          <p:spPr>
            <a:xfrm>
              <a:off x="2190750" y="1533134"/>
              <a:ext cx="77764" cy="777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F6E810A8-EEF7-4CDA-AD3B-0B33C69D2028}"/>
                </a:ext>
              </a:extLst>
            </p:cNvPr>
            <p:cNvSpPr/>
            <p:nvPr/>
          </p:nvSpPr>
          <p:spPr>
            <a:xfrm>
              <a:off x="2278431" y="1533134"/>
              <a:ext cx="77764" cy="777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38594713-0285-4524-997E-01C347AEE6C8}"/>
              </a:ext>
            </a:extLst>
          </p:cNvPr>
          <p:cNvSpPr/>
          <p:nvPr/>
        </p:nvSpPr>
        <p:spPr>
          <a:xfrm>
            <a:off x="2025627" y="1928029"/>
            <a:ext cx="400833" cy="2880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A9D771-B2BD-48FC-855C-6D95E84368D7}"/>
              </a:ext>
            </a:extLst>
          </p:cNvPr>
          <p:cNvSpPr/>
          <p:nvPr/>
        </p:nvSpPr>
        <p:spPr>
          <a:xfrm>
            <a:off x="2101436" y="2033196"/>
            <a:ext cx="77764" cy="777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2E8EB80-DE0F-4E75-8D96-B51BF2D84A14}"/>
              </a:ext>
            </a:extLst>
          </p:cNvPr>
          <p:cNvSpPr/>
          <p:nvPr/>
        </p:nvSpPr>
        <p:spPr>
          <a:xfrm>
            <a:off x="2187161" y="2033196"/>
            <a:ext cx="77764" cy="777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E4E6842-C06A-46E8-AA22-84CFD52D446A}"/>
              </a:ext>
            </a:extLst>
          </p:cNvPr>
          <p:cNvSpPr/>
          <p:nvPr/>
        </p:nvSpPr>
        <p:spPr>
          <a:xfrm>
            <a:off x="2274842" y="2033196"/>
            <a:ext cx="77764" cy="777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B00B55B-46F1-4395-87E8-2504CCAA098C}"/>
              </a:ext>
            </a:extLst>
          </p:cNvPr>
          <p:cNvSpPr/>
          <p:nvPr/>
        </p:nvSpPr>
        <p:spPr>
          <a:xfrm>
            <a:off x="9043691" y="4264854"/>
            <a:ext cx="1912962" cy="13749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988DFC1-E058-4503-A6DD-3803A2FA295D}"/>
              </a:ext>
            </a:extLst>
          </p:cNvPr>
          <p:cNvSpPr/>
          <p:nvPr/>
        </p:nvSpPr>
        <p:spPr>
          <a:xfrm>
            <a:off x="7849658" y="5744855"/>
            <a:ext cx="371126" cy="371126"/>
          </a:xfrm>
          <a:prstGeom prst="ellipse">
            <a:avLst/>
          </a:prstGeom>
          <a:solidFill>
            <a:srgbClr val="4F5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8DF4F2E-6EAB-42FF-A05F-05B3A4A3FE2F}"/>
              </a:ext>
            </a:extLst>
          </p:cNvPr>
          <p:cNvSpPr/>
          <p:nvPr/>
        </p:nvSpPr>
        <p:spPr>
          <a:xfrm>
            <a:off x="8258778" y="5744855"/>
            <a:ext cx="371126" cy="371126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7E9C1B0-EEF9-4BF6-84A2-4A92A68065DE}"/>
              </a:ext>
            </a:extLst>
          </p:cNvPr>
          <p:cNvSpPr/>
          <p:nvPr/>
        </p:nvSpPr>
        <p:spPr>
          <a:xfrm>
            <a:off x="8091877" y="1113145"/>
            <a:ext cx="1912962" cy="137494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B3F0402-B213-4BE8-8111-DA78345E9778}"/>
              </a:ext>
            </a:extLst>
          </p:cNvPr>
          <p:cNvGrpSpPr/>
          <p:nvPr/>
        </p:nvGrpSpPr>
        <p:grpSpPr>
          <a:xfrm>
            <a:off x="9405489" y="4782437"/>
            <a:ext cx="1198700" cy="371126"/>
            <a:chOff x="6570857" y="3944889"/>
            <a:chExt cx="1198700" cy="371126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9DE498AB-4DC8-4F1E-950E-87AD0B4E9782}"/>
                </a:ext>
              </a:extLst>
            </p:cNvPr>
            <p:cNvSpPr/>
            <p:nvPr/>
          </p:nvSpPr>
          <p:spPr>
            <a:xfrm>
              <a:off x="6570857" y="3944889"/>
              <a:ext cx="371126" cy="371126"/>
            </a:xfrm>
            <a:prstGeom prst="ellipse">
              <a:avLst/>
            </a:prstGeom>
            <a:solidFill>
              <a:srgbClr val="FF796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F80C81C-43EF-40B1-B2DC-B5E9243AFB32}"/>
                </a:ext>
              </a:extLst>
            </p:cNvPr>
            <p:cNvSpPr/>
            <p:nvPr/>
          </p:nvSpPr>
          <p:spPr>
            <a:xfrm>
              <a:off x="6979977" y="3944889"/>
              <a:ext cx="371126" cy="371126"/>
            </a:xfrm>
            <a:prstGeom prst="ellipse">
              <a:avLst/>
            </a:prstGeom>
            <a:solidFill>
              <a:srgbClr val="4F5B6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2AE58393-CC1F-432A-8291-A578E988A20F}"/>
                </a:ext>
              </a:extLst>
            </p:cNvPr>
            <p:cNvSpPr/>
            <p:nvPr/>
          </p:nvSpPr>
          <p:spPr>
            <a:xfrm>
              <a:off x="7398431" y="3944889"/>
              <a:ext cx="371126" cy="371126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Ellipse 23">
            <a:extLst>
              <a:ext uri="{FF2B5EF4-FFF2-40B4-BE49-F238E27FC236}">
                <a16:creationId xmlns:a16="http://schemas.microsoft.com/office/drawing/2014/main" id="{66F1C0D0-5B57-4198-84BF-3FB7FA418C70}"/>
              </a:ext>
            </a:extLst>
          </p:cNvPr>
          <p:cNvSpPr/>
          <p:nvPr/>
        </p:nvSpPr>
        <p:spPr>
          <a:xfrm>
            <a:off x="271329" y="3516682"/>
            <a:ext cx="1374944" cy="1374944"/>
          </a:xfrm>
          <a:prstGeom prst="ellipse">
            <a:avLst/>
          </a:prstGeom>
          <a:solidFill>
            <a:srgbClr val="FF796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r>
              <a:rPr lang="de-DE" sz="1200" dirty="0"/>
              <a:t>F0-34-AC-03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68EA7FF7-3484-4064-9401-8FA4829A7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63" y="3756653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745D5971-E793-4050-A0A6-9EFD01443145}"/>
              </a:ext>
            </a:extLst>
          </p:cNvPr>
          <p:cNvSpPr/>
          <p:nvPr/>
        </p:nvSpPr>
        <p:spPr>
          <a:xfrm>
            <a:off x="8960677" y="2511118"/>
            <a:ext cx="1912962" cy="137494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83592C1D-FEA7-41AD-BE98-EAF6731FF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92" y="2664949"/>
            <a:ext cx="676369" cy="676369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BF92849-13FA-4F2F-BBA2-761C5E5E856D}"/>
              </a:ext>
            </a:extLst>
          </p:cNvPr>
          <p:cNvGrpSpPr/>
          <p:nvPr/>
        </p:nvGrpSpPr>
        <p:grpSpPr>
          <a:xfrm>
            <a:off x="6698478" y="4318228"/>
            <a:ext cx="1198700" cy="371126"/>
            <a:chOff x="6570857" y="3944889"/>
            <a:chExt cx="1198700" cy="371126"/>
          </a:xfrm>
        </p:grpSpPr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BBFC6CB-C4BE-4633-8BF7-BD4946131F86}"/>
                </a:ext>
              </a:extLst>
            </p:cNvPr>
            <p:cNvSpPr/>
            <p:nvPr/>
          </p:nvSpPr>
          <p:spPr>
            <a:xfrm>
              <a:off x="6570857" y="3944889"/>
              <a:ext cx="371126" cy="371126"/>
            </a:xfrm>
            <a:prstGeom prst="ellipse">
              <a:avLst/>
            </a:prstGeom>
            <a:solidFill>
              <a:srgbClr val="FF796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FB05AE3F-CB5F-449E-A177-B90B178A63CB}"/>
                </a:ext>
              </a:extLst>
            </p:cNvPr>
            <p:cNvSpPr/>
            <p:nvPr/>
          </p:nvSpPr>
          <p:spPr>
            <a:xfrm>
              <a:off x="6979977" y="3944889"/>
              <a:ext cx="371126" cy="371126"/>
            </a:xfrm>
            <a:prstGeom prst="ellipse">
              <a:avLst/>
            </a:prstGeom>
            <a:solidFill>
              <a:srgbClr val="4F5B6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DF82C2A9-07A1-4783-AC91-A8854D54B193}"/>
                </a:ext>
              </a:extLst>
            </p:cNvPr>
            <p:cNvSpPr/>
            <p:nvPr/>
          </p:nvSpPr>
          <p:spPr>
            <a:xfrm>
              <a:off x="7398431" y="3944889"/>
              <a:ext cx="371126" cy="371126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4F370154-BE45-4B36-BDEB-85D1D818680B}"/>
              </a:ext>
            </a:extLst>
          </p:cNvPr>
          <p:cNvSpPr/>
          <p:nvPr/>
        </p:nvSpPr>
        <p:spPr>
          <a:xfrm>
            <a:off x="1514861" y="5574726"/>
            <a:ext cx="1198700" cy="914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F8D777F-4CB3-4FCF-B501-48923B38CD68}"/>
              </a:ext>
            </a:extLst>
          </p:cNvPr>
          <p:cNvSpPr/>
          <p:nvPr/>
        </p:nvSpPr>
        <p:spPr>
          <a:xfrm>
            <a:off x="1478222" y="5532656"/>
            <a:ext cx="1246427" cy="968375"/>
          </a:xfrm>
          <a:prstGeom prst="rect">
            <a:avLst/>
          </a:prstGeom>
          <a:gradFill flip="none" rotWithShape="1">
            <a:gsLst>
              <a:gs pos="43000">
                <a:schemeClr val="bg1"/>
              </a:gs>
              <a:gs pos="84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114CAEA-1C70-43D9-BDB1-9D12F06CF2C9}"/>
              </a:ext>
            </a:extLst>
          </p:cNvPr>
          <p:cNvSpPr/>
          <p:nvPr/>
        </p:nvSpPr>
        <p:spPr>
          <a:xfrm>
            <a:off x="2315703" y="6063231"/>
            <a:ext cx="371126" cy="371126"/>
          </a:xfrm>
          <a:prstGeom prst="ellipse">
            <a:avLst/>
          </a:prstGeom>
          <a:solidFill>
            <a:srgbClr val="000A1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74FAC06-47EC-4A28-9851-59CCAFA1D4BB}"/>
              </a:ext>
            </a:extLst>
          </p:cNvPr>
          <p:cNvSpPr/>
          <p:nvPr/>
        </p:nvSpPr>
        <p:spPr>
          <a:xfrm>
            <a:off x="2171572" y="6063231"/>
            <a:ext cx="371126" cy="371126"/>
          </a:xfrm>
          <a:prstGeom prst="ellipse">
            <a:avLst/>
          </a:prstGeom>
          <a:solidFill>
            <a:srgbClr val="2632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D6F81541-254B-44D4-92BE-48019BB29D87}"/>
              </a:ext>
            </a:extLst>
          </p:cNvPr>
          <p:cNvSpPr/>
          <p:nvPr/>
        </p:nvSpPr>
        <p:spPr>
          <a:xfrm>
            <a:off x="2027440" y="6063231"/>
            <a:ext cx="371126" cy="371126"/>
          </a:xfrm>
          <a:prstGeom prst="ellipse">
            <a:avLst/>
          </a:prstGeom>
          <a:solidFill>
            <a:srgbClr val="4F5B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3304785-2E86-4267-BB37-1F19E8B43655}"/>
              </a:ext>
            </a:extLst>
          </p:cNvPr>
          <p:cNvSpPr/>
          <p:nvPr/>
        </p:nvSpPr>
        <p:spPr>
          <a:xfrm>
            <a:off x="1883308" y="6063231"/>
            <a:ext cx="371126" cy="371126"/>
          </a:xfrm>
          <a:prstGeom prst="ellipse">
            <a:avLst/>
          </a:prstGeom>
          <a:solidFill>
            <a:srgbClr val="FF79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12C38EBC-BBC9-4FF9-862A-51863CA92A7E}"/>
              </a:ext>
            </a:extLst>
          </p:cNvPr>
          <p:cNvSpPr/>
          <p:nvPr/>
        </p:nvSpPr>
        <p:spPr>
          <a:xfrm>
            <a:off x="10017614" y="412236"/>
            <a:ext cx="1198700" cy="914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382ABE4-6E79-4B69-A269-89F0CA7DC031}"/>
              </a:ext>
            </a:extLst>
          </p:cNvPr>
          <p:cNvSpPr/>
          <p:nvPr/>
        </p:nvSpPr>
        <p:spPr>
          <a:xfrm>
            <a:off x="9980975" y="370166"/>
            <a:ext cx="1246427" cy="968375"/>
          </a:xfrm>
          <a:prstGeom prst="rect">
            <a:avLst/>
          </a:prstGeom>
          <a:gradFill flip="none" rotWithShape="1">
            <a:gsLst>
              <a:gs pos="43000">
                <a:schemeClr val="bg1"/>
              </a:gs>
              <a:gs pos="84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8868F183-A4BE-4914-B882-A42CEA587530}"/>
              </a:ext>
            </a:extLst>
          </p:cNvPr>
          <p:cNvSpPr/>
          <p:nvPr/>
        </p:nvSpPr>
        <p:spPr>
          <a:xfrm>
            <a:off x="10794344" y="869436"/>
            <a:ext cx="371126" cy="371126"/>
          </a:xfrm>
          <a:prstGeom prst="ellipse">
            <a:avLst/>
          </a:prstGeom>
          <a:solidFill>
            <a:srgbClr val="2632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428B7F0B-2F46-4744-A98D-9FD4692B1408}"/>
              </a:ext>
            </a:extLst>
          </p:cNvPr>
          <p:cNvSpPr/>
          <p:nvPr/>
        </p:nvSpPr>
        <p:spPr>
          <a:xfrm>
            <a:off x="10568637" y="869436"/>
            <a:ext cx="371126" cy="371126"/>
          </a:xfrm>
          <a:prstGeom prst="ellipse">
            <a:avLst/>
          </a:prstGeom>
          <a:solidFill>
            <a:srgbClr val="4F5B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D586C89C-C9EC-4F64-BD35-7939E9764B17}"/>
              </a:ext>
            </a:extLst>
          </p:cNvPr>
          <p:cNvSpPr/>
          <p:nvPr/>
        </p:nvSpPr>
        <p:spPr>
          <a:xfrm>
            <a:off x="10342930" y="869436"/>
            <a:ext cx="371126" cy="371126"/>
          </a:xfrm>
          <a:prstGeom prst="ellipse">
            <a:avLst/>
          </a:prstGeom>
          <a:solidFill>
            <a:srgbClr val="FF79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2B6DF028-B1ED-485B-8560-5E55673685F7}"/>
              </a:ext>
            </a:extLst>
          </p:cNvPr>
          <p:cNvSpPr/>
          <p:nvPr/>
        </p:nvSpPr>
        <p:spPr>
          <a:xfrm>
            <a:off x="9312835" y="2718002"/>
            <a:ext cx="1198700" cy="914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15B88789-F372-4FBA-8984-635D79EE46BC}"/>
              </a:ext>
            </a:extLst>
          </p:cNvPr>
          <p:cNvSpPr/>
          <p:nvPr/>
        </p:nvSpPr>
        <p:spPr>
          <a:xfrm>
            <a:off x="10089565" y="3175202"/>
            <a:ext cx="371126" cy="371126"/>
          </a:xfrm>
          <a:prstGeom prst="ellipse">
            <a:avLst/>
          </a:prstGeom>
          <a:solidFill>
            <a:srgbClr val="2632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974BEA60-64FD-4DB9-9083-3AAA431F7932}"/>
              </a:ext>
            </a:extLst>
          </p:cNvPr>
          <p:cNvSpPr/>
          <p:nvPr/>
        </p:nvSpPr>
        <p:spPr>
          <a:xfrm>
            <a:off x="9863858" y="3175202"/>
            <a:ext cx="371126" cy="371126"/>
          </a:xfrm>
          <a:prstGeom prst="ellipse">
            <a:avLst/>
          </a:prstGeom>
          <a:solidFill>
            <a:srgbClr val="4F5B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E341A2F1-C25B-4167-9A1C-35F723B578DD}"/>
              </a:ext>
            </a:extLst>
          </p:cNvPr>
          <p:cNvSpPr/>
          <p:nvPr/>
        </p:nvSpPr>
        <p:spPr>
          <a:xfrm>
            <a:off x="9638151" y="3175202"/>
            <a:ext cx="371126" cy="371126"/>
          </a:xfrm>
          <a:prstGeom prst="ellipse">
            <a:avLst/>
          </a:prstGeom>
          <a:solidFill>
            <a:srgbClr val="FF79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B4BF9810-B9E4-4C68-864D-DB6EA9986C21}"/>
              </a:ext>
            </a:extLst>
          </p:cNvPr>
          <p:cNvSpPr/>
          <p:nvPr/>
        </p:nvSpPr>
        <p:spPr>
          <a:xfrm>
            <a:off x="6470254" y="1338541"/>
            <a:ext cx="11987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3660364-9C6D-43BD-AA52-54A12F413104}"/>
              </a:ext>
            </a:extLst>
          </p:cNvPr>
          <p:cNvGrpSpPr/>
          <p:nvPr/>
        </p:nvGrpSpPr>
        <p:grpSpPr>
          <a:xfrm>
            <a:off x="6620706" y="1834044"/>
            <a:ext cx="1048248" cy="371126"/>
            <a:chOff x="6717190" y="3571090"/>
            <a:chExt cx="1048248" cy="371126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7929553F-BF4E-4FA5-892F-61D5D981DDEB}"/>
                </a:ext>
              </a:extLst>
            </p:cNvPr>
            <p:cNvSpPr/>
            <p:nvPr/>
          </p:nvSpPr>
          <p:spPr>
            <a:xfrm>
              <a:off x="7394312" y="3571090"/>
              <a:ext cx="371126" cy="371126"/>
            </a:xfrm>
            <a:prstGeom prst="ellipse">
              <a:avLst/>
            </a:prstGeom>
            <a:solidFill>
              <a:srgbClr val="000A1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FE4175FF-E707-4DBC-BE91-128D7B3E04DB}"/>
                </a:ext>
              </a:extLst>
            </p:cNvPr>
            <p:cNvSpPr/>
            <p:nvPr/>
          </p:nvSpPr>
          <p:spPr>
            <a:xfrm>
              <a:off x="7168604" y="3571090"/>
              <a:ext cx="371126" cy="371126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FA7E6BFC-6FF9-4BF9-B908-3D541D0090E4}"/>
                </a:ext>
              </a:extLst>
            </p:cNvPr>
            <p:cNvSpPr/>
            <p:nvPr/>
          </p:nvSpPr>
          <p:spPr>
            <a:xfrm>
              <a:off x="6942897" y="3571090"/>
              <a:ext cx="371126" cy="371126"/>
            </a:xfrm>
            <a:prstGeom prst="ellipse">
              <a:avLst/>
            </a:prstGeom>
            <a:solidFill>
              <a:srgbClr val="4F5B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59925774-997D-4FC3-89FD-D7A0822EA504}"/>
                </a:ext>
              </a:extLst>
            </p:cNvPr>
            <p:cNvSpPr/>
            <p:nvPr/>
          </p:nvSpPr>
          <p:spPr>
            <a:xfrm>
              <a:off x="6717190" y="3571090"/>
              <a:ext cx="371126" cy="371126"/>
            </a:xfrm>
            <a:prstGeom prst="ellipse">
              <a:avLst/>
            </a:prstGeom>
            <a:solidFill>
              <a:srgbClr val="FF79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DE4C21E0-65D4-45F8-B49B-F067A92F0489}"/>
              </a:ext>
            </a:extLst>
          </p:cNvPr>
          <p:cNvGrpSpPr/>
          <p:nvPr/>
        </p:nvGrpSpPr>
        <p:grpSpPr>
          <a:xfrm>
            <a:off x="8905435" y="5433489"/>
            <a:ext cx="1198700" cy="1237400"/>
            <a:chOff x="8905435" y="5433489"/>
            <a:chExt cx="1198700" cy="1237400"/>
          </a:xfrm>
        </p:grpSpPr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0A60DAC9-59BA-491B-84A4-25BD5CF40926}"/>
                </a:ext>
              </a:extLst>
            </p:cNvPr>
            <p:cNvSpPr/>
            <p:nvPr/>
          </p:nvSpPr>
          <p:spPr>
            <a:xfrm>
              <a:off x="8905435" y="5756489"/>
              <a:ext cx="1198700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2E901202-E9AC-4B15-9E65-E28FCE200C27}"/>
                </a:ext>
              </a:extLst>
            </p:cNvPr>
            <p:cNvGrpSpPr/>
            <p:nvPr/>
          </p:nvGrpSpPr>
          <p:grpSpPr>
            <a:xfrm>
              <a:off x="9234969" y="6242539"/>
              <a:ext cx="822540" cy="371126"/>
              <a:chOff x="5122235" y="5917207"/>
              <a:chExt cx="822540" cy="371126"/>
            </a:xfrm>
          </p:grpSpPr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F2564239-AF39-4477-BEAB-78718FD1FCC8}"/>
                  </a:ext>
                </a:extLst>
              </p:cNvPr>
              <p:cNvSpPr/>
              <p:nvPr/>
            </p:nvSpPr>
            <p:spPr>
              <a:xfrm>
                <a:off x="5573649" y="5917207"/>
                <a:ext cx="371126" cy="371126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9A0BDC2B-0CBD-4045-83B4-D711ECEF71FE}"/>
                  </a:ext>
                </a:extLst>
              </p:cNvPr>
              <p:cNvSpPr/>
              <p:nvPr/>
            </p:nvSpPr>
            <p:spPr>
              <a:xfrm>
                <a:off x="5347942" y="5917207"/>
                <a:ext cx="371126" cy="371126"/>
              </a:xfrm>
              <a:prstGeom prst="ellipse">
                <a:avLst/>
              </a:prstGeom>
              <a:solidFill>
                <a:srgbClr val="4F5B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200F995F-10A7-4B27-A7C3-31630112AA6B}"/>
                  </a:ext>
                </a:extLst>
              </p:cNvPr>
              <p:cNvSpPr/>
              <p:nvPr/>
            </p:nvSpPr>
            <p:spPr>
              <a:xfrm>
                <a:off x="5122235" y="5917207"/>
                <a:ext cx="371126" cy="371126"/>
              </a:xfrm>
              <a:prstGeom prst="ellipse">
                <a:avLst/>
              </a:prstGeom>
              <a:solidFill>
                <a:srgbClr val="FF796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9E5DC2E6-6C9A-4996-BB98-17B719283AE2}"/>
                </a:ext>
              </a:extLst>
            </p:cNvPr>
            <p:cNvSpPr/>
            <p:nvPr/>
          </p:nvSpPr>
          <p:spPr>
            <a:xfrm rot="2700000">
              <a:off x="9065015" y="5434575"/>
              <a:ext cx="887831" cy="885659"/>
            </a:xfrm>
            <a:custGeom>
              <a:avLst/>
              <a:gdLst>
                <a:gd name="connsiteX0" fmla="*/ 44638 w 889762"/>
                <a:gd name="connsiteY0" fmla="*/ 676717 h 887585"/>
                <a:gd name="connsiteX1" fmla="*/ 676717 w 889762"/>
                <a:gd name="connsiteY1" fmla="*/ 44638 h 887585"/>
                <a:gd name="connsiteX2" fmla="*/ 841831 w 889762"/>
                <a:gd name="connsiteY2" fmla="*/ 11160 h 887585"/>
                <a:gd name="connsiteX3" fmla="*/ 847987 w 889762"/>
                <a:gd name="connsiteY3" fmla="*/ 15247 h 887585"/>
                <a:gd name="connsiteX4" fmla="*/ 877684 w 889762"/>
                <a:gd name="connsiteY4" fmla="*/ 59294 h 887585"/>
                <a:gd name="connsiteX5" fmla="*/ 889762 w 889762"/>
                <a:gd name="connsiteY5" fmla="*/ 119120 h 887585"/>
                <a:gd name="connsiteX6" fmla="*/ 889762 w 889762"/>
                <a:gd name="connsiteY6" fmla="*/ 733888 h 887585"/>
                <a:gd name="connsiteX7" fmla="*/ 736065 w 889762"/>
                <a:gd name="connsiteY7" fmla="*/ 887585 h 887585"/>
                <a:gd name="connsiteX8" fmla="*/ 116943 w 889762"/>
                <a:gd name="connsiteY8" fmla="*/ 887585 h 887585"/>
                <a:gd name="connsiteX9" fmla="*/ 57117 w 889762"/>
                <a:gd name="connsiteY9" fmla="*/ 875507 h 887585"/>
                <a:gd name="connsiteX10" fmla="*/ 14394 w 889762"/>
                <a:gd name="connsiteY10" fmla="*/ 846703 h 887585"/>
                <a:gd name="connsiteX11" fmla="*/ 11160 w 889762"/>
                <a:gd name="connsiteY11" fmla="*/ 841831 h 887585"/>
                <a:gd name="connsiteX12" fmla="*/ 44638 w 889762"/>
                <a:gd name="connsiteY12" fmla="*/ 676717 h 887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9762" h="887585">
                  <a:moveTo>
                    <a:pt x="44638" y="676717"/>
                  </a:moveTo>
                  <a:lnTo>
                    <a:pt x="676717" y="44638"/>
                  </a:lnTo>
                  <a:cubicBezTo>
                    <a:pt x="721355" y="0"/>
                    <a:pt x="786793" y="-11159"/>
                    <a:pt x="841831" y="11160"/>
                  </a:cubicBezTo>
                  <a:lnTo>
                    <a:pt x="847987" y="15247"/>
                  </a:lnTo>
                  <a:lnTo>
                    <a:pt x="877684" y="59294"/>
                  </a:lnTo>
                  <a:cubicBezTo>
                    <a:pt x="885461" y="77682"/>
                    <a:pt x="889762" y="97899"/>
                    <a:pt x="889762" y="119120"/>
                  </a:cubicBezTo>
                  <a:lnTo>
                    <a:pt x="889762" y="733888"/>
                  </a:lnTo>
                  <a:cubicBezTo>
                    <a:pt x="889762" y="818773"/>
                    <a:pt x="820950" y="887585"/>
                    <a:pt x="736065" y="887585"/>
                  </a:cubicBezTo>
                  <a:lnTo>
                    <a:pt x="116943" y="887585"/>
                  </a:lnTo>
                  <a:cubicBezTo>
                    <a:pt x="95722" y="887585"/>
                    <a:pt x="75505" y="883284"/>
                    <a:pt x="57117" y="875507"/>
                  </a:cubicBezTo>
                  <a:lnTo>
                    <a:pt x="14394" y="846703"/>
                  </a:lnTo>
                  <a:lnTo>
                    <a:pt x="11160" y="841831"/>
                  </a:lnTo>
                  <a:cubicBezTo>
                    <a:pt x="-11159" y="786793"/>
                    <a:pt x="1" y="721354"/>
                    <a:pt x="44638" y="676717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8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95" name="Rechteck: abgerundete Ecken 94">
            <a:extLst>
              <a:ext uri="{FF2B5EF4-FFF2-40B4-BE49-F238E27FC236}">
                <a16:creationId xmlns:a16="http://schemas.microsoft.com/office/drawing/2014/main" id="{274E09F7-E210-4D47-8C3F-FF9B557EAFEF}"/>
              </a:ext>
            </a:extLst>
          </p:cNvPr>
          <p:cNvSpPr/>
          <p:nvPr/>
        </p:nvSpPr>
        <p:spPr>
          <a:xfrm rot="2700000">
            <a:off x="10898807" y="3718784"/>
            <a:ext cx="926516" cy="922162"/>
          </a:xfrm>
          <a:prstGeom prst="roundRect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: abgerundete Ecken 95">
            <a:extLst>
              <a:ext uri="{FF2B5EF4-FFF2-40B4-BE49-F238E27FC236}">
                <a16:creationId xmlns:a16="http://schemas.microsoft.com/office/drawing/2014/main" id="{1CEE3F9D-30F5-4605-9996-0FBF90D23A97}"/>
              </a:ext>
            </a:extLst>
          </p:cNvPr>
          <p:cNvSpPr/>
          <p:nvPr/>
        </p:nvSpPr>
        <p:spPr>
          <a:xfrm>
            <a:off x="6545149" y="2728594"/>
            <a:ext cx="1198700" cy="880703"/>
          </a:xfrm>
          <a:prstGeom prst="roundRect">
            <a:avLst>
              <a:gd name="adj" fmla="val 13693"/>
            </a:avLst>
          </a:prstGeom>
          <a:solidFill>
            <a:schemeClr val="bg1">
              <a:alpha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Freihandform: Form 102">
            <a:extLst>
              <a:ext uri="{FF2B5EF4-FFF2-40B4-BE49-F238E27FC236}">
                <a16:creationId xmlns:a16="http://schemas.microsoft.com/office/drawing/2014/main" id="{D3D686E7-9374-44DA-AAA4-B751D5FAC9E6}"/>
              </a:ext>
            </a:extLst>
          </p:cNvPr>
          <p:cNvSpPr/>
          <p:nvPr/>
        </p:nvSpPr>
        <p:spPr>
          <a:xfrm>
            <a:off x="8875928" y="3862574"/>
            <a:ext cx="1198700" cy="882704"/>
          </a:xfrm>
          <a:custGeom>
            <a:avLst/>
            <a:gdLst>
              <a:gd name="connsiteX0" fmla="*/ 0 w 1198700"/>
              <a:gd name="connsiteY0" fmla="*/ 592225 h 882704"/>
              <a:gd name="connsiteX1" fmla="*/ 118448 w 1198700"/>
              <a:gd name="connsiteY1" fmla="*/ 710673 h 882704"/>
              <a:gd name="connsiteX2" fmla="*/ 585017 w 1198700"/>
              <a:gd name="connsiteY2" fmla="*/ 710673 h 882704"/>
              <a:gd name="connsiteX3" fmla="*/ 599506 w 1198700"/>
              <a:gd name="connsiteY3" fmla="*/ 713493 h 882704"/>
              <a:gd name="connsiteX4" fmla="*/ 613995 w 1198700"/>
              <a:gd name="connsiteY4" fmla="*/ 710673 h 882704"/>
              <a:gd name="connsiteX5" fmla="*/ 1080252 w 1198700"/>
              <a:gd name="connsiteY5" fmla="*/ 710673 h 882704"/>
              <a:gd name="connsiteX6" fmla="*/ 1198700 w 1198700"/>
              <a:gd name="connsiteY6" fmla="*/ 592225 h 882704"/>
              <a:gd name="connsiteX7" fmla="*/ 1198700 w 1198700"/>
              <a:gd name="connsiteY7" fmla="*/ 730301 h 882704"/>
              <a:gd name="connsiteX8" fmla="*/ 1046297 w 1198700"/>
              <a:gd name="connsiteY8" fmla="*/ 882704 h 882704"/>
              <a:gd name="connsiteX9" fmla="*/ 152403 w 1198700"/>
              <a:gd name="connsiteY9" fmla="*/ 882704 h 882704"/>
              <a:gd name="connsiteX10" fmla="*/ 0 w 1198700"/>
              <a:gd name="connsiteY10" fmla="*/ 730301 h 882704"/>
              <a:gd name="connsiteX11" fmla="*/ 1188741 w 1198700"/>
              <a:gd name="connsiteY11" fmla="*/ 71378 h 882704"/>
              <a:gd name="connsiteX12" fmla="*/ 1189392 w 1198700"/>
              <a:gd name="connsiteY12" fmla="*/ 72343 h 882704"/>
              <a:gd name="connsiteX13" fmla="*/ 1198700 w 1198700"/>
              <a:gd name="connsiteY13" fmla="*/ 118448 h 882704"/>
              <a:gd name="connsiteX14" fmla="*/ 1198700 w 1198700"/>
              <a:gd name="connsiteY14" fmla="*/ 120707 h 882704"/>
              <a:gd name="connsiteX15" fmla="*/ 9959 w 1198700"/>
              <a:gd name="connsiteY15" fmla="*/ 71378 h 882704"/>
              <a:gd name="connsiteX16" fmla="*/ 0 w 1198700"/>
              <a:gd name="connsiteY16" fmla="*/ 120707 h 882704"/>
              <a:gd name="connsiteX17" fmla="*/ 0 w 1198700"/>
              <a:gd name="connsiteY17" fmla="*/ 118448 h 882704"/>
              <a:gd name="connsiteX18" fmla="*/ 9308 w 1198700"/>
              <a:gd name="connsiteY18" fmla="*/ 72343 h 882704"/>
              <a:gd name="connsiteX19" fmla="*/ 1188186 w 1198700"/>
              <a:gd name="connsiteY19" fmla="*/ 68628 h 882704"/>
              <a:gd name="connsiteX20" fmla="*/ 1188741 w 1198700"/>
              <a:gd name="connsiteY20" fmla="*/ 71378 h 882704"/>
              <a:gd name="connsiteX21" fmla="*/ 1187895 w 1198700"/>
              <a:gd name="connsiteY21" fmla="*/ 70123 h 882704"/>
              <a:gd name="connsiteX22" fmla="*/ 10819 w 1198700"/>
              <a:gd name="connsiteY22" fmla="*/ 67117 h 882704"/>
              <a:gd name="connsiteX23" fmla="*/ 11270 w 1198700"/>
              <a:gd name="connsiteY23" fmla="*/ 69434 h 882704"/>
              <a:gd name="connsiteX24" fmla="*/ 9959 w 1198700"/>
              <a:gd name="connsiteY24" fmla="*/ 71378 h 882704"/>
              <a:gd name="connsiteX25" fmla="*/ 118448 w 1198700"/>
              <a:gd name="connsiteY25" fmla="*/ 0 h 882704"/>
              <a:gd name="connsiteX26" fmla="*/ 1080252 w 1198700"/>
              <a:gd name="connsiteY26" fmla="*/ 0 h 882704"/>
              <a:gd name="connsiteX27" fmla="*/ 1164007 w 1198700"/>
              <a:gd name="connsiteY27" fmla="*/ 34693 h 882704"/>
              <a:gd name="connsiteX28" fmla="*/ 1187895 w 1198700"/>
              <a:gd name="connsiteY28" fmla="*/ 70123 h 882704"/>
              <a:gd name="connsiteX29" fmla="*/ 1179405 w 1198700"/>
              <a:gd name="connsiteY29" fmla="*/ 113756 h 882704"/>
              <a:gd name="connsiteX30" fmla="*/ 1162515 w 1198700"/>
              <a:gd name="connsiteY30" fmla="*/ 85917 h 882704"/>
              <a:gd name="connsiteX31" fmla="*/ 1044914 w 1198700"/>
              <a:gd name="connsiteY31" fmla="*/ 30457 h 882704"/>
              <a:gd name="connsiteX32" fmla="*/ 151019 w 1198700"/>
              <a:gd name="connsiteY32" fmla="*/ 30457 h 882704"/>
              <a:gd name="connsiteX33" fmla="*/ 33418 w 1198700"/>
              <a:gd name="connsiteY33" fmla="*/ 85917 h 882704"/>
              <a:gd name="connsiteX34" fmla="*/ 19077 w 1198700"/>
              <a:gd name="connsiteY34" fmla="*/ 109554 h 882704"/>
              <a:gd name="connsiteX35" fmla="*/ 11270 w 1198700"/>
              <a:gd name="connsiteY35" fmla="*/ 69434 h 882704"/>
              <a:gd name="connsiteX36" fmla="*/ 34693 w 1198700"/>
              <a:gd name="connsiteY36" fmla="*/ 34693 h 882704"/>
              <a:gd name="connsiteX37" fmla="*/ 118448 w 1198700"/>
              <a:gd name="connsiteY37" fmla="*/ 0 h 882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98700" h="882704">
                <a:moveTo>
                  <a:pt x="0" y="592225"/>
                </a:moveTo>
                <a:cubicBezTo>
                  <a:pt x="0" y="657642"/>
                  <a:pt x="53031" y="710673"/>
                  <a:pt x="118448" y="710673"/>
                </a:cubicBezTo>
                <a:lnTo>
                  <a:pt x="585017" y="710673"/>
                </a:lnTo>
                <a:lnTo>
                  <a:pt x="599506" y="713493"/>
                </a:lnTo>
                <a:lnTo>
                  <a:pt x="613995" y="710673"/>
                </a:lnTo>
                <a:lnTo>
                  <a:pt x="1080252" y="710673"/>
                </a:lnTo>
                <a:cubicBezTo>
                  <a:pt x="1145669" y="710673"/>
                  <a:pt x="1198700" y="657642"/>
                  <a:pt x="1198700" y="592225"/>
                </a:cubicBezTo>
                <a:lnTo>
                  <a:pt x="1198700" y="730301"/>
                </a:lnTo>
                <a:cubicBezTo>
                  <a:pt x="1198700" y="814471"/>
                  <a:pt x="1130467" y="882704"/>
                  <a:pt x="1046297" y="882704"/>
                </a:cubicBezTo>
                <a:lnTo>
                  <a:pt x="152403" y="882704"/>
                </a:lnTo>
                <a:cubicBezTo>
                  <a:pt x="68233" y="882704"/>
                  <a:pt x="0" y="814471"/>
                  <a:pt x="0" y="730301"/>
                </a:cubicBezTo>
                <a:close/>
                <a:moveTo>
                  <a:pt x="1188741" y="71378"/>
                </a:moveTo>
                <a:lnTo>
                  <a:pt x="1189392" y="72343"/>
                </a:lnTo>
                <a:cubicBezTo>
                  <a:pt x="1195386" y="86514"/>
                  <a:pt x="1198700" y="102094"/>
                  <a:pt x="1198700" y="118448"/>
                </a:cubicBezTo>
                <a:lnTo>
                  <a:pt x="1198700" y="120707"/>
                </a:lnTo>
                <a:close/>
                <a:moveTo>
                  <a:pt x="9959" y="71378"/>
                </a:moveTo>
                <a:lnTo>
                  <a:pt x="0" y="120707"/>
                </a:lnTo>
                <a:lnTo>
                  <a:pt x="0" y="118448"/>
                </a:lnTo>
                <a:cubicBezTo>
                  <a:pt x="0" y="102094"/>
                  <a:pt x="3314" y="86514"/>
                  <a:pt x="9308" y="72343"/>
                </a:cubicBezTo>
                <a:close/>
                <a:moveTo>
                  <a:pt x="1188186" y="68628"/>
                </a:moveTo>
                <a:lnTo>
                  <a:pt x="1188741" y="71378"/>
                </a:lnTo>
                <a:lnTo>
                  <a:pt x="1187895" y="70123"/>
                </a:lnTo>
                <a:close/>
                <a:moveTo>
                  <a:pt x="10819" y="67117"/>
                </a:moveTo>
                <a:lnTo>
                  <a:pt x="11270" y="69434"/>
                </a:lnTo>
                <a:lnTo>
                  <a:pt x="9959" y="71378"/>
                </a:lnTo>
                <a:close/>
                <a:moveTo>
                  <a:pt x="118448" y="0"/>
                </a:moveTo>
                <a:lnTo>
                  <a:pt x="1080252" y="0"/>
                </a:lnTo>
                <a:cubicBezTo>
                  <a:pt x="1112961" y="0"/>
                  <a:pt x="1142573" y="13258"/>
                  <a:pt x="1164007" y="34693"/>
                </a:cubicBezTo>
                <a:lnTo>
                  <a:pt x="1187895" y="70123"/>
                </a:lnTo>
                <a:lnTo>
                  <a:pt x="1179405" y="113756"/>
                </a:lnTo>
                <a:lnTo>
                  <a:pt x="1162515" y="85917"/>
                </a:lnTo>
                <a:cubicBezTo>
                  <a:pt x="1134562" y="52046"/>
                  <a:pt x="1092259" y="30457"/>
                  <a:pt x="1044914" y="30457"/>
                </a:cubicBezTo>
                <a:lnTo>
                  <a:pt x="151019" y="30457"/>
                </a:lnTo>
                <a:cubicBezTo>
                  <a:pt x="103675" y="30457"/>
                  <a:pt x="61371" y="52046"/>
                  <a:pt x="33418" y="85917"/>
                </a:cubicBezTo>
                <a:lnTo>
                  <a:pt x="19077" y="109554"/>
                </a:lnTo>
                <a:lnTo>
                  <a:pt x="11270" y="69434"/>
                </a:lnTo>
                <a:lnTo>
                  <a:pt x="34693" y="34693"/>
                </a:lnTo>
                <a:cubicBezTo>
                  <a:pt x="56128" y="13258"/>
                  <a:pt x="85740" y="0"/>
                  <a:pt x="118448" y="0"/>
                </a:cubicBez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8AF9FA9B-8F81-4CAC-B032-93E0ED17A424}"/>
              </a:ext>
            </a:extLst>
          </p:cNvPr>
          <p:cNvGrpSpPr/>
          <p:nvPr/>
        </p:nvGrpSpPr>
        <p:grpSpPr>
          <a:xfrm>
            <a:off x="10545031" y="5976541"/>
            <a:ext cx="1198700" cy="880703"/>
            <a:chOff x="10545031" y="5976541"/>
            <a:chExt cx="1198700" cy="880703"/>
          </a:xfrm>
        </p:grpSpPr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1912966D-14D9-4E32-9B38-C1F011286013}"/>
                </a:ext>
              </a:extLst>
            </p:cNvPr>
            <p:cNvGrpSpPr/>
            <p:nvPr/>
          </p:nvGrpSpPr>
          <p:grpSpPr>
            <a:xfrm>
              <a:off x="10656188" y="6297004"/>
              <a:ext cx="1018564" cy="371126"/>
              <a:chOff x="10990679" y="5820116"/>
              <a:chExt cx="1018564" cy="371126"/>
            </a:xfrm>
          </p:grpSpPr>
          <p:sp>
            <p:nvSpPr>
              <p:cNvPr id="108" name="Ellipse 107">
                <a:extLst>
                  <a:ext uri="{FF2B5EF4-FFF2-40B4-BE49-F238E27FC236}">
                    <a16:creationId xmlns:a16="http://schemas.microsoft.com/office/drawing/2014/main" id="{FDD41C44-DD16-43E0-A744-5751A2800895}"/>
                  </a:ext>
                </a:extLst>
              </p:cNvPr>
              <p:cNvSpPr/>
              <p:nvPr/>
            </p:nvSpPr>
            <p:spPr>
              <a:xfrm>
                <a:off x="11638117" y="5820116"/>
                <a:ext cx="371126" cy="371126"/>
              </a:xfrm>
              <a:prstGeom prst="ellipse">
                <a:avLst/>
              </a:prstGeom>
              <a:solidFill>
                <a:srgbClr val="000A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F91EDB5D-B5EE-4365-B13A-0C4615119AB7}"/>
                  </a:ext>
                </a:extLst>
              </p:cNvPr>
              <p:cNvSpPr/>
              <p:nvPr/>
            </p:nvSpPr>
            <p:spPr>
              <a:xfrm>
                <a:off x="11422305" y="5820116"/>
                <a:ext cx="371126" cy="371126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2ACFE480-84EE-4685-885B-0935C492D202}"/>
                  </a:ext>
                </a:extLst>
              </p:cNvPr>
              <p:cNvSpPr/>
              <p:nvPr/>
            </p:nvSpPr>
            <p:spPr>
              <a:xfrm>
                <a:off x="11206492" y="5820116"/>
                <a:ext cx="371126" cy="371126"/>
              </a:xfrm>
              <a:prstGeom prst="ellipse">
                <a:avLst/>
              </a:prstGeom>
              <a:solidFill>
                <a:srgbClr val="4F5B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Ellipse 106">
                <a:extLst>
                  <a:ext uri="{FF2B5EF4-FFF2-40B4-BE49-F238E27FC236}">
                    <a16:creationId xmlns:a16="http://schemas.microsoft.com/office/drawing/2014/main" id="{5D8A1F28-C1E8-4B7A-9E2A-04D5E352FB07}"/>
                  </a:ext>
                </a:extLst>
              </p:cNvPr>
              <p:cNvSpPr/>
              <p:nvPr/>
            </p:nvSpPr>
            <p:spPr>
              <a:xfrm>
                <a:off x="10990679" y="5820116"/>
                <a:ext cx="371126" cy="371126"/>
              </a:xfrm>
              <a:prstGeom prst="ellipse">
                <a:avLst/>
              </a:prstGeom>
              <a:solidFill>
                <a:srgbClr val="FF796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ACF8CF41-057E-4C4F-AD5F-638F2E92B825}"/>
                </a:ext>
              </a:extLst>
            </p:cNvPr>
            <p:cNvSpPr/>
            <p:nvPr/>
          </p:nvSpPr>
          <p:spPr>
            <a:xfrm>
              <a:off x="10545031" y="6041657"/>
              <a:ext cx="1198700" cy="815587"/>
            </a:xfrm>
            <a:custGeom>
              <a:avLst/>
              <a:gdLst>
                <a:gd name="connsiteX0" fmla="*/ 10819 w 1198700"/>
                <a:gd name="connsiteY0" fmla="*/ 0 h 815587"/>
                <a:gd name="connsiteX1" fmla="*/ 20661 w 1198700"/>
                <a:gd name="connsiteY1" fmla="*/ 50577 h 815587"/>
                <a:gd name="connsiteX2" fmla="*/ 54424 w 1198700"/>
                <a:gd name="connsiteY2" fmla="*/ 101421 h 815587"/>
                <a:gd name="connsiteX3" fmla="*/ 492209 w 1198700"/>
                <a:gd name="connsiteY3" fmla="*/ 539206 h 815587"/>
                <a:gd name="connsiteX4" fmla="*/ 709570 w 1198700"/>
                <a:gd name="connsiteY4" fmla="*/ 539206 h 815587"/>
                <a:gd name="connsiteX5" fmla="*/ 1144276 w 1198700"/>
                <a:gd name="connsiteY5" fmla="*/ 104500 h 815587"/>
                <a:gd name="connsiteX6" fmla="*/ 1178039 w 1198700"/>
                <a:gd name="connsiteY6" fmla="*/ 53656 h 815587"/>
                <a:gd name="connsiteX7" fmla="*/ 1188186 w 1198700"/>
                <a:gd name="connsiteY7" fmla="*/ 1511 h 815587"/>
                <a:gd name="connsiteX8" fmla="*/ 1198700 w 1198700"/>
                <a:gd name="connsiteY8" fmla="*/ 53590 h 815587"/>
                <a:gd name="connsiteX9" fmla="*/ 1198700 w 1198700"/>
                <a:gd name="connsiteY9" fmla="*/ 663184 h 815587"/>
                <a:gd name="connsiteX10" fmla="*/ 1046297 w 1198700"/>
                <a:gd name="connsiteY10" fmla="*/ 815587 h 815587"/>
                <a:gd name="connsiteX11" fmla="*/ 152403 w 1198700"/>
                <a:gd name="connsiteY11" fmla="*/ 815587 h 815587"/>
                <a:gd name="connsiteX12" fmla="*/ 0 w 1198700"/>
                <a:gd name="connsiteY12" fmla="*/ 663184 h 815587"/>
                <a:gd name="connsiteX13" fmla="*/ 0 w 1198700"/>
                <a:gd name="connsiteY13" fmla="*/ 53590 h 81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8700" h="815587">
                  <a:moveTo>
                    <a:pt x="10819" y="0"/>
                  </a:moveTo>
                  <a:lnTo>
                    <a:pt x="20661" y="50577"/>
                  </a:lnTo>
                  <a:cubicBezTo>
                    <a:pt x="28164" y="69079"/>
                    <a:pt x="39418" y="86416"/>
                    <a:pt x="54424" y="101421"/>
                  </a:cubicBezTo>
                  <a:lnTo>
                    <a:pt x="492209" y="539206"/>
                  </a:lnTo>
                  <a:cubicBezTo>
                    <a:pt x="552232" y="599229"/>
                    <a:pt x="649547" y="599229"/>
                    <a:pt x="709570" y="539206"/>
                  </a:cubicBezTo>
                  <a:lnTo>
                    <a:pt x="1144276" y="104500"/>
                  </a:lnTo>
                  <a:cubicBezTo>
                    <a:pt x="1159282" y="89494"/>
                    <a:pt x="1170536" y="72158"/>
                    <a:pt x="1178039" y="53656"/>
                  </a:cubicBezTo>
                  <a:lnTo>
                    <a:pt x="1188186" y="1511"/>
                  </a:lnTo>
                  <a:lnTo>
                    <a:pt x="1198700" y="53590"/>
                  </a:lnTo>
                  <a:lnTo>
                    <a:pt x="1198700" y="663184"/>
                  </a:lnTo>
                  <a:cubicBezTo>
                    <a:pt x="1198700" y="747354"/>
                    <a:pt x="1130467" y="815587"/>
                    <a:pt x="1046297" y="815587"/>
                  </a:cubicBezTo>
                  <a:lnTo>
                    <a:pt x="152403" y="815587"/>
                  </a:lnTo>
                  <a:cubicBezTo>
                    <a:pt x="68233" y="815587"/>
                    <a:pt x="0" y="747354"/>
                    <a:pt x="0" y="663184"/>
                  </a:cubicBezTo>
                  <a:lnTo>
                    <a:pt x="0" y="53590"/>
                  </a:lnTo>
                  <a:close/>
                </a:path>
              </a:pathLst>
            </a:custGeom>
            <a:solidFill>
              <a:schemeClr val="bg1">
                <a:lumMod val="75000"/>
                <a:alpha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3" name="Freihandform: Form 112">
              <a:extLst>
                <a:ext uri="{FF2B5EF4-FFF2-40B4-BE49-F238E27FC236}">
                  <a16:creationId xmlns:a16="http://schemas.microsoft.com/office/drawing/2014/main" id="{26D61928-837A-45F7-BBDA-0D1D1D1B7163}"/>
                </a:ext>
              </a:extLst>
            </p:cNvPr>
            <p:cNvSpPr/>
            <p:nvPr/>
          </p:nvSpPr>
          <p:spPr>
            <a:xfrm>
              <a:off x="10545031" y="5976541"/>
              <a:ext cx="1198700" cy="120707"/>
            </a:xfrm>
            <a:custGeom>
              <a:avLst/>
              <a:gdLst>
                <a:gd name="connsiteX0" fmla="*/ 1188741 w 1198700"/>
                <a:gd name="connsiteY0" fmla="*/ 71378 h 120707"/>
                <a:gd name="connsiteX1" fmla="*/ 1189392 w 1198700"/>
                <a:gd name="connsiteY1" fmla="*/ 72343 h 120707"/>
                <a:gd name="connsiteX2" fmla="*/ 1198700 w 1198700"/>
                <a:gd name="connsiteY2" fmla="*/ 118448 h 120707"/>
                <a:gd name="connsiteX3" fmla="*/ 1198700 w 1198700"/>
                <a:gd name="connsiteY3" fmla="*/ 120707 h 120707"/>
                <a:gd name="connsiteX4" fmla="*/ 9959 w 1198700"/>
                <a:gd name="connsiteY4" fmla="*/ 71378 h 120707"/>
                <a:gd name="connsiteX5" fmla="*/ 0 w 1198700"/>
                <a:gd name="connsiteY5" fmla="*/ 120707 h 120707"/>
                <a:gd name="connsiteX6" fmla="*/ 0 w 1198700"/>
                <a:gd name="connsiteY6" fmla="*/ 118448 h 120707"/>
                <a:gd name="connsiteX7" fmla="*/ 9308 w 1198700"/>
                <a:gd name="connsiteY7" fmla="*/ 72343 h 120707"/>
                <a:gd name="connsiteX8" fmla="*/ 1188186 w 1198700"/>
                <a:gd name="connsiteY8" fmla="*/ 68628 h 120707"/>
                <a:gd name="connsiteX9" fmla="*/ 1188741 w 1198700"/>
                <a:gd name="connsiteY9" fmla="*/ 71378 h 120707"/>
                <a:gd name="connsiteX10" fmla="*/ 1187895 w 1198700"/>
                <a:gd name="connsiteY10" fmla="*/ 70123 h 120707"/>
                <a:gd name="connsiteX11" fmla="*/ 10819 w 1198700"/>
                <a:gd name="connsiteY11" fmla="*/ 67117 h 120707"/>
                <a:gd name="connsiteX12" fmla="*/ 11270 w 1198700"/>
                <a:gd name="connsiteY12" fmla="*/ 69434 h 120707"/>
                <a:gd name="connsiteX13" fmla="*/ 9959 w 1198700"/>
                <a:gd name="connsiteY13" fmla="*/ 71378 h 120707"/>
                <a:gd name="connsiteX14" fmla="*/ 118448 w 1198700"/>
                <a:gd name="connsiteY14" fmla="*/ 0 h 120707"/>
                <a:gd name="connsiteX15" fmla="*/ 1080252 w 1198700"/>
                <a:gd name="connsiteY15" fmla="*/ 0 h 120707"/>
                <a:gd name="connsiteX16" fmla="*/ 1164007 w 1198700"/>
                <a:gd name="connsiteY16" fmla="*/ 34693 h 120707"/>
                <a:gd name="connsiteX17" fmla="*/ 1187895 w 1198700"/>
                <a:gd name="connsiteY17" fmla="*/ 70123 h 120707"/>
                <a:gd name="connsiteX18" fmla="*/ 1179405 w 1198700"/>
                <a:gd name="connsiteY18" fmla="*/ 113756 h 120707"/>
                <a:gd name="connsiteX19" fmla="*/ 1162515 w 1198700"/>
                <a:gd name="connsiteY19" fmla="*/ 85917 h 120707"/>
                <a:gd name="connsiteX20" fmla="*/ 1044914 w 1198700"/>
                <a:gd name="connsiteY20" fmla="*/ 30457 h 120707"/>
                <a:gd name="connsiteX21" fmla="*/ 151019 w 1198700"/>
                <a:gd name="connsiteY21" fmla="*/ 30457 h 120707"/>
                <a:gd name="connsiteX22" fmla="*/ 33418 w 1198700"/>
                <a:gd name="connsiteY22" fmla="*/ 85917 h 120707"/>
                <a:gd name="connsiteX23" fmla="*/ 19077 w 1198700"/>
                <a:gd name="connsiteY23" fmla="*/ 109554 h 120707"/>
                <a:gd name="connsiteX24" fmla="*/ 11270 w 1198700"/>
                <a:gd name="connsiteY24" fmla="*/ 69434 h 120707"/>
                <a:gd name="connsiteX25" fmla="*/ 34693 w 1198700"/>
                <a:gd name="connsiteY25" fmla="*/ 34693 h 120707"/>
                <a:gd name="connsiteX26" fmla="*/ 118448 w 1198700"/>
                <a:gd name="connsiteY26" fmla="*/ 0 h 12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98700" h="120707">
                  <a:moveTo>
                    <a:pt x="1188741" y="71378"/>
                  </a:moveTo>
                  <a:lnTo>
                    <a:pt x="1189392" y="72343"/>
                  </a:lnTo>
                  <a:cubicBezTo>
                    <a:pt x="1195386" y="86514"/>
                    <a:pt x="1198700" y="102094"/>
                    <a:pt x="1198700" y="118448"/>
                  </a:cubicBezTo>
                  <a:lnTo>
                    <a:pt x="1198700" y="120707"/>
                  </a:lnTo>
                  <a:close/>
                  <a:moveTo>
                    <a:pt x="9959" y="71378"/>
                  </a:moveTo>
                  <a:lnTo>
                    <a:pt x="0" y="120707"/>
                  </a:lnTo>
                  <a:lnTo>
                    <a:pt x="0" y="118448"/>
                  </a:lnTo>
                  <a:cubicBezTo>
                    <a:pt x="0" y="102094"/>
                    <a:pt x="3314" y="86514"/>
                    <a:pt x="9308" y="72343"/>
                  </a:cubicBezTo>
                  <a:close/>
                  <a:moveTo>
                    <a:pt x="1188186" y="68628"/>
                  </a:moveTo>
                  <a:lnTo>
                    <a:pt x="1188741" y="71378"/>
                  </a:lnTo>
                  <a:lnTo>
                    <a:pt x="1187895" y="70123"/>
                  </a:lnTo>
                  <a:close/>
                  <a:moveTo>
                    <a:pt x="10819" y="67117"/>
                  </a:moveTo>
                  <a:lnTo>
                    <a:pt x="11270" y="69434"/>
                  </a:lnTo>
                  <a:lnTo>
                    <a:pt x="9959" y="71378"/>
                  </a:lnTo>
                  <a:close/>
                  <a:moveTo>
                    <a:pt x="118448" y="0"/>
                  </a:moveTo>
                  <a:lnTo>
                    <a:pt x="1080252" y="0"/>
                  </a:lnTo>
                  <a:cubicBezTo>
                    <a:pt x="1112961" y="0"/>
                    <a:pt x="1142573" y="13258"/>
                    <a:pt x="1164007" y="34693"/>
                  </a:cubicBezTo>
                  <a:lnTo>
                    <a:pt x="1187895" y="70123"/>
                  </a:lnTo>
                  <a:lnTo>
                    <a:pt x="1179405" y="113756"/>
                  </a:lnTo>
                  <a:lnTo>
                    <a:pt x="1162515" y="85917"/>
                  </a:lnTo>
                  <a:cubicBezTo>
                    <a:pt x="1134562" y="52046"/>
                    <a:pt x="1092259" y="30457"/>
                    <a:pt x="1044914" y="30457"/>
                  </a:cubicBezTo>
                  <a:lnTo>
                    <a:pt x="151019" y="30457"/>
                  </a:lnTo>
                  <a:cubicBezTo>
                    <a:pt x="103675" y="30457"/>
                    <a:pt x="61371" y="52046"/>
                    <a:pt x="33418" y="85917"/>
                  </a:cubicBezTo>
                  <a:lnTo>
                    <a:pt x="19077" y="109554"/>
                  </a:lnTo>
                  <a:lnTo>
                    <a:pt x="11270" y="69434"/>
                  </a:lnTo>
                  <a:lnTo>
                    <a:pt x="34693" y="34693"/>
                  </a:lnTo>
                  <a:cubicBezTo>
                    <a:pt x="56128" y="13258"/>
                    <a:pt x="85740" y="0"/>
                    <a:pt x="118448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D387B628-0512-48DB-A18B-6489EDF3AE32}"/>
              </a:ext>
            </a:extLst>
          </p:cNvPr>
          <p:cNvGrpSpPr/>
          <p:nvPr/>
        </p:nvGrpSpPr>
        <p:grpSpPr>
          <a:xfrm>
            <a:off x="6656306" y="3049057"/>
            <a:ext cx="1018564" cy="371126"/>
            <a:chOff x="10990679" y="5820116"/>
            <a:chExt cx="1018564" cy="37112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D5ED6C71-830A-447F-BA23-B92B24FDA3CD}"/>
                </a:ext>
              </a:extLst>
            </p:cNvPr>
            <p:cNvSpPr/>
            <p:nvPr/>
          </p:nvSpPr>
          <p:spPr>
            <a:xfrm>
              <a:off x="11638117" y="5820116"/>
              <a:ext cx="371126" cy="371126"/>
            </a:xfrm>
            <a:prstGeom prst="ellipse">
              <a:avLst/>
            </a:prstGeom>
            <a:solidFill>
              <a:srgbClr val="000A1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32EC9D3C-BFF5-4647-A989-3DE8530B38C6}"/>
                </a:ext>
              </a:extLst>
            </p:cNvPr>
            <p:cNvSpPr/>
            <p:nvPr/>
          </p:nvSpPr>
          <p:spPr>
            <a:xfrm>
              <a:off x="11422305" y="5820116"/>
              <a:ext cx="371126" cy="371126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9745E8D6-BC69-4573-83E9-F518AB0E32FA}"/>
                </a:ext>
              </a:extLst>
            </p:cNvPr>
            <p:cNvSpPr/>
            <p:nvPr/>
          </p:nvSpPr>
          <p:spPr>
            <a:xfrm>
              <a:off x="11206492" y="5820116"/>
              <a:ext cx="371126" cy="371126"/>
            </a:xfrm>
            <a:prstGeom prst="ellipse">
              <a:avLst/>
            </a:prstGeom>
            <a:solidFill>
              <a:srgbClr val="4F5B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E082EC1-B6C3-4304-849E-CB77063480DE}"/>
                </a:ext>
              </a:extLst>
            </p:cNvPr>
            <p:cNvSpPr/>
            <p:nvPr/>
          </p:nvSpPr>
          <p:spPr>
            <a:xfrm>
              <a:off x="10990679" y="5820116"/>
              <a:ext cx="371126" cy="371126"/>
            </a:xfrm>
            <a:prstGeom prst="ellipse">
              <a:avLst/>
            </a:prstGeom>
            <a:solidFill>
              <a:srgbClr val="FF79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9" name="Freihandform: Form 118">
            <a:extLst>
              <a:ext uri="{FF2B5EF4-FFF2-40B4-BE49-F238E27FC236}">
                <a16:creationId xmlns:a16="http://schemas.microsoft.com/office/drawing/2014/main" id="{7682A5EF-9D1C-4C2B-B4EF-866279BAD84F}"/>
              </a:ext>
            </a:extLst>
          </p:cNvPr>
          <p:cNvSpPr/>
          <p:nvPr/>
        </p:nvSpPr>
        <p:spPr>
          <a:xfrm>
            <a:off x="6545149" y="2793710"/>
            <a:ext cx="1198700" cy="815587"/>
          </a:xfrm>
          <a:custGeom>
            <a:avLst/>
            <a:gdLst>
              <a:gd name="connsiteX0" fmla="*/ 10819 w 1198700"/>
              <a:gd name="connsiteY0" fmla="*/ 0 h 815587"/>
              <a:gd name="connsiteX1" fmla="*/ 20661 w 1198700"/>
              <a:gd name="connsiteY1" fmla="*/ 50577 h 815587"/>
              <a:gd name="connsiteX2" fmla="*/ 54424 w 1198700"/>
              <a:gd name="connsiteY2" fmla="*/ 101421 h 815587"/>
              <a:gd name="connsiteX3" fmla="*/ 492209 w 1198700"/>
              <a:gd name="connsiteY3" fmla="*/ 539206 h 815587"/>
              <a:gd name="connsiteX4" fmla="*/ 709570 w 1198700"/>
              <a:gd name="connsiteY4" fmla="*/ 539206 h 815587"/>
              <a:gd name="connsiteX5" fmla="*/ 1144276 w 1198700"/>
              <a:gd name="connsiteY5" fmla="*/ 104500 h 815587"/>
              <a:gd name="connsiteX6" fmla="*/ 1178039 w 1198700"/>
              <a:gd name="connsiteY6" fmla="*/ 53656 h 815587"/>
              <a:gd name="connsiteX7" fmla="*/ 1188186 w 1198700"/>
              <a:gd name="connsiteY7" fmla="*/ 1511 h 815587"/>
              <a:gd name="connsiteX8" fmla="*/ 1198700 w 1198700"/>
              <a:gd name="connsiteY8" fmla="*/ 53590 h 815587"/>
              <a:gd name="connsiteX9" fmla="*/ 1198700 w 1198700"/>
              <a:gd name="connsiteY9" fmla="*/ 663184 h 815587"/>
              <a:gd name="connsiteX10" fmla="*/ 1046297 w 1198700"/>
              <a:gd name="connsiteY10" fmla="*/ 815587 h 815587"/>
              <a:gd name="connsiteX11" fmla="*/ 152403 w 1198700"/>
              <a:gd name="connsiteY11" fmla="*/ 815587 h 815587"/>
              <a:gd name="connsiteX12" fmla="*/ 0 w 1198700"/>
              <a:gd name="connsiteY12" fmla="*/ 663184 h 815587"/>
              <a:gd name="connsiteX13" fmla="*/ 0 w 1198700"/>
              <a:gd name="connsiteY13" fmla="*/ 53590 h 815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8700" h="815587">
                <a:moveTo>
                  <a:pt x="10819" y="0"/>
                </a:moveTo>
                <a:lnTo>
                  <a:pt x="20661" y="50577"/>
                </a:lnTo>
                <a:cubicBezTo>
                  <a:pt x="28164" y="69079"/>
                  <a:pt x="39418" y="86416"/>
                  <a:pt x="54424" y="101421"/>
                </a:cubicBezTo>
                <a:lnTo>
                  <a:pt x="492209" y="539206"/>
                </a:lnTo>
                <a:cubicBezTo>
                  <a:pt x="552232" y="599229"/>
                  <a:pt x="649547" y="599229"/>
                  <a:pt x="709570" y="539206"/>
                </a:cubicBezTo>
                <a:lnTo>
                  <a:pt x="1144276" y="104500"/>
                </a:lnTo>
                <a:cubicBezTo>
                  <a:pt x="1159282" y="89494"/>
                  <a:pt x="1170536" y="72158"/>
                  <a:pt x="1178039" y="53656"/>
                </a:cubicBezTo>
                <a:lnTo>
                  <a:pt x="1188186" y="1511"/>
                </a:lnTo>
                <a:lnTo>
                  <a:pt x="1198700" y="53590"/>
                </a:lnTo>
                <a:lnTo>
                  <a:pt x="1198700" y="663184"/>
                </a:lnTo>
                <a:cubicBezTo>
                  <a:pt x="1198700" y="747354"/>
                  <a:pt x="1130467" y="815587"/>
                  <a:pt x="1046297" y="815587"/>
                </a:cubicBezTo>
                <a:lnTo>
                  <a:pt x="152403" y="815587"/>
                </a:lnTo>
                <a:cubicBezTo>
                  <a:pt x="68233" y="815587"/>
                  <a:pt x="0" y="747354"/>
                  <a:pt x="0" y="663184"/>
                </a:cubicBezTo>
                <a:lnTo>
                  <a:pt x="0" y="53590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20" name="Freihandform: Form 119">
            <a:extLst>
              <a:ext uri="{FF2B5EF4-FFF2-40B4-BE49-F238E27FC236}">
                <a16:creationId xmlns:a16="http://schemas.microsoft.com/office/drawing/2014/main" id="{40E0DFA7-C773-420A-B5FD-66813395E941}"/>
              </a:ext>
            </a:extLst>
          </p:cNvPr>
          <p:cNvSpPr/>
          <p:nvPr/>
        </p:nvSpPr>
        <p:spPr>
          <a:xfrm>
            <a:off x="6545149" y="2728594"/>
            <a:ext cx="1198700" cy="120707"/>
          </a:xfrm>
          <a:custGeom>
            <a:avLst/>
            <a:gdLst>
              <a:gd name="connsiteX0" fmla="*/ 1188741 w 1198700"/>
              <a:gd name="connsiteY0" fmla="*/ 71378 h 120707"/>
              <a:gd name="connsiteX1" fmla="*/ 1189392 w 1198700"/>
              <a:gd name="connsiteY1" fmla="*/ 72343 h 120707"/>
              <a:gd name="connsiteX2" fmla="*/ 1198700 w 1198700"/>
              <a:gd name="connsiteY2" fmla="*/ 118448 h 120707"/>
              <a:gd name="connsiteX3" fmla="*/ 1198700 w 1198700"/>
              <a:gd name="connsiteY3" fmla="*/ 120707 h 120707"/>
              <a:gd name="connsiteX4" fmla="*/ 9959 w 1198700"/>
              <a:gd name="connsiteY4" fmla="*/ 71378 h 120707"/>
              <a:gd name="connsiteX5" fmla="*/ 0 w 1198700"/>
              <a:gd name="connsiteY5" fmla="*/ 120707 h 120707"/>
              <a:gd name="connsiteX6" fmla="*/ 0 w 1198700"/>
              <a:gd name="connsiteY6" fmla="*/ 118448 h 120707"/>
              <a:gd name="connsiteX7" fmla="*/ 9308 w 1198700"/>
              <a:gd name="connsiteY7" fmla="*/ 72343 h 120707"/>
              <a:gd name="connsiteX8" fmla="*/ 1188186 w 1198700"/>
              <a:gd name="connsiteY8" fmla="*/ 68628 h 120707"/>
              <a:gd name="connsiteX9" fmla="*/ 1188741 w 1198700"/>
              <a:gd name="connsiteY9" fmla="*/ 71378 h 120707"/>
              <a:gd name="connsiteX10" fmla="*/ 1187895 w 1198700"/>
              <a:gd name="connsiteY10" fmla="*/ 70123 h 120707"/>
              <a:gd name="connsiteX11" fmla="*/ 10819 w 1198700"/>
              <a:gd name="connsiteY11" fmla="*/ 67117 h 120707"/>
              <a:gd name="connsiteX12" fmla="*/ 11270 w 1198700"/>
              <a:gd name="connsiteY12" fmla="*/ 69434 h 120707"/>
              <a:gd name="connsiteX13" fmla="*/ 9959 w 1198700"/>
              <a:gd name="connsiteY13" fmla="*/ 71378 h 120707"/>
              <a:gd name="connsiteX14" fmla="*/ 118448 w 1198700"/>
              <a:gd name="connsiteY14" fmla="*/ 0 h 120707"/>
              <a:gd name="connsiteX15" fmla="*/ 1080252 w 1198700"/>
              <a:gd name="connsiteY15" fmla="*/ 0 h 120707"/>
              <a:gd name="connsiteX16" fmla="*/ 1164007 w 1198700"/>
              <a:gd name="connsiteY16" fmla="*/ 34693 h 120707"/>
              <a:gd name="connsiteX17" fmla="*/ 1187895 w 1198700"/>
              <a:gd name="connsiteY17" fmla="*/ 70123 h 120707"/>
              <a:gd name="connsiteX18" fmla="*/ 1179405 w 1198700"/>
              <a:gd name="connsiteY18" fmla="*/ 113756 h 120707"/>
              <a:gd name="connsiteX19" fmla="*/ 1162515 w 1198700"/>
              <a:gd name="connsiteY19" fmla="*/ 85917 h 120707"/>
              <a:gd name="connsiteX20" fmla="*/ 1044914 w 1198700"/>
              <a:gd name="connsiteY20" fmla="*/ 30457 h 120707"/>
              <a:gd name="connsiteX21" fmla="*/ 151019 w 1198700"/>
              <a:gd name="connsiteY21" fmla="*/ 30457 h 120707"/>
              <a:gd name="connsiteX22" fmla="*/ 33418 w 1198700"/>
              <a:gd name="connsiteY22" fmla="*/ 85917 h 120707"/>
              <a:gd name="connsiteX23" fmla="*/ 19077 w 1198700"/>
              <a:gd name="connsiteY23" fmla="*/ 109554 h 120707"/>
              <a:gd name="connsiteX24" fmla="*/ 11270 w 1198700"/>
              <a:gd name="connsiteY24" fmla="*/ 69434 h 120707"/>
              <a:gd name="connsiteX25" fmla="*/ 34693 w 1198700"/>
              <a:gd name="connsiteY25" fmla="*/ 34693 h 120707"/>
              <a:gd name="connsiteX26" fmla="*/ 118448 w 1198700"/>
              <a:gd name="connsiteY26" fmla="*/ 0 h 120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98700" h="120707">
                <a:moveTo>
                  <a:pt x="1188741" y="71378"/>
                </a:moveTo>
                <a:lnTo>
                  <a:pt x="1189392" y="72343"/>
                </a:lnTo>
                <a:cubicBezTo>
                  <a:pt x="1195386" y="86514"/>
                  <a:pt x="1198700" y="102094"/>
                  <a:pt x="1198700" y="118448"/>
                </a:cubicBezTo>
                <a:lnTo>
                  <a:pt x="1198700" y="120707"/>
                </a:lnTo>
                <a:close/>
                <a:moveTo>
                  <a:pt x="9959" y="71378"/>
                </a:moveTo>
                <a:lnTo>
                  <a:pt x="0" y="120707"/>
                </a:lnTo>
                <a:lnTo>
                  <a:pt x="0" y="118448"/>
                </a:lnTo>
                <a:cubicBezTo>
                  <a:pt x="0" y="102094"/>
                  <a:pt x="3314" y="86514"/>
                  <a:pt x="9308" y="72343"/>
                </a:cubicBezTo>
                <a:close/>
                <a:moveTo>
                  <a:pt x="1188186" y="68628"/>
                </a:moveTo>
                <a:lnTo>
                  <a:pt x="1188741" y="71378"/>
                </a:lnTo>
                <a:lnTo>
                  <a:pt x="1187895" y="70123"/>
                </a:lnTo>
                <a:close/>
                <a:moveTo>
                  <a:pt x="10819" y="67117"/>
                </a:moveTo>
                <a:lnTo>
                  <a:pt x="11270" y="69434"/>
                </a:lnTo>
                <a:lnTo>
                  <a:pt x="9959" y="71378"/>
                </a:lnTo>
                <a:close/>
                <a:moveTo>
                  <a:pt x="118448" y="0"/>
                </a:moveTo>
                <a:lnTo>
                  <a:pt x="1080252" y="0"/>
                </a:lnTo>
                <a:cubicBezTo>
                  <a:pt x="1112961" y="0"/>
                  <a:pt x="1142573" y="13258"/>
                  <a:pt x="1164007" y="34693"/>
                </a:cubicBezTo>
                <a:lnTo>
                  <a:pt x="1187895" y="70123"/>
                </a:lnTo>
                <a:lnTo>
                  <a:pt x="1179405" y="113756"/>
                </a:lnTo>
                <a:lnTo>
                  <a:pt x="1162515" y="85917"/>
                </a:lnTo>
                <a:cubicBezTo>
                  <a:pt x="1134562" y="52046"/>
                  <a:pt x="1092259" y="30457"/>
                  <a:pt x="1044914" y="30457"/>
                </a:cubicBezTo>
                <a:lnTo>
                  <a:pt x="151019" y="30457"/>
                </a:lnTo>
                <a:cubicBezTo>
                  <a:pt x="103675" y="30457"/>
                  <a:pt x="61371" y="52046"/>
                  <a:pt x="33418" y="85917"/>
                </a:cubicBezTo>
                <a:lnTo>
                  <a:pt x="19077" y="109554"/>
                </a:lnTo>
                <a:lnTo>
                  <a:pt x="11270" y="69434"/>
                </a:lnTo>
                <a:lnTo>
                  <a:pt x="34693" y="34693"/>
                </a:lnTo>
                <a:cubicBezTo>
                  <a:pt x="56128" y="13258"/>
                  <a:pt x="85740" y="0"/>
                  <a:pt x="118448" y="0"/>
                </a:cubicBez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26" name="Rechteck: abgerundete Ecken 125">
            <a:extLst>
              <a:ext uri="{FF2B5EF4-FFF2-40B4-BE49-F238E27FC236}">
                <a16:creationId xmlns:a16="http://schemas.microsoft.com/office/drawing/2014/main" id="{D5F743DA-A401-4972-BA7E-9CEF56093CBB}"/>
              </a:ext>
            </a:extLst>
          </p:cNvPr>
          <p:cNvSpPr/>
          <p:nvPr/>
        </p:nvSpPr>
        <p:spPr>
          <a:xfrm>
            <a:off x="4733644" y="5368042"/>
            <a:ext cx="11987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0B6E5A58-1B01-4BE3-95D0-8238C4080060}"/>
              </a:ext>
            </a:extLst>
          </p:cNvPr>
          <p:cNvGrpSpPr/>
          <p:nvPr/>
        </p:nvGrpSpPr>
        <p:grpSpPr>
          <a:xfrm>
            <a:off x="5063178" y="5854092"/>
            <a:ext cx="822540" cy="371126"/>
            <a:chOff x="5122235" y="5917207"/>
            <a:chExt cx="822540" cy="371126"/>
          </a:xfrm>
        </p:grpSpPr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298A82F-0400-4643-8246-F51F091B3339}"/>
                </a:ext>
              </a:extLst>
            </p:cNvPr>
            <p:cNvSpPr/>
            <p:nvPr/>
          </p:nvSpPr>
          <p:spPr>
            <a:xfrm>
              <a:off x="5573649" y="5917207"/>
              <a:ext cx="371126" cy="371126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E0D4BCD2-9DB8-40B7-8BC2-7DF9944E709C}"/>
                </a:ext>
              </a:extLst>
            </p:cNvPr>
            <p:cNvSpPr/>
            <p:nvPr/>
          </p:nvSpPr>
          <p:spPr>
            <a:xfrm>
              <a:off x="5347942" y="5917207"/>
              <a:ext cx="371126" cy="371126"/>
            </a:xfrm>
            <a:prstGeom prst="ellipse">
              <a:avLst/>
            </a:prstGeom>
            <a:solidFill>
              <a:srgbClr val="4F5B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D272B6AD-1E1F-48DE-8748-5E76AEF2191F}"/>
                </a:ext>
              </a:extLst>
            </p:cNvPr>
            <p:cNvSpPr/>
            <p:nvPr/>
          </p:nvSpPr>
          <p:spPr>
            <a:xfrm>
              <a:off x="5122235" y="5917207"/>
              <a:ext cx="371126" cy="371126"/>
            </a:xfrm>
            <a:prstGeom prst="ellipse">
              <a:avLst/>
            </a:prstGeom>
            <a:solidFill>
              <a:srgbClr val="FF79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1" name="Freihandform: Form 130">
            <a:extLst>
              <a:ext uri="{FF2B5EF4-FFF2-40B4-BE49-F238E27FC236}">
                <a16:creationId xmlns:a16="http://schemas.microsoft.com/office/drawing/2014/main" id="{C7378C71-60E5-49D5-8A71-4D278843E109}"/>
              </a:ext>
            </a:extLst>
          </p:cNvPr>
          <p:cNvSpPr/>
          <p:nvPr/>
        </p:nvSpPr>
        <p:spPr>
          <a:xfrm rot="2700000">
            <a:off x="4893224" y="5046128"/>
            <a:ext cx="887831" cy="885659"/>
          </a:xfrm>
          <a:custGeom>
            <a:avLst/>
            <a:gdLst>
              <a:gd name="connsiteX0" fmla="*/ 44638 w 889762"/>
              <a:gd name="connsiteY0" fmla="*/ 676717 h 887585"/>
              <a:gd name="connsiteX1" fmla="*/ 676717 w 889762"/>
              <a:gd name="connsiteY1" fmla="*/ 44638 h 887585"/>
              <a:gd name="connsiteX2" fmla="*/ 841831 w 889762"/>
              <a:gd name="connsiteY2" fmla="*/ 11160 h 887585"/>
              <a:gd name="connsiteX3" fmla="*/ 847987 w 889762"/>
              <a:gd name="connsiteY3" fmla="*/ 15247 h 887585"/>
              <a:gd name="connsiteX4" fmla="*/ 877684 w 889762"/>
              <a:gd name="connsiteY4" fmla="*/ 59294 h 887585"/>
              <a:gd name="connsiteX5" fmla="*/ 889762 w 889762"/>
              <a:gd name="connsiteY5" fmla="*/ 119120 h 887585"/>
              <a:gd name="connsiteX6" fmla="*/ 889762 w 889762"/>
              <a:gd name="connsiteY6" fmla="*/ 733888 h 887585"/>
              <a:gd name="connsiteX7" fmla="*/ 736065 w 889762"/>
              <a:gd name="connsiteY7" fmla="*/ 887585 h 887585"/>
              <a:gd name="connsiteX8" fmla="*/ 116943 w 889762"/>
              <a:gd name="connsiteY8" fmla="*/ 887585 h 887585"/>
              <a:gd name="connsiteX9" fmla="*/ 57117 w 889762"/>
              <a:gd name="connsiteY9" fmla="*/ 875507 h 887585"/>
              <a:gd name="connsiteX10" fmla="*/ 14394 w 889762"/>
              <a:gd name="connsiteY10" fmla="*/ 846703 h 887585"/>
              <a:gd name="connsiteX11" fmla="*/ 11160 w 889762"/>
              <a:gd name="connsiteY11" fmla="*/ 841831 h 887585"/>
              <a:gd name="connsiteX12" fmla="*/ 44638 w 889762"/>
              <a:gd name="connsiteY12" fmla="*/ 676717 h 88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9762" h="887585">
                <a:moveTo>
                  <a:pt x="44638" y="676717"/>
                </a:moveTo>
                <a:lnTo>
                  <a:pt x="676717" y="44638"/>
                </a:lnTo>
                <a:cubicBezTo>
                  <a:pt x="721355" y="0"/>
                  <a:pt x="786793" y="-11159"/>
                  <a:pt x="841831" y="11160"/>
                </a:cubicBezTo>
                <a:lnTo>
                  <a:pt x="847987" y="15247"/>
                </a:lnTo>
                <a:lnTo>
                  <a:pt x="877684" y="59294"/>
                </a:lnTo>
                <a:cubicBezTo>
                  <a:pt x="885461" y="77682"/>
                  <a:pt x="889762" y="97899"/>
                  <a:pt x="889762" y="119120"/>
                </a:cubicBezTo>
                <a:lnTo>
                  <a:pt x="889762" y="733888"/>
                </a:lnTo>
                <a:cubicBezTo>
                  <a:pt x="889762" y="818773"/>
                  <a:pt x="820950" y="887585"/>
                  <a:pt x="736065" y="887585"/>
                </a:cubicBezTo>
                <a:lnTo>
                  <a:pt x="116943" y="887585"/>
                </a:lnTo>
                <a:cubicBezTo>
                  <a:pt x="95722" y="887585"/>
                  <a:pt x="75505" y="883284"/>
                  <a:pt x="57117" y="875507"/>
                </a:cubicBezTo>
                <a:lnTo>
                  <a:pt x="14394" y="846703"/>
                </a:lnTo>
                <a:lnTo>
                  <a:pt x="11160" y="841831"/>
                </a:lnTo>
                <a:cubicBezTo>
                  <a:pt x="-11159" y="786793"/>
                  <a:pt x="1" y="721354"/>
                  <a:pt x="44638" y="676717"/>
                </a:cubicBez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34" name="Freihandform: Form 133">
            <a:extLst>
              <a:ext uri="{FF2B5EF4-FFF2-40B4-BE49-F238E27FC236}">
                <a16:creationId xmlns:a16="http://schemas.microsoft.com/office/drawing/2014/main" id="{B6E2EF22-5617-4552-B36F-08BF2CC25710}"/>
              </a:ext>
            </a:extLst>
          </p:cNvPr>
          <p:cNvSpPr/>
          <p:nvPr/>
        </p:nvSpPr>
        <p:spPr>
          <a:xfrm rot="2700000">
            <a:off x="5277116" y="2389315"/>
            <a:ext cx="887831" cy="885659"/>
          </a:xfrm>
          <a:custGeom>
            <a:avLst/>
            <a:gdLst>
              <a:gd name="connsiteX0" fmla="*/ 44541 w 887831"/>
              <a:gd name="connsiteY0" fmla="*/ 675249 h 885659"/>
              <a:gd name="connsiteX1" fmla="*/ 675248 w 887831"/>
              <a:gd name="connsiteY1" fmla="*/ 44541 h 885659"/>
              <a:gd name="connsiteX2" fmla="*/ 840004 w 887831"/>
              <a:gd name="connsiteY2" fmla="*/ 11136 h 885659"/>
              <a:gd name="connsiteX3" fmla="*/ 846147 w 887831"/>
              <a:gd name="connsiteY3" fmla="*/ 15214 h 885659"/>
              <a:gd name="connsiteX4" fmla="*/ 875779 w 887831"/>
              <a:gd name="connsiteY4" fmla="*/ 59165 h 885659"/>
              <a:gd name="connsiteX5" fmla="*/ 887831 w 887831"/>
              <a:gd name="connsiteY5" fmla="*/ 118862 h 885659"/>
              <a:gd name="connsiteX6" fmla="*/ 887831 w 887831"/>
              <a:gd name="connsiteY6" fmla="*/ 732295 h 885659"/>
              <a:gd name="connsiteX7" fmla="*/ 734467 w 887831"/>
              <a:gd name="connsiteY7" fmla="*/ 885659 h 885659"/>
              <a:gd name="connsiteX8" fmla="*/ 116689 w 887831"/>
              <a:gd name="connsiteY8" fmla="*/ 885659 h 885659"/>
              <a:gd name="connsiteX9" fmla="*/ 56993 w 887831"/>
              <a:gd name="connsiteY9" fmla="*/ 873607 h 885659"/>
              <a:gd name="connsiteX10" fmla="*/ 14363 w 887831"/>
              <a:gd name="connsiteY10" fmla="*/ 844865 h 885659"/>
              <a:gd name="connsiteX11" fmla="*/ 11136 w 887831"/>
              <a:gd name="connsiteY11" fmla="*/ 840004 h 885659"/>
              <a:gd name="connsiteX12" fmla="*/ 44541 w 887831"/>
              <a:gd name="connsiteY12" fmla="*/ 675249 h 88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7831" h="885659">
                <a:moveTo>
                  <a:pt x="44541" y="675249"/>
                </a:moveTo>
                <a:lnTo>
                  <a:pt x="675248" y="44541"/>
                </a:lnTo>
                <a:cubicBezTo>
                  <a:pt x="719789" y="0"/>
                  <a:pt x="785086" y="-11135"/>
                  <a:pt x="840004" y="11136"/>
                </a:cubicBezTo>
                <a:lnTo>
                  <a:pt x="846147" y="15214"/>
                </a:lnTo>
                <a:lnTo>
                  <a:pt x="875779" y="59165"/>
                </a:lnTo>
                <a:cubicBezTo>
                  <a:pt x="883539" y="77513"/>
                  <a:pt x="887831" y="97687"/>
                  <a:pt x="887831" y="118862"/>
                </a:cubicBezTo>
                <a:lnTo>
                  <a:pt x="887831" y="732295"/>
                </a:lnTo>
                <a:cubicBezTo>
                  <a:pt x="887831" y="816996"/>
                  <a:pt x="819168" y="885659"/>
                  <a:pt x="734467" y="885659"/>
                </a:cubicBezTo>
                <a:lnTo>
                  <a:pt x="116689" y="885659"/>
                </a:lnTo>
                <a:cubicBezTo>
                  <a:pt x="95514" y="885659"/>
                  <a:pt x="75341" y="881367"/>
                  <a:pt x="56993" y="873607"/>
                </a:cubicBezTo>
                <a:lnTo>
                  <a:pt x="14363" y="844865"/>
                </a:lnTo>
                <a:lnTo>
                  <a:pt x="11136" y="840004"/>
                </a:lnTo>
                <a:cubicBezTo>
                  <a:pt x="-11135" y="785086"/>
                  <a:pt x="1" y="719789"/>
                  <a:pt x="44541" y="675249"/>
                </a:cubicBez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19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llipse 61">
            <a:extLst>
              <a:ext uri="{FF2B5EF4-FFF2-40B4-BE49-F238E27FC236}">
                <a16:creationId xmlns:a16="http://schemas.microsoft.com/office/drawing/2014/main" id="{A6D93469-ECF6-46FF-93CF-A2F080417BCA}"/>
              </a:ext>
            </a:extLst>
          </p:cNvPr>
          <p:cNvSpPr/>
          <p:nvPr/>
        </p:nvSpPr>
        <p:spPr>
          <a:xfrm>
            <a:off x="-54274" y="2746967"/>
            <a:ext cx="4917471" cy="402852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Freihandform: Form 77">
            <a:extLst>
              <a:ext uri="{FF2B5EF4-FFF2-40B4-BE49-F238E27FC236}">
                <a16:creationId xmlns:a16="http://schemas.microsoft.com/office/drawing/2014/main" id="{DE3B8887-0BAC-4A97-ABFB-E23D54FD4778}"/>
              </a:ext>
            </a:extLst>
          </p:cNvPr>
          <p:cNvSpPr/>
          <p:nvPr/>
        </p:nvSpPr>
        <p:spPr>
          <a:xfrm>
            <a:off x="7386806" y="4910363"/>
            <a:ext cx="1159585" cy="613483"/>
          </a:xfrm>
          <a:custGeom>
            <a:avLst/>
            <a:gdLst>
              <a:gd name="connsiteX0" fmla="*/ 122848 w 1149611"/>
              <a:gd name="connsiteY0" fmla="*/ 0 h 613483"/>
              <a:gd name="connsiteX1" fmla="*/ 1016742 w 1149611"/>
              <a:gd name="connsiteY1" fmla="*/ 0 h 613483"/>
              <a:gd name="connsiteX2" fmla="*/ 1124507 w 1149611"/>
              <a:gd name="connsiteY2" fmla="*/ 44638 h 613483"/>
              <a:gd name="connsiteX3" fmla="*/ 1149611 w 1149611"/>
              <a:gd name="connsiteY3" fmla="*/ 81872 h 613483"/>
              <a:gd name="connsiteX4" fmla="*/ 1148478 w 1149611"/>
              <a:gd name="connsiteY4" fmla="*/ 87681 h 613483"/>
              <a:gd name="connsiteX5" fmla="*/ 1114973 w 1149611"/>
              <a:gd name="connsiteY5" fmla="*/ 138079 h 613483"/>
              <a:gd name="connsiteX6" fmla="*/ 683699 w 1149611"/>
              <a:gd name="connsiteY6" fmla="*/ 568902 h 613483"/>
              <a:gd name="connsiteX7" fmla="*/ 468169 w 1149611"/>
              <a:gd name="connsiteY7" fmla="*/ 568789 h 613483"/>
              <a:gd name="connsiteX8" fmla="*/ 37347 w 1149611"/>
              <a:gd name="connsiteY8" fmla="*/ 137515 h 613483"/>
              <a:gd name="connsiteX9" fmla="*/ 3895 w 1149611"/>
              <a:gd name="connsiteY9" fmla="*/ 87082 h 613483"/>
              <a:gd name="connsiteX10" fmla="*/ 0 w 1149611"/>
              <a:gd name="connsiteY10" fmla="*/ 67010 h 613483"/>
              <a:gd name="connsiteX11" fmla="*/ 15083 w 1149611"/>
              <a:gd name="connsiteY11" fmla="*/ 44638 h 613483"/>
              <a:gd name="connsiteX12" fmla="*/ 122848 w 1149611"/>
              <a:gd name="connsiteY12" fmla="*/ 0 h 61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9611" h="613483">
                <a:moveTo>
                  <a:pt x="122848" y="0"/>
                </a:moveTo>
                <a:lnTo>
                  <a:pt x="1016742" y="0"/>
                </a:lnTo>
                <a:cubicBezTo>
                  <a:pt x="1058827" y="0"/>
                  <a:pt x="1096928" y="17059"/>
                  <a:pt x="1124507" y="44638"/>
                </a:cubicBezTo>
                <a:lnTo>
                  <a:pt x="1149611" y="81872"/>
                </a:lnTo>
                <a:lnTo>
                  <a:pt x="1148478" y="87681"/>
                </a:lnTo>
                <a:cubicBezTo>
                  <a:pt x="1141029" y="106023"/>
                  <a:pt x="1129860" y="123208"/>
                  <a:pt x="1114973" y="138079"/>
                </a:cubicBezTo>
                <a:lnTo>
                  <a:pt x="683699" y="568902"/>
                </a:lnTo>
                <a:cubicBezTo>
                  <a:pt x="624151" y="628388"/>
                  <a:pt x="527655" y="628337"/>
                  <a:pt x="468169" y="568789"/>
                </a:cubicBezTo>
                <a:lnTo>
                  <a:pt x="37347" y="137515"/>
                </a:lnTo>
                <a:cubicBezTo>
                  <a:pt x="22475" y="122628"/>
                  <a:pt x="11325" y="105432"/>
                  <a:pt x="3895" y="87082"/>
                </a:cubicBezTo>
                <a:lnTo>
                  <a:pt x="0" y="67010"/>
                </a:lnTo>
                <a:lnTo>
                  <a:pt x="15083" y="44638"/>
                </a:lnTo>
                <a:cubicBezTo>
                  <a:pt x="42663" y="17059"/>
                  <a:pt x="80763" y="0"/>
                  <a:pt x="122848" y="0"/>
                </a:cubicBezTo>
                <a:close/>
              </a:path>
            </a:pathLst>
          </a:custGeom>
          <a:solidFill>
            <a:schemeClr val="bg1">
              <a:lumMod val="75000"/>
              <a:alpha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B00B55B-46F1-4395-87E8-2504CCAA098C}"/>
              </a:ext>
            </a:extLst>
          </p:cNvPr>
          <p:cNvSpPr/>
          <p:nvPr/>
        </p:nvSpPr>
        <p:spPr>
          <a:xfrm>
            <a:off x="9043691" y="4264854"/>
            <a:ext cx="1912962" cy="13749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988DFC1-E058-4503-A6DD-3803A2FA295D}"/>
              </a:ext>
            </a:extLst>
          </p:cNvPr>
          <p:cNvSpPr/>
          <p:nvPr/>
        </p:nvSpPr>
        <p:spPr>
          <a:xfrm>
            <a:off x="7849658" y="5744855"/>
            <a:ext cx="371126" cy="371126"/>
          </a:xfrm>
          <a:prstGeom prst="ellipse">
            <a:avLst/>
          </a:prstGeom>
          <a:solidFill>
            <a:srgbClr val="4F5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8DF4F2E-6EAB-42FF-A05F-05B3A4A3FE2F}"/>
              </a:ext>
            </a:extLst>
          </p:cNvPr>
          <p:cNvSpPr/>
          <p:nvPr/>
        </p:nvSpPr>
        <p:spPr>
          <a:xfrm>
            <a:off x="8258778" y="5744855"/>
            <a:ext cx="371126" cy="371126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7E9C1B0-EEF9-4BF6-84A2-4A92A68065DE}"/>
              </a:ext>
            </a:extLst>
          </p:cNvPr>
          <p:cNvSpPr/>
          <p:nvPr/>
        </p:nvSpPr>
        <p:spPr>
          <a:xfrm>
            <a:off x="8091877" y="1113145"/>
            <a:ext cx="1912962" cy="137494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B3F0402-B213-4BE8-8111-DA78345E9778}"/>
              </a:ext>
            </a:extLst>
          </p:cNvPr>
          <p:cNvGrpSpPr/>
          <p:nvPr/>
        </p:nvGrpSpPr>
        <p:grpSpPr>
          <a:xfrm>
            <a:off x="9405489" y="4782437"/>
            <a:ext cx="1198700" cy="371126"/>
            <a:chOff x="6570857" y="3944889"/>
            <a:chExt cx="1198700" cy="371126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9DE498AB-4DC8-4F1E-950E-87AD0B4E9782}"/>
                </a:ext>
              </a:extLst>
            </p:cNvPr>
            <p:cNvSpPr/>
            <p:nvPr/>
          </p:nvSpPr>
          <p:spPr>
            <a:xfrm>
              <a:off x="6570857" y="3944889"/>
              <a:ext cx="371126" cy="371126"/>
            </a:xfrm>
            <a:prstGeom prst="ellipse">
              <a:avLst/>
            </a:prstGeom>
            <a:solidFill>
              <a:srgbClr val="FF796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F80C81C-43EF-40B1-B2DC-B5E9243AFB32}"/>
                </a:ext>
              </a:extLst>
            </p:cNvPr>
            <p:cNvSpPr/>
            <p:nvPr/>
          </p:nvSpPr>
          <p:spPr>
            <a:xfrm>
              <a:off x="6979977" y="3944889"/>
              <a:ext cx="371126" cy="371126"/>
            </a:xfrm>
            <a:prstGeom prst="ellipse">
              <a:avLst/>
            </a:prstGeom>
            <a:solidFill>
              <a:srgbClr val="4F5B6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2AE58393-CC1F-432A-8291-A578E988A20F}"/>
                </a:ext>
              </a:extLst>
            </p:cNvPr>
            <p:cNvSpPr/>
            <p:nvPr/>
          </p:nvSpPr>
          <p:spPr>
            <a:xfrm>
              <a:off x="7398431" y="3944889"/>
              <a:ext cx="371126" cy="371126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9" name="Ellipse 28">
            <a:extLst>
              <a:ext uri="{FF2B5EF4-FFF2-40B4-BE49-F238E27FC236}">
                <a16:creationId xmlns:a16="http://schemas.microsoft.com/office/drawing/2014/main" id="{745D5971-E793-4050-A0A6-9EFD01443145}"/>
              </a:ext>
            </a:extLst>
          </p:cNvPr>
          <p:cNvSpPr/>
          <p:nvPr/>
        </p:nvSpPr>
        <p:spPr>
          <a:xfrm>
            <a:off x="8960677" y="2511118"/>
            <a:ext cx="1912962" cy="137494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BF92849-13FA-4F2F-BBA2-761C5E5E856D}"/>
              </a:ext>
            </a:extLst>
          </p:cNvPr>
          <p:cNvGrpSpPr/>
          <p:nvPr/>
        </p:nvGrpSpPr>
        <p:grpSpPr>
          <a:xfrm>
            <a:off x="6698478" y="4318228"/>
            <a:ext cx="1198700" cy="371126"/>
            <a:chOff x="6570857" y="3944889"/>
            <a:chExt cx="1198700" cy="371126"/>
          </a:xfrm>
        </p:grpSpPr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BBFC6CB-C4BE-4633-8BF7-BD4946131F86}"/>
                </a:ext>
              </a:extLst>
            </p:cNvPr>
            <p:cNvSpPr/>
            <p:nvPr/>
          </p:nvSpPr>
          <p:spPr>
            <a:xfrm>
              <a:off x="6570857" y="3944889"/>
              <a:ext cx="371126" cy="371126"/>
            </a:xfrm>
            <a:prstGeom prst="ellipse">
              <a:avLst/>
            </a:prstGeom>
            <a:solidFill>
              <a:srgbClr val="FF796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FB05AE3F-CB5F-449E-A177-B90B178A63CB}"/>
                </a:ext>
              </a:extLst>
            </p:cNvPr>
            <p:cNvSpPr/>
            <p:nvPr/>
          </p:nvSpPr>
          <p:spPr>
            <a:xfrm>
              <a:off x="6979977" y="3944889"/>
              <a:ext cx="371126" cy="371126"/>
            </a:xfrm>
            <a:prstGeom prst="ellipse">
              <a:avLst/>
            </a:prstGeom>
            <a:solidFill>
              <a:srgbClr val="4F5B6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DF82C2A9-07A1-4783-AC91-A8854D54B193}"/>
                </a:ext>
              </a:extLst>
            </p:cNvPr>
            <p:cNvSpPr/>
            <p:nvPr/>
          </p:nvSpPr>
          <p:spPr>
            <a:xfrm>
              <a:off x="7398431" y="3944889"/>
              <a:ext cx="371126" cy="371126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12C38EBC-BBC9-4FF9-862A-51863CA92A7E}"/>
              </a:ext>
            </a:extLst>
          </p:cNvPr>
          <p:cNvSpPr/>
          <p:nvPr/>
        </p:nvSpPr>
        <p:spPr>
          <a:xfrm>
            <a:off x="10017614" y="412236"/>
            <a:ext cx="1198700" cy="914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382ABE4-6E79-4B69-A269-89F0CA7DC031}"/>
              </a:ext>
            </a:extLst>
          </p:cNvPr>
          <p:cNvSpPr/>
          <p:nvPr/>
        </p:nvSpPr>
        <p:spPr>
          <a:xfrm>
            <a:off x="9980975" y="370166"/>
            <a:ext cx="1246427" cy="968375"/>
          </a:xfrm>
          <a:prstGeom prst="rect">
            <a:avLst/>
          </a:prstGeom>
          <a:gradFill flip="none" rotWithShape="1">
            <a:gsLst>
              <a:gs pos="43000">
                <a:schemeClr val="bg1"/>
              </a:gs>
              <a:gs pos="84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8868F183-A4BE-4914-B882-A42CEA587530}"/>
              </a:ext>
            </a:extLst>
          </p:cNvPr>
          <p:cNvSpPr/>
          <p:nvPr/>
        </p:nvSpPr>
        <p:spPr>
          <a:xfrm>
            <a:off x="10794344" y="869436"/>
            <a:ext cx="371126" cy="371126"/>
          </a:xfrm>
          <a:prstGeom prst="ellipse">
            <a:avLst/>
          </a:prstGeom>
          <a:solidFill>
            <a:srgbClr val="2632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428B7F0B-2F46-4744-A98D-9FD4692B1408}"/>
              </a:ext>
            </a:extLst>
          </p:cNvPr>
          <p:cNvSpPr/>
          <p:nvPr/>
        </p:nvSpPr>
        <p:spPr>
          <a:xfrm>
            <a:off x="10568637" y="869436"/>
            <a:ext cx="371126" cy="371126"/>
          </a:xfrm>
          <a:prstGeom prst="ellipse">
            <a:avLst/>
          </a:prstGeom>
          <a:solidFill>
            <a:srgbClr val="4F5B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D586C89C-C9EC-4F64-BD35-7939E9764B17}"/>
              </a:ext>
            </a:extLst>
          </p:cNvPr>
          <p:cNvSpPr/>
          <p:nvPr/>
        </p:nvSpPr>
        <p:spPr>
          <a:xfrm>
            <a:off x="10342930" y="869436"/>
            <a:ext cx="371126" cy="371126"/>
          </a:xfrm>
          <a:prstGeom prst="ellipse">
            <a:avLst/>
          </a:prstGeom>
          <a:solidFill>
            <a:srgbClr val="FF79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2B6DF028-B1ED-485B-8560-5E55673685F7}"/>
              </a:ext>
            </a:extLst>
          </p:cNvPr>
          <p:cNvSpPr/>
          <p:nvPr/>
        </p:nvSpPr>
        <p:spPr>
          <a:xfrm>
            <a:off x="9312835" y="2718002"/>
            <a:ext cx="1198700" cy="914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15B88789-F372-4FBA-8984-635D79EE46BC}"/>
              </a:ext>
            </a:extLst>
          </p:cNvPr>
          <p:cNvSpPr/>
          <p:nvPr/>
        </p:nvSpPr>
        <p:spPr>
          <a:xfrm>
            <a:off x="10089565" y="3175202"/>
            <a:ext cx="371126" cy="371126"/>
          </a:xfrm>
          <a:prstGeom prst="ellipse">
            <a:avLst/>
          </a:prstGeom>
          <a:solidFill>
            <a:srgbClr val="2632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974BEA60-64FD-4DB9-9083-3AAA431F7932}"/>
              </a:ext>
            </a:extLst>
          </p:cNvPr>
          <p:cNvSpPr/>
          <p:nvPr/>
        </p:nvSpPr>
        <p:spPr>
          <a:xfrm>
            <a:off x="9863858" y="3175202"/>
            <a:ext cx="371126" cy="371126"/>
          </a:xfrm>
          <a:prstGeom prst="ellipse">
            <a:avLst/>
          </a:prstGeom>
          <a:solidFill>
            <a:srgbClr val="4F5B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E341A2F1-C25B-4167-9A1C-35F723B578DD}"/>
              </a:ext>
            </a:extLst>
          </p:cNvPr>
          <p:cNvSpPr/>
          <p:nvPr/>
        </p:nvSpPr>
        <p:spPr>
          <a:xfrm>
            <a:off x="9638151" y="3175202"/>
            <a:ext cx="371126" cy="371126"/>
          </a:xfrm>
          <a:prstGeom prst="ellipse">
            <a:avLst/>
          </a:prstGeom>
          <a:solidFill>
            <a:srgbClr val="FF79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B4BF9810-B9E4-4C68-864D-DB6EA9986C21}"/>
              </a:ext>
            </a:extLst>
          </p:cNvPr>
          <p:cNvSpPr/>
          <p:nvPr/>
        </p:nvSpPr>
        <p:spPr>
          <a:xfrm>
            <a:off x="1731309" y="3127335"/>
            <a:ext cx="1198700" cy="914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3660364-9C6D-43BD-AA52-54A12F413104}"/>
              </a:ext>
            </a:extLst>
          </p:cNvPr>
          <p:cNvGrpSpPr/>
          <p:nvPr/>
        </p:nvGrpSpPr>
        <p:grpSpPr>
          <a:xfrm>
            <a:off x="6620706" y="1834044"/>
            <a:ext cx="1048248" cy="371126"/>
            <a:chOff x="6717190" y="3571090"/>
            <a:chExt cx="1048248" cy="371126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7929553F-BF4E-4FA5-892F-61D5D981DDEB}"/>
                </a:ext>
              </a:extLst>
            </p:cNvPr>
            <p:cNvSpPr/>
            <p:nvPr/>
          </p:nvSpPr>
          <p:spPr>
            <a:xfrm>
              <a:off x="7394312" y="3571090"/>
              <a:ext cx="371126" cy="371126"/>
            </a:xfrm>
            <a:prstGeom prst="ellipse">
              <a:avLst/>
            </a:prstGeom>
            <a:solidFill>
              <a:srgbClr val="000A1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FE4175FF-E707-4DBC-BE91-128D7B3E04DB}"/>
                </a:ext>
              </a:extLst>
            </p:cNvPr>
            <p:cNvSpPr/>
            <p:nvPr/>
          </p:nvSpPr>
          <p:spPr>
            <a:xfrm>
              <a:off x="7168604" y="3571090"/>
              <a:ext cx="371126" cy="371126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FA7E6BFC-6FF9-4BF9-B908-3D541D0090E4}"/>
                </a:ext>
              </a:extLst>
            </p:cNvPr>
            <p:cNvSpPr/>
            <p:nvPr/>
          </p:nvSpPr>
          <p:spPr>
            <a:xfrm>
              <a:off x="6942897" y="3571090"/>
              <a:ext cx="371126" cy="371126"/>
            </a:xfrm>
            <a:prstGeom prst="ellipse">
              <a:avLst/>
            </a:prstGeom>
            <a:solidFill>
              <a:srgbClr val="4F5B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59925774-997D-4FC3-89FD-D7A0822EA504}"/>
                </a:ext>
              </a:extLst>
            </p:cNvPr>
            <p:cNvSpPr/>
            <p:nvPr/>
          </p:nvSpPr>
          <p:spPr>
            <a:xfrm>
              <a:off x="6717190" y="3571090"/>
              <a:ext cx="371126" cy="371126"/>
            </a:xfrm>
            <a:prstGeom prst="ellipse">
              <a:avLst/>
            </a:prstGeom>
            <a:solidFill>
              <a:srgbClr val="FF79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DE4C21E0-65D4-45F8-B49B-F067A92F0489}"/>
              </a:ext>
            </a:extLst>
          </p:cNvPr>
          <p:cNvGrpSpPr/>
          <p:nvPr/>
        </p:nvGrpSpPr>
        <p:grpSpPr>
          <a:xfrm>
            <a:off x="8905435" y="5433489"/>
            <a:ext cx="1198700" cy="1237400"/>
            <a:chOff x="8905435" y="5433489"/>
            <a:chExt cx="1198700" cy="1237400"/>
          </a:xfrm>
        </p:grpSpPr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0A60DAC9-59BA-491B-84A4-25BD5CF40926}"/>
                </a:ext>
              </a:extLst>
            </p:cNvPr>
            <p:cNvSpPr/>
            <p:nvPr/>
          </p:nvSpPr>
          <p:spPr>
            <a:xfrm>
              <a:off x="8905435" y="5756489"/>
              <a:ext cx="1198700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2E901202-E9AC-4B15-9E65-E28FCE200C27}"/>
                </a:ext>
              </a:extLst>
            </p:cNvPr>
            <p:cNvGrpSpPr/>
            <p:nvPr/>
          </p:nvGrpSpPr>
          <p:grpSpPr>
            <a:xfrm>
              <a:off x="9234969" y="6242539"/>
              <a:ext cx="822540" cy="371126"/>
              <a:chOff x="5122235" y="5917207"/>
              <a:chExt cx="822540" cy="371126"/>
            </a:xfrm>
          </p:grpSpPr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F2564239-AF39-4477-BEAB-78718FD1FCC8}"/>
                  </a:ext>
                </a:extLst>
              </p:cNvPr>
              <p:cNvSpPr/>
              <p:nvPr/>
            </p:nvSpPr>
            <p:spPr>
              <a:xfrm>
                <a:off x="5573649" y="5917207"/>
                <a:ext cx="371126" cy="371126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9A0BDC2B-0CBD-4045-83B4-D711ECEF71FE}"/>
                  </a:ext>
                </a:extLst>
              </p:cNvPr>
              <p:cNvSpPr/>
              <p:nvPr/>
            </p:nvSpPr>
            <p:spPr>
              <a:xfrm>
                <a:off x="5347942" y="5917207"/>
                <a:ext cx="371126" cy="371126"/>
              </a:xfrm>
              <a:prstGeom prst="ellipse">
                <a:avLst/>
              </a:prstGeom>
              <a:solidFill>
                <a:srgbClr val="4F5B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200F995F-10A7-4B27-A7C3-31630112AA6B}"/>
                  </a:ext>
                </a:extLst>
              </p:cNvPr>
              <p:cNvSpPr/>
              <p:nvPr/>
            </p:nvSpPr>
            <p:spPr>
              <a:xfrm>
                <a:off x="5122235" y="5917207"/>
                <a:ext cx="371126" cy="371126"/>
              </a:xfrm>
              <a:prstGeom prst="ellipse">
                <a:avLst/>
              </a:prstGeom>
              <a:solidFill>
                <a:srgbClr val="FF796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9E5DC2E6-6C9A-4996-BB98-17B719283AE2}"/>
                </a:ext>
              </a:extLst>
            </p:cNvPr>
            <p:cNvSpPr/>
            <p:nvPr/>
          </p:nvSpPr>
          <p:spPr>
            <a:xfrm rot="2700000">
              <a:off x="9065015" y="5434575"/>
              <a:ext cx="887831" cy="885659"/>
            </a:xfrm>
            <a:custGeom>
              <a:avLst/>
              <a:gdLst>
                <a:gd name="connsiteX0" fmla="*/ 44638 w 889762"/>
                <a:gd name="connsiteY0" fmla="*/ 676717 h 887585"/>
                <a:gd name="connsiteX1" fmla="*/ 676717 w 889762"/>
                <a:gd name="connsiteY1" fmla="*/ 44638 h 887585"/>
                <a:gd name="connsiteX2" fmla="*/ 841831 w 889762"/>
                <a:gd name="connsiteY2" fmla="*/ 11160 h 887585"/>
                <a:gd name="connsiteX3" fmla="*/ 847987 w 889762"/>
                <a:gd name="connsiteY3" fmla="*/ 15247 h 887585"/>
                <a:gd name="connsiteX4" fmla="*/ 877684 w 889762"/>
                <a:gd name="connsiteY4" fmla="*/ 59294 h 887585"/>
                <a:gd name="connsiteX5" fmla="*/ 889762 w 889762"/>
                <a:gd name="connsiteY5" fmla="*/ 119120 h 887585"/>
                <a:gd name="connsiteX6" fmla="*/ 889762 w 889762"/>
                <a:gd name="connsiteY6" fmla="*/ 733888 h 887585"/>
                <a:gd name="connsiteX7" fmla="*/ 736065 w 889762"/>
                <a:gd name="connsiteY7" fmla="*/ 887585 h 887585"/>
                <a:gd name="connsiteX8" fmla="*/ 116943 w 889762"/>
                <a:gd name="connsiteY8" fmla="*/ 887585 h 887585"/>
                <a:gd name="connsiteX9" fmla="*/ 57117 w 889762"/>
                <a:gd name="connsiteY9" fmla="*/ 875507 h 887585"/>
                <a:gd name="connsiteX10" fmla="*/ 14394 w 889762"/>
                <a:gd name="connsiteY10" fmla="*/ 846703 h 887585"/>
                <a:gd name="connsiteX11" fmla="*/ 11160 w 889762"/>
                <a:gd name="connsiteY11" fmla="*/ 841831 h 887585"/>
                <a:gd name="connsiteX12" fmla="*/ 44638 w 889762"/>
                <a:gd name="connsiteY12" fmla="*/ 676717 h 887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9762" h="887585">
                  <a:moveTo>
                    <a:pt x="44638" y="676717"/>
                  </a:moveTo>
                  <a:lnTo>
                    <a:pt x="676717" y="44638"/>
                  </a:lnTo>
                  <a:cubicBezTo>
                    <a:pt x="721355" y="0"/>
                    <a:pt x="786793" y="-11159"/>
                    <a:pt x="841831" y="11160"/>
                  </a:cubicBezTo>
                  <a:lnTo>
                    <a:pt x="847987" y="15247"/>
                  </a:lnTo>
                  <a:lnTo>
                    <a:pt x="877684" y="59294"/>
                  </a:lnTo>
                  <a:cubicBezTo>
                    <a:pt x="885461" y="77682"/>
                    <a:pt x="889762" y="97899"/>
                    <a:pt x="889762" y="119120"/>
                  </a:cubicBezTo>
                  <a:lnTo>
                    <a:pt x="889762" y="733888"/>
                  </a:lnTo>
                  <a:cubicBezTo>
                    <a:pt x="889762" y="818773"/>
                    <a:pt x="820950" y="887585"/>
                    <a:pt x="736065" y="887585"/>
                  </a:cubicBezTo>
                  <a:lnTo>
                    <a:pt x="116943" y="887585"/>
                  </a:lnTo>
                  <a:cubicBezTo>
                    <a:pt x="95722" y="887585"/>
                    <a:pt x="75505" y="883284"/>
                    <a:pt x="57117" y="875507"/>
                  </a:cubicBezTo>
                  <a:lnTo>
                    <a:pt x="14394" y="846703"/>
                  </a:lnTo>
                  <a:lnTo>
                    <a:pt x="11160" y="841831"/>
                  </a:lnTo>
                  <a:cubicBezTo>
                    <a:pt x="-11159" y="786793"/>
                    <a:pt x="1" y="721354"/>
                    <a:pt x="44638" y="676717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8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95" name="Rechteck: abgerundete Ecken 94">
            <a:extLst>
              <a:ext uri="{FF2B5EF4-FFF2-40B4-BE49-F238E27FC236}">
                <a16:creationId xmlns:a16="http://schemas.microsoft.com/office/drawing/2014/main" id="{274E09F7-E210-4D47-8C3F-FF9B557EAFEF}"/>
              </a:ext>
            </a:extLst>
          </p:cNvPr>
          <p:cNvSpPr/>
          <p:nvPr/>
        </p:nvSpPr>
        <p:spPr>
          <a:xfrm rot="2700000">
            <a:off x="10898807" y="3718784"/>
            <a:ext cx="926516" cy="922162"/>
          </a:xfrm>
          <a:prstGeom prst="roundRect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: abgerundete Ecken 95">
            <a:extLst>
              <a:ext uri="{FF2B5EF4-FFF2-40B4-BE49-F238E27FC236}">
                <a16:creationId xmlns:a16="http://schemas.microsoft.com/office/drawing/2014/main" id="{1CEE3F9D-30F5-4605-9996-0FBF90D23A97}"/>
              </a:ext>
            </a:extLst>
          </p:cNvPr>
          <p:cNvSpPr/>
          <p:nvPr/>
        </p:nvSpPr>
        <p:spPr>
          <a:xfrm>
            <a:off x="6545149" y="2728594"/>
            <a:ext cx="1198700" cy="880703"/>
          </a:xfrm>
          <a:prstGeom prst="roundRect">
            <a:avLst>
              <a:gd name="adj" fmla="val 13693"/>
            </a:avLst>
          </a:prstGeom>
          <a:solidFill>
            <a:schemeClr val="bg1">
              <a:alpha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Freihandform: Form 102">
            <a:extLst>
              <a:ext uri="{FF2B5EF4-FFF2-40B4-BE49-F238E27FC236}">
                <a16:creationId xmlns:a16="http://schemas.microsoft.com/office/drawing/2014/main" id="{D3D686E7-9374-44DA-AAA4-B751D5FAC9E6}"/>
              </a:ext>
            </a:extLst>
          </p:cNvPr>
          <p:cNvSpPr/>
          <p:nvPr/>
        </p:nvSpPr>
        <p:spPr>
          <a:xfrm>
            <a:off x="8875928" y="3862574"/>
            <a:ext cx="1198700" cy="882704"/>
          </a:xfrm>
          <a:custGeom>
            <a:avLst/>
            <a:gdLst>
              <a:gd name="connsiteX0" fmla="*/ 0 w 1198700"/>
              <a:gd name="connsiteY0" fmla="*/ 592225 h 882704"/>
              <a:gd name="connsiteX1" fmla="*/ 118448 w 1198700"/>
              <a:gd name="connsiteY1" fmla="*/ 710673 h 882704"/>
              <a:gd name="connsiteX2" fmla="*/ 585017 w 1198700"/>
              <a:gd name="connsiteY2" fmla="*/ 710673 h 882704"/>
              <a:gd name="connsiteX3" fmla="*/ 599506 w 1198700"/>
              <a:gd name="connsiteY3" fmla="*/ 713493 h 882704"/>
              <a:gd name="connsiteX4" fmla="*/ 613995 w 1198700"/>
              <a:gd name="connsiteY4" fmla="*/ 710673 h 882704"/>
              <a:gd name="connsiteX5" fmla="*/ 1080252 w 1198700"/>
              <a:gd name="connsiteY5" fmla="*/ 710673 h 882704"/>
              <a:gd name="connsiteX6" fmla="*/ 1198700 w 1198700"/>
              <a:gd name="connsiteY6" fmla="*/ 592225 h 882704"/>
              <a:gd name="connsiteX7" fmla="*/ 1198700 w 1198700"/>
              <a:gd name="connsiteY7" fmla="*/ 730301 h 882704"/>
              <a:gd name="connsiteX8" fmla="*/ 1046297 w 1198700"/>
              <a:gd name="connsiteY8" fmla="*/ 882704 h 882704"/>
              <a:gd name="connsiteX9" fmla="*/ 152403 w 1198700"/>
              <a:gd name="connsiteY9" fmla="*/ 882704 h 882704"/>
              <a:gd name="connsiteX10" fmla="*/ 0 w 1198700"/>
              <a:gd name="connsiteY10" fmla="*/ 730301 h 882704"/>
              <a:gd name="connsiteX11" fmla="*/ 1188741 w 1198700"/>
              <a:gd name="connsiteY11" fmla="*/ 71378 h 882704"/>
              <a:gd name="connsiteX12" fmla="*/ 1189392 w 1198700"/>
              <a:gd name="connsiteY12" fmla="*/ 72343 h 882704"/>
              <a:gd name="connsiteX13" fmla="*/ 1198700 w 1198700"/>
              <a:gd name="connsiteY13" fmla="*/ 118448 h 882704"/>
              <a:gd name="connsiteX14" fmla="*/ 1198700 w 1198700"/>
              <a:gd name="connsiteY14" fmla="*/ 120707 h 882704"/>
              <a:gd name="connsiteX15" fmla="*/ 9959 w 1198700"/>
              <a:gd name="connsiteY15" fmla="*/ 71378 h 882704"/>
              <a:gd name="connsiteX16" fmla="*/ 0 w 1198700"/>
              <a:gd name="connsiteY16" fmla="*/ 120707 h 882704"/>
              <a:gd name="connsiteX17" fmla="*/ 0 w 1198700"/>
              <a:gd name="connsiteY17" fmla="*/ 118448 h 882704"/>
              <a:gd name="connsiteX18" fmla="*/ 9308 w 1198700"/>
              <a:gd name="connsiteY18" fmla="*/ 72343 h 882704"/>
              <a:gd name="connsiteX19" fmla="*/ 1188186 w 1198700"/>
              <a:gd name="connsiteY19" fmla="*/ 68628 h 882704"/>
              <a:gd name="connsiteX20" fmla="*/ 1188741 w 1198700"/>
              <a:gd name="connsiteY20" fmla="*/ 71378 h 882704"/>
              <a:gd name="connsiteX21" fmla="*/ 1187895 w 1198700"/>
              <a:gd name="connsiteY21" fmla="*/ 70123 h 882704"/>
              <a:gd name="connsiteX22" fmla="*/ 10819 w 1198700"/>
              <a:gd name="connsiteY22" fmla="*/ 67117 h 882704"/>
              <a:gd name="connsiteX23" fmla="*/ 11270 w 1198700"/>
              <a:gd name="connsiteY23" fmla="*/ 69434 h 882704"/>
              <a:gd name="connsiteX24" fmla="*/ 9959 w 1198700"/>
              <a:gd name="connsiteY24" fmla="*/ 71378 h 882704"/>
              <a:gd name="connsiteX25" fmla="*/ 118448 w 1198700"/>
              <a:gd name="connsiteY25" fmla="*/ 0 h 882704"/>
              <a:gd name="connsiteX26" fmla="*/ 1080252 w 1198700"/>
              <a:gd name="connsiteY26" fmla="*/ 0 h 882704"/>
              <a:gd name="connsiteX27" fmla="*/ 1164007 w 1198700"/>
              <a:gd name="connsiteY27" fmla="*/ 34693 h 882704"/>
              <a:gd name="connsiteX28" fmla="*/ 1187895 w 1198700"/>
              <a:gd name="connsiteY28" fmla="*/ 70123 h 882704"/>
              <a:gd name="connsiteX29" fmla="*/ 1179405 w 1198700"/>
              <a:gd name="connsiteY29" fmla="*/ 113756 h 882704"/>
              <a:gd name="connsiteX30" fmla="*/ 1162515 w 1198700"/>
              <a:gd name="connsiteY30" fmla="*/ 85917 h 882704"/>
              <a:gd name="connsiteX31" fmla="*/ 1044914 w 1198700"/>
              <a:gd name="connsiteY31" fmla="*/ 30457 h 882704"/>
              <a:gd name="connsiteX32" fmla="*/ 151019 w 1198700"/>
              <a:gd name="connsiteY32" fmla="*/ 30457 h 882704"/>
              <a:gd name="connsiteX33" fmla="*/ 33418 w 1198700"/>
              <a:gd name="connsiteY33" fmla="*/ 85917 h 882704"/>
              <a:gd name="connsiteX34" fmla="*/ 19077 w 1198700"/>
              <a:gd name="connsiteY34" fmla="*/ 109554 h 882704"/>
              <a:gd name="connsiteX35" fmla="*/ 11270 w 1198700"/>
              <a:gd name="connsiteY35" fmla="*/ 69434 h 882704"/>
              <a:gd name="connsiteX36" fmla="*/ 34693 w 1198700"/>
              <a:gd name="connsiteY36" fmla="*/ 34693 h 882704"/>
              <a:gd name="connsiteX37" fmla="*/ 118448 w 1198700"/>
              <a:gd name="connsiteY37" fmla="*/ 0 h 882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98700" h="882704">
                <a:moveTo>
                  <a:pt x="0" y="592225"/>
                </a:moveTo>
                <a:cubicBezTo>
                  <a:pt x="0" y="657642"/>
                  <a:pt x="53031" y="710673"/>
                  <a:pt x="118448" y="710673"/>
                </a:cubicBezTo>
                <a:lnTo>
                  <a:pt x="585017" y="710673"/>
                </a:lnTo>
                <a:lnTo>
                  <a:pt x="599506" y="713493"/>
                </a:lnTo>
                <a:lnTo>
                  <a:pt x="613995" y="710673"/>
                </a:lnTo>
                <a:lnTo>
                  <a:pt x="1080252" y="710673"/>
                </a:lnTo>
                <a:cubicBezTo>
                  <a:pt x="1145669" y="710673"/>
                  <a:pt x="1198700" y="657642"/>
                  <a:pt x="1198700" y="592225"/>
                </a:cubicBezTo>
                <a:lnTo>
                  <a:pt x="1198700" y="730301"/>
                </a:lnTo>
                <a:cubicBezTo>
                  <a:pt x="1198700" y="814471"/>
                  <a:pt x="1130467" y="882704"/>
                  <a:pt x="1046297" y="882704"/>
                </a:cubicBezTo>
                <a:lnTo>
                  <a:pt x="152403" y="882704"/>
                </a:lnTo>
                <a:cubicBezTo>
                  <a:pt x="68233" y="882704"/>
                  <a:pt x="0" y="814471"/>
                  <a:pt x="0" y="730301"/>
                </a:cubicBezTo>
                <a:close/>
                <a:moveTo>
                  <a:pt x="1188741" y="71378"/>
                </a:moveTo>
                <a:lnTo>
                  <a:pt x="1189392" y="72343"/>
                </a:lnTo>
                <a:cubicBezTo>
                  <a:pt x="1195386" y="86514"/>
                  <a:pt x="1198700" y="102094"/>
                  <a:pt x="1198700" y="118448"/>
                </a:cubicBezTo>
                <a:lnTo>
                  <a:pt x="1198700" y="120707"/>
                </a:lnTo>
                <a:close/>
                <a:moveTo>
                  <a:pt x="9959" y="71378"/>
                </a:moveTo>
                <a:lnTo>
                  <a:pt x="0" y="120707"/>
                </a:lnTo>
                <a:lnTo>
                  <a:pt x="0" y="118448"/>
                </a:lnTo>
                <a:cubicBezTo>
                  <a:pt x="0" y="102094"/>
                  <a:pt x="3314" y="86514"/>
                  <a:pt x="9308" y="72343"/>
                </a:cubicBezTo>
                <a:close/>
                <a:moveTo>
                  <a:pt x="1188186" y="68628"/>
                </a:moveTo>
                <a:lnTo>
                  <a:pt x="1188741" y="71378"/>
                </a:lnTo>
                <a:lnTo>
                  <a:pt x="1187895" y="70123"/>
                </a:lnTo>
                <a:close/>
                <a:moveTo>
                  <a:pt x="10819" y="67117"/>
                </a:moveTo>
                <a:lnTo>
                  <a:pt x="11270" y="69434"/>
                </a:lnTo>
                <a:lnTo>
                  <a:pt x="9959" y="71378"/>
                </a:lnTo>
                <a:close/>
                <a:moveTo>
                  <a:pt x="118448" y="0"/>
                </a:moveTo>
                <a:lnTo>
                  <a:pt x="1080252" y="0"/>
                </a:lnTo>
                <a:cubicBezTo>
                  <a:pt x="1112961" y="0"/>
                  <a:pt x="1142573" y="13258"/>
                  <a:pt x="1164007" y="34693"/>
                </a:cubicBezTo>
                <a:lnTo>
                  <a:pt x="1187895" y="70123"/>
                </a:lnTo>
                <a:lnTo>
                  <a:pt x="1179405" y="113756"/>
                </a:lnTo>
                <a:lnTo>
                  <a:pt x="1162515" y="85917"/>
                </a:lnTo>
                <a:cubicBezTo>
                  <a:pt x="1134562" y="52046"/>
                  <a:pt x="1092259" y="30457"/>
                  <a:pt x="1044914" y="30457"/>
                </a:cubicBezTo>
                <a:lnTo>
                  <a:pt x="151019" y="30457"/>
                </a:lnTo>
                <a:cubicBezTo>
                  <a:pt x="103675" y="30457"/>
                  <a:pt x="61371" y="52046"/>
                  <a:pt x="33418" y="85917"/>
                </a:cubicBezTo>
                <a:lnTo>
                  <a:pt x="19077" y="109554"/>
                </a:lnTo>
                <a:lnTo>
                  <a:pt x="11270" y="69434"/>
                </a:lnTo>
                <a:lnTo>
                  <a:pt x="34693" y="34693"/>
                </a:lnTo>
                <a:cubicBezTo>
                  <a:pt x="56128" y="13258"/>
                  <a:pt x="85740" y="0"/>
                  <a:pt x="118448" y="0"/>
                </a:cubicBez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8AF9FA9B-8F81-4CAC-B032-93E0ED17A424}"/>
              </a:ext>
            </a:extLst>
          </p:cNvPr>
          <p:cNvGrpSpPr/>
          <p:nvPr/>
        </p:nvGrpSpPr>
        <p:grpSpPr>
          <a:xfrm>
            <a:off x="10545031" y="5976541"/>
            <a:ext cx="1198700" cy="880703"/>
            <a:chOff x="10545031" y="5976541"/>
            <a:chExt cx="1198700" cy="880703"/>
          </a:xfrm>
        </p:grpSpPr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1912966D-14D9-4E32-9B38-C1F011286013}"/>
                </a:ext>
              </a:extLst>
            </p:cNvPr>
            <p:cNvGrpSpPr/>
            <p:nvPr/>
          </p:nvGrpSpPr>
          <p:grpSpPr>
            <a:xfrm>
              <a:off x="10656188" y="6297004"/>
              <a:ext cx="1018564" cy="371126"/>
              <a:chOff x="10990679" y="5820116"/>
              <a:chExt cx="1018564" cy="371126"/>
            </a:xfrm>
          </p:grpSpPr>
          <p:sp>
            <p:nvSpPr>
              <p:cNvPr id="108" name="Ellipse 107">
                <a:extLst>
                  <a:ext uri="{FF2B5EF4-FFF2-40B4-BE49-F238E27FC236}">
                    <a16:creationId xmlns:a16="http://schemas.microsoft.com/office/drawing/2014/main" id="{FDD41C44-DD16-43E0-A744-5751A2800895}"/>
                  </a:ext>
                </a:extLst>
              </p:cNvPr>
              <p:cNvSpPr/>
              <p:nvPr/>
            </p:nvSpPr>
            <p:spPr>
              <a:xfrm>
                <a:off x="11638117" y="5820116"/>
                <a:ext cx="371126" cy="371126"/>
              </a:xfrm>
              <a:prstGeom prst="ellipse">
                <a:avLst/>
              </a:prstGeom>
              <a:solidFill>
                <a:srgbClr val="000A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F91EDB5D-B5EE-4365-B13A-0C4615119AB7}"/>
                  </a:ext>
                </a:extLst>
              </p:cNvPr>
              <p:cNvSpPr/>
              <p:nvPr/>
            </p:nvSpPr>
            <p:spPr>
              <a:xfrm>
                <a:off x="11422305" y="5820116"/>
                <a:ext cx="371126" cy="371126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2ACFE480-84EE-4685-885B-0935C492D202}"/>
                  </a:ext>
                </a:extLst>
              </p:cNvPr>
              <p:cNvSpPr/>
              <p:nvPr/>
            </p:nvSpPr>
            <p:spPr>
              <a:xfrm>
                <a:off x="11206492" y="5820116"/>
                <a:ext cx="371126" cy="371126"/>
              </a:xfrm>
              <a:prstGeom prst="ellipse">
                <a:avLst/>
              </a:prstGeom>
              <a:solidFill>
                <a:srgbClr val="4F5B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Ellipse 106">
                <a:extLst>
                  <a:ext uri="{FF2B5EF4-FFF2-40B4-BE49-F238E27FC236}">
                    <a16:creationId xmlns:a16="http://schemas.microsoft.com/office/drawing/2014/main" id="{5D8A1F28-C1E8-4B7A-9E2A-04D5E352FB07}"/>
                  </a:ext>
                </a:extLst>
              </p:cNvPr>
              <p:cNvSpPr/>
              <p:nvPr/>
            </p:nvSpPr>
            <p:spPr>
              <a:xfrm>
                <a:off x="10990679" y="5820116"/>
                <a:ext cx="371126" cy="371126"/>
              </a:xfrm>
              <a:prstGeom prst="ellipse">
                <a:avLst/>
              </a:prstGeom>
              <a:solidFill>
                <a:srgbClr val="FF796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ACF8CF41-057E-4C4F-AD5F-638F2E92B825}"/>
                </a:ext>
              </a:extLst>
            </p:cNvPr>
            <p:cNvSpPr/>
            <p:nvPr/>
          </p:nvSpPr>
          <p:spPr>
            <a:xfrm>
              <a:off x="10545031" y="6041657"/>
              <a:ext cx="1198700" cy="815587"/>
            </a:xfrm>
            <a:custGeom>
              <a:avLst/>
              <a:gdLst>
                <a:gd name="connsiteX0" fmla="*/ 10819 w 1198700"/>
                <a:gd name="connsiteY0" fmla="*/ 0 h 815587"/>
                <a:gd name="connsiteX1" fmla="*/ 20661 w 1198700"/>
                <a:gd name="connsiteY1" fmla="*/ 50577 h 815587"/>
                <a:gd name="connsiteX2" fmla="*/ 54424 w 1198700"/>
                <a:gd name="connsiteY2" fmla="*/ 101421 h 815587"/>
                <a:gd name="connsiteX3" fmla="*/ 492209 w 1198700"/>
                <a:gd name="connsiteY3" fmla="*/ 539206 h 815587"/>
                <a:gd name="connsiteX4" fmla="*/ 709570 w 1198700"/>
                <a:gd name="connsiteY4" fmla="*/ 539206 h 815587"/>
                <a:gd name="connsiteX5" fmla="*/ 1144276 w 1198700"/>
                <a:gd name="connsiteY5" fmla="*/ 104500 h 815587"/>
                <a:gd name="connsiteX6" fmla="*/ 1178039 w 1198700"/>
                <a:gd name="connsiteY6" fmla="*/ 53656 h 815587"/>
                <a:gd name="connsiteX7" fmla="*/ 1188186 w 1198700"/>
                <a:gd name="connsiteY7" fmla="*/ 1511 h 815587"/>
                <a:gd name="connsiteX8" fmla="*/ 1198700 w 1198700"/>
                <a:gd name="connsiteY8" fmla="*/ 53590 h 815587"/>
                <a:gd name="connsiteX9" fmla="*/ 1198700 w 1198700"/>
                <a:gd name="connsiteY9" fmla="*/ 663184 h 815587"/>
                <a:gd name="connsiteX10" fmla="*/ 1046297 w 1198700"/>
                <a:gd name="connsiteY10" fmla="*/ 815587 h 815587"/>
                <a:gd name="connsiteX11" fmla="*/ 152403 w 1198700"/>
                <a:gd name="connsiteY11" fmla="*/ 815587 h 815587"/>
                <a:gd name="connsiteX12" fmla="*/ 0 w 1198700"/>
                <a:gd name="connsiteY12" fmla="*/ 663184 h 815587"/>
                <a:gd name="connsiteX13" fmla="*/ 0 w 1198700"/>
                <a:gd name="connsiteY13" fmla="*/ 53590 h 81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8700" h="815587">
                  <a:moveTo>
                    <a:pt x="10819" y="0"/>
                  </a:moveTo>
                  <a:lnTo>
                    <a:pt x="20661" y="50577"/>
                  </a:lnTo>
                  <a:cubicBezTo>
                    <a:pt x="28164" y="69079"/>
                    <a:pt x="39418" y="86416"/>
                    <a:pt x="54424" y="101421"/>
                  </a:cubicBezTo>
                  <a:lnTo>
                    <a:pt x="492209" y="539206"/>
                  </a:lnTo>
                  <a:cubicBezTo>
                    <a:pt x="552232" y="599229"/>
                    <a:pt x="649547" y="599229"/>
                    <a:pt x="709570" y="539206"/>
                  </a:cubicBezTo>
                  <a:lnTo>
                    <a:pt x="1144276" y="104500"/>
                  </a:lnTo>
                  <a:cubicBezTo>
                    <a:pt x="1159282" y="89494"/>
                    <a:pt x="1170536" y="72158"/>
                    <a:pt x="1178039" y="53656"/>
                  </a:cubicBezTo>
                  <a:lnTo>
                    <a:pt x="1188186" y="1511"/>
                  </a:lnTo>
                  <a:lnTo>
                    <a:pt x="1198700" y="53590"/>
                  </a:lnTo>
                  <a:lnTo>
                    <a:pt x="1198700" y="663184"/>
                  </a:lnTo>
                  <a:cubicBezTo>
                    <a:pt x="1198700" y="747354"/>
                    <a:pt x="1130467" y="815587"/>
                    <a:pt x="1046297" y="815587"/>
                  </a:cubicBezTo>
                  <a:lnTo>
                    <a:pt x="152403" y="815587"/>
                  </a:lnTo>
                  <a:cubicBezTo>
                    <a:pt x="68233" y="815587"/>
                    <a:pt x="0" y="747354"/>
                    <a:pt x="0" y="663184"/>
                  </a:cubicBezTo>
                  <a:lnTo>
                    <a:pt x="0" y="53590"/>
                  </a:lnTo>
                  <a:close/>
                </a:path>
              </a:pathLst>
            </a:custGeom>
            <a:solidFill>
              <a:schemeClr val="bg1">
                <a:lumMod val="75000"/>
                <a:alpha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3" name="Freihandform: Form 112">
              <a:extLst>
                <a:ext uri="{FF2B5EF4-FFF2-40B4-BE49-F238E27FC236}">
                  <a16:creationId xmlns:a16="http://schemas.microsoft.com/office/drawing/2014/main" id="{26D61928-837A-45F7-BBDA-0D1D1D1B7163}"/>
                </a:ext>
              </a:extLst>
            </p:cNvPr>
            <p:cNvSpPr/>
            <p:nvPr/>
          </p:nvSpPr>
          <p:spPr>
            <a:xfrm>
              <a:off x="10545031" y="5976541"/>
              <a:ext cx="1198700" cy="120707"/>
            </a:xfrm>
            <a:custGeom>
              <a:avLst/>
              <a:gdLst>
                <a:gd name="connsiteX0" fmla="*/ 1188741 w 1198700"/>
                <a:gd name="connsiteY0" fmla="*/ 71378 h 120707"/>
                <a:gd name="connsiteX1" fmla="*/ 1189392 w 1198700"/>
                <a:gd name="connsiteY1" fmla="*/ 72343 h 120707"/>
                <a:gd name="connsiteX2" fmla="*/ 1198700 w 1198700"/>
                <a:gd name="connsiteY2" fmla="*/ 118448 h 120707"/>
                <a:gd name="connsiteX3" fmla="*/ 1198700 w 1198700"/>
                <a:gd name="connsiteY3" fmla="*/ 120707 h 120707"/>
                <a:gd name="connsiteX4" fmla="*/ 9959 w 1198700"/>
                <a:gd name="connsiteY4" fmla="*/ 71378 h 120707"/>
                <a:gd name="connsiteX5" fmla="*/ 0 w 1198700"/>
                <a:gd name="connsiteY5" fmla="*/ 120707 h 120707"/>
                <a:gd name="connsiteX6" fmla="*/ 0 w 1198700"/>
                <a:gd name="connsiteY6" fmla="*/ 118448 h 120707"/>
                <a:gd name="connsiteX7" fmla="*/ 9308 w 1198700"/>
                <a:gd name="connsiteY7" fmla="*/ 72343 h 120707"/>
                <a:gd name="connsiteX8" fmla="*/ 1188186 w 1198700"/>
                <a:gd name="connsiteY8" fmla="*/ 68628 h 120707"/>
                <a:gd name="connsiteX9" fmla="*/ 1188741 w 1198700"/>
                <a:gd name="connsiteY9" fmla="*/ 71378 h 120707"/>
                <a:gd name="connsiteX10" fmla="*/ 1187895 w 1198700"/>
                <a:gd name="connsiteY10" fmla="*/ 70123 h 120707"/>
                <a:gd name="connsiteX11" fmla="*/ 10819 w 1198700"/>
                <a:gd name="connsiteY11" fmla="*/ 67117 h 120707"/>
                <a:gd name="connsiteX12" fmla="*/ 11270 w 1198700"/>
                <a:gd name="connsiteY12" fmla="*/ 69434 h 120707"/>
                <a:gd name="connsiteX13" fmla="*/ 9959 w 1198700"/>
                <a:gd name="connsiteY13" fmla="*/ 71378 h 120707"/>
                <a:gd name="connsiteX14" fmla="*/ 118448 w 1198700"/>
                <a:gd name="connsiteY14" fmla="*/ 0 h 120707"/>
                <a:gd name="connsiteX15" fmla="*/ 1080252 w 1198700"/>
                <a:gd name="connsiteY15" fmla="*/ 0 h 120707"/>
                <a:gd name="connsiteX16" fmla="*/ 1164007 w 1198700"/>
                <a:gd name="connsiteY16" fmla="*/ 34693 h 120707"/>
                <a:gd name="connsiteX17" fmla="*/ 1187895 w 1198700"/>
                <a:gd name="connsiteY17" fmla="*/ 70123 h 120707"/>
                <a:gd name="connsiteX18" fmla="*/ 1179405 w 1198700"/>
                <a:gd name="connsiteY18" fmla="*/ 113756 h 120707"/>
                <a:gd name="connsiteX19" fmla="*/ 1162515 w 1198700"/>
                <a:gd name="connsiteY19" fmla="*/ 85917 h 120707"/>
                <a:gd name="connsiteX20" fmla="*/ 1044914 w 1198700"/>
                <a:gd name="connsiteY20" fmla="*/ 30457 h 120707"/>
                <a:gd name="connsiteX21" fmla="*/ 151019 w 1198700"/>
                <a:gd name="connsiteY21" fmla="*/ 30457 h 120707"/>
                <a:gd name="connsiteX22" fmla="*/ 33418 w 1198700"/>
                <a:gd name="connsiteY22" fmla="*/ 85917 h 120707"/>
                <a:gd name="connsiteX23" fmla="*/ 19077 w 1198700"/>
                <a:gd name="connsiteY23" fmla="*/ 109554 h 120707"/>
                <a:gd name="connsiteX24" fmla="*/ 11270 w 1198700"/>
                <a:gd name="connsiteY24" fmla="*/ 69434 h 120707"/>
                <a:gd name="connsiteX25" fmla="*/ 34693 w 1198700"/>
                <a:gd name="connsiteY25" fmla="*/ 34693 h 120707"/>
                <a:gd name="connsiteX26" fmla="*/ 118448 w 1198700"/>
                <a:gd name="connsiteY26" fmla="*/ 0 h 12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98700" h="120707">
                  <a:moveTo>
                    <a:pt x="1188741" y="71378"/>
                  </a:moveTo>
                  <a:lnTo>
                    <a:pt x="1189392" y="72343"/>
                  </a:lnTo>
                  <a:cubicBezTo>
                    <a:pt x="1195386" y="86514"/>
                    <a:pt x="1198700" y="102094"/>
                    <a:pt x="1198700" y="118448"/>
                  </a:cubicBezTo>
                  <a:lnTo>
                    <a:pt x="1198700" y="120707"/>
                  </a:lnTo>
                  <a:close/>
                  <a:moveTo>
                    <a:pt x="9959" y="71378"/>
                  </a:moveTo>
                  <a:lnTo>
                    <a:pt x="0" y="120707"/>
                  </a:lnTo>
                  <a:lnTo>
                    <a:pt x="0" y="118448"/>
                  </a:lnTo>
                  <a:cubicBezTo>
                    <a:pt x="0" y="102094"/>
                    <a:pt x="3314" y="86514"/>
                    <a:pt x="9308" y="72343"/>
                  </a:cubicBezTo>
                  <a:close/>
                  <a:moveTo>
                    <a:pt x="1188186" y="68628"/>
                  </a:moveTo>
                  <a:lnTo>
                    <a:pt x="1188741" y="71378"/>
                  </a:lnTo>
                  <a:lnTo>
                    <a:pt x="1187895" y="70123"/>
                  </a:lnTo>
                  <a:close/>
                  <a:moveTo>
                    <a:pt x="10819" y="67117"/>
                  </a:moveTo>
                  <a:lnTo>
                    <a:pt x="11270" y="69434"/>
                  </a:lnTo>
                  <a:lnTo>
                    <a:pt x="9959" y="71378"/>
                  </a:lnTo>
                  <a:close/>
                  <a:moveTo>
                    <a:pt x="118448" y="0"/>
                  </a:moveTo>
                  <a:lnTo>
                    <a:pt x="1080252" y="0"/>
                  </a:lnTo>
                  <a:cubicBezTo>
                    <a:pt x="1112961" y="0"/>
                    <a:pt x="1142573" y="13258"/>
                    <a:pt x="1164007" y="34693"/>
                  </a:cubicBezTo>
                  <a:lnTo>
                    <a:pt x="1187895" y="70123"/>
                  </a:lnTo>
                  <a:lnTo>
                    <a:pt x="1179405" y="113756"/>
                  </a:lnTo>
                  <a:lnTo>
                    <a:pt x="1162515" y="85917"/>
                  </a:lnTo>
                  <a:cubicBezTo>
                    <a:pt x="1134562" y="52046"/>
                    <a:pt x="1092259" y="30457"/>
                    <a:pt x="1044914" y="30457"/>
                  </a:cubicBezTo>
                  <a:lnTo>
                    <a:pt x="151019" y="30457"/>
                  </a:lnTo>
                  <a:cubicBezTo>
                    <a:pt x="103675" y="30457"/>
                    <a:pt x="61371" y="52046"/>
                    <a:pt x="33418" y="85917"/>
                  </a:cubicBezTo>
                  <a:lnTo>
                    <a:pt x="19077" y="109554"/>
                  </a:lnTo>
                  <a:lnTo>
                    <a:pt x="11270" y="69434"/>
                  </a:lnTo>
                  <a:lnTo>
                    <a:pt x="34693" y="34693"/>
                  </a:lnTo>
                  <a:cubicBezTo>
                    <a:pt x="56128" y="13258"/>
                    <a:pt x="85740" y="0"/>
                    <a:pt x="118448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D387B628-0512-48DB-A18B-6489EDF3AE32}"/>
              </a:ext>
            </a:extLst>
          </p:cNvPr>
          <p:cNvGrpSpPr/>
          <p:nvPr/>
        </p:nvGrpSpPr>
        <p:grpSpPr>
          <a:xfrm>
            <a:off x="6656306" y="3049057"/>
            <a:ext cx="1018564" cy="371126"/>
            <a:chOff x="10990679" y="5820116"/>
            <a:chExt cx="1018564" cy="37112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D5ED6C71-830A-447F-BA23-B92B24FDA3CD}"/>
                </a:ext>
              </a:extLst>
            </p:cNvPr>
            <p:cNvSpPr/>
            <p:nvPr/>
          </p:nvSpPr>
          <p:spPr>
            <a:xfrm>
              <a:off x="11638117" y="5820116"/>
              <a:ext cx="371126" cy="371126"/>
            </a:xfrm>
            <a:prstGeom prst="ellipse">
              <a:avLst/>
            </a:prstGeom>
            <a:solidFill>
              <a:srgbClr val="000A1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32EC9D3C-BFF5-4647-A989-3DE8530B38C6}"/>
                </a:ext>
              </a:extLst>
            </p:cNvPr>
            <p:cNvSpPr/>
            <p:nvPr/>
          </p:nvSpPr>
          <p:spPr>
            <a:xfrm>
              <a:off x="11422305" y="5820116"/>
              <a:ext cx="371126" cy="371126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9745E8D6-BC69-4573-83E9-F518AB0E32FA}"/>
                </a:ext>
              </a:extLst>
            </p:cNvPr>
            <p:cNvSpPr/>
            <p:nvPr/>
          </p:nvSpPr>
          <p:spPr>
            <a:xfrm>
              <a:off x="11206492" y="5820116"/>
              <a:ext cx="371126" cy="371126"/>
            </a:xfrm>
            <a:prstGeom prst="ellipse">
              <a:avLst/>
            </a:prstGeom>
            <a:solidFill>
              <a:srgbClr val="4F5B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E082EC1-B6C3-4304-849E-CB77063480DE}"/>
                </a:ext>
              </a:extLst>
            </p:cNvPr>
            <p:cNvSpPr/>
            <p:nvPr/>
          </p:nvSpPr>
          <p:spPr>
            <a:xfrm>
              <a:off x="10990679" y="5820116"/>
              <a:ext cx="371126" cy="371126"/>
            </a:xfrm>
            <a:prstGeom prst="ellipse">
              <a:avLst/>
            </a:prstGeom>
            <a:solidFill>
              <a:srgbClr val="FF79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9" name="Freihandform: Form 118">
            <a:extLst>
              <a:ext uri="{FF2B5EF4-FFF2-40B4-BE49-F238E27FC236}">
                <a16:creationId xmlns:a16="http://schemas.microsoft.com/office/drawing/2014/main" id="{7682A5EF-9D1C-4C2B-B4EF-866279BAD84F}"/>
              </a:ext>
            </a:extLst>
          </p:cNvPr>
          <p:cNvSpPr/>
          <p:nvPr/>
        </p:nvSpPr>
        <p:spPr>
          <a:xfrm>
            <a:off x="6545149" y="2793710"/>
            <a:ext cx="1198700" cy="815587"/>
          </a:xfrm>
          <a:custGeom>
            <a:avLst/>
            <a:gdLst>
              <a:gd name="connsiteX0" fmla="*/ 10819 w 1198700"/>
              <a:gd name="connsiteY0" fmla="*/ 0 h 815587"/>
              <a:gd name="connsiteX1" fmla="*/ 20661 w 1198700"/>
              <a:gd name="connsiteY1" fmla="*/ 50577 h 815587"/>
              <a:gd name="connsiteX2" fmla="*/ 54424 w 1198700"/>
              <a:gd name="connsiteY2" fmla="*/ 101421 h 815587"/>
              <a:gd name="connsiteX3" fmla="*/ 492209 w 1198700"/>
              <a:gd name="connsiteY3" fmla="*/ 539206 h 815587"/>
              <a:gd name="connsiteX4" fmla="*/ 709570 w 1198700"/>
              <a:gd name="connsiteY4" fmla="*/ 539206 h 815587"/>
              <a:gd name="connsiteX5" fmla="*/ 1144276 w 1198700"/>
              <a:gd name="connsiteY5" fmla="*/ 104500 h 815587"/>
              <a:gd name="connsiteX6" fmla="*/ 1178039 w 1198700"/>
              <a:gd name="connsiteY6" fmla="*/ 53656 h 815587"/>
              <a:gd name="connsiteX7" fmla="*/ 1188186 w 1198700"/>
              <a:gd name="connsiteY7" fmla="*/ 1511 h 815587"/>
              <a:gd name="connsiteX8" fmla="*/ 1198700 w 1198700"/>
              <a:gd name="connsiteY8" fmla="*/ 53590 h 815587"/>
              <a:gd name="connsiteX9" fmla="*/ 1198700 w 1198700"/>
              <a:gd name="connsiteY9" fmla="*/ 663184 h 815587"/>
              <a:gd name="connsiteX10" fmla="*/ 1046297 w 1198700"/>
              <a:gd name="connsiteY10" fmla="*/ 815587 h 815587"/>
              <a:gd name="connsiteX11" fmla="*/ 152403 w 1198700"/>
              <a:gd name="connsiteY11" fmla="*/ 815587 h 815587"/>
              <a:gd name="connsiteX12" fmla="*/ 0 w 1198700"/>
              <a:gd name="connsiteY12" fmla="*/ 663184 h 815587"/>
              <a:gd name="connsiteX13" fmla="*/ 0 w 1198700"/>
              <a:gd name="connsiteY13" fmla="*/ 53590 h 815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8700" h="815587">
                <a:moveTo>
                  <a:pt x="10819" y="0"/>
                </a:moveTo>
                <a:lnTo>
                  <a:pt x="20661" y="50577"/>
                </a:lnTo>
                <a:cubicBezTo>
                  <a:pt x="28164" y="69079"/>
                  <a:pt x="39418" y="86416"/>
                  <a:pt x="54424" y="101421"/>
                </a:cubicBezTo>
                <a:lnTo>
                  <a:pt x="492209" y="539206"/>
                </a:lnTo>
                <a:cubicBezTo>
                  <a:pt x="552232" y="599229"/>
                  <a:pt x="649547" y="599229"/>
                  <a:pt x="709570" y="539206"/>
                </a:cubicBezTo>
                <a:lnTo>
                  <a:pt x="1144276" y="104500"/>
                </a:lnTo>
                <a:cubicBezTo>
                  <a:pt x="1159282" y="89494"/>
                  <a:pt x="1170536" y="72158"/>
                  <a:pt x="1178039" y="53656"/>
                </a:cubicBezTo>
                <a:lnTo>
                  <a:pt x="1188186" y="1511"/>
                </a:lnTo>
                <a:lnTo>
                  <a:pt x="1198700" y="53590"/>
                </a:lnTo>
                <a:lnTo>
                  <a:pt x="1198700" y="663184"/>
                </a:lnTo>
                <a:cubicBezTo>
                  <a:pt x="1198700" y="747354"/>
                  <a:pt x="1130467" y="815587"/>
                  <a:pt x="1046297" y="815587"/>
                </a:cubicBezTo>
                <a:lnTo>
                  <a:pt x="152403" y="815587"/>
                </a:lnTo>
                <a:cubicBezTo>
                  <a:pt x="68233" y="815587"/>
                  <a:pt x="0" y="747354"/>
                  <a:pt x="0" y="663184"/>
                </a:cubicBezTo>
                <a:lnTo>
                  <a:pt x="0" y="53590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20" name="Freihandform: Form 119">
            <a:extLst>
              <a:ext uri="{FF2B5EF4-FFF2-40B4-BE49-F238E27FC236}">
                <a16:creationId xmlns:a16="http://schemas.microsoft.com/office/drawing/2014/main" id="{40E0DFA7-C773-420A-B5FD-66813395E941}"/>
              </a:ext>
            </a:extLst>
          </p:cNvPr>
          <p:cNvSpPr/>
          <p:nvPr/>
        </p:nvSpPr>
        <p:spPr>
          <a:xfrm>
            <a:off x="6545149" y="2728594"/>
            <a:ext cx="1198700" cy="120707"/>
          </a:xfrm>
          <a:custGeom>
            <a:avLst/>
            <a:gdLst>
              <a:gd name="connsiteX0" fmla="*/ 1188741 w 1198700"/>
              <a:gd name="connsiteY0" fmla="*/ 71378 h 120707"/>
              <a:gd name="connsiteX1" fmla="*/ 1189392 w 1198700"/>
              <a:gd name="connsiteY1" fmla="*/ 72343 h 120707"/>
              <a:gd name="connsiteX2" fmla="*/ 1198700 w 1198700"/>
              <a:gd name="connsiteY2" fmla="*/ 118448 h 120707"/>
              <a:gd name="connsiteX3" fmla="*/ 1198700 w 1198700"/>
              <a:gd name="connsiteY3" fmla="*/ 120707 h 120707"/>
              <a:gd name="connsiteX4" fmla="*/ 9959 w 1198700"/>
              <a:gd name="connsiteY4" fmla="*/ 71378 h 120707"/>
              <a:gd name="connsiteX5" fmla="*/ 0 w 1198700"/>
              <a:gd name="connsiteY5" fmla="*/ 120707 h 120707"/>
              <a:gd name="connsiteX6" fmla="*/ 0 w 1198700"/>
              <a:gd name="connsiteY6" fmla="*/ 118448 h 120707"/>
              <a:gd name="connsiteX7" fmla="*/ 9308 w 1198700"/>
              <a:gd name="connsiteY7" fmla="*/ 72343 h 120707"/>
              <a:gd name="connsiteX8" fmla="*/ 1188186 w 1198700"/>
              <a:gd name="connsiteY8" fmla="*/ 68628 h 120707"/>
              <a:gd name="connsiteX9" fmla="*/ 1188741 w 1198700"/>
              <a:gd name="connsiteY9" fmla="*/ 71378 h 120707"/>
              <a:gd name="connsiteX10" fmla="*/ 1187895 w 1198700"/>
              <a:gd name="connsiteY10" fmla="*/ 70123 h 120707"/>
              <a:gd name="connsiteX11" fmla="*/ 10819 w 1198700"/>
              <a:gd name="connsiteY11" fmla="*/ 67117 h 120707"/>
              <a:gd name="connsiteX12" fmla="*/ 11270 w 1198700"/>
              <a:gd name="connsiteY12" fmla="*/ 69434 h 120707"/>
              <a:gd name="connsiteX13" fmla="*/ 9959 w 1198700"/>
              <a:gd name="connsiteY13" fmla="*/ 71378 h 120707"/>
              <a:gd name="connsiteX14" fmla="*/ 118448 w 1198700"/>
              <a:gd name="connsiteY14" fmla="*/ 0 h 120707"/>
              <a:gd name="connsiteX15" fmla="*/ 1080252 w 1198700"/>
              <a:gd name="connsiteY15" fmla="*/ 0 h 120707"/>
              <a:gd name="connsiteX16" fmla="*/ 1164007 w 1198700"/>
              <a:gd name="connsiteY16" fmla="*/ 34693 h 120707"/>
              <a:gd name="connsiteX17" fmla="*/ 1187895 w 1198700"/>
              <a:gd name="connsiteY17" fmla="*/ 70123 h 120707"/>
              <a:gd name="connsiteX18" fmla="*/ 1179405 w 1198700"/>
              <a:gd name="connsiteY18" fmla="*/ 113756 h 120707"/>
              <a:gd name="connsiteX19" fmla="*/ 1162515 w 1198700"/>
              <a:gd name="connsiteY19" fmla="*/ 85917 h 120707"/>
              <a:gd name="connsiteX20" fmla="*/ 1044914 w 1198700"/>
              <a:gd name="connsiteY20" fmla="*/ 30457 h 120707"/>
              <a:gd name="connsiteX21" fmla="*/ 151019 w 1198700"/>
              <a:gd name="connsiteY21" fmla="*/ 30457 h 120707"/>
              <a:gd name="connsiteX22" fmla="*/ 33418 w 1198700"/>
              <a:gd name="connsiteY22" fmla="*/ 85917 h 120707"/>
              <a:gd name="connsiteX23" fmla="*/ 19077 w 1198700"/>
              <a:gd name="connsiteY23" fmla="*/ 109554 h 120707"/>
              <a:gd name="connsiteX24" fmla="*/ 11270 w 1198700"/>
              <a:gd name="connsiteY24" fmla="*/ 69434 h 120707"/>
              <a:gd name="connsiteX25" fmla="*/ 34693 w 1198700"/>
              <a:gd name="connsiteY25" fmla="*/ 34693 h 120707"/>
              <a:gd name="connsiteX26" fmla="*/ 118448 w 1198700"/>
              <a:gd name="connsiteY26" fmla="*/ 0 h 120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98700" h="120707">
                <a:moveTo>
                  <a:pt x="1188741" y="71378"/>
                </a:moveTo>
                <a:lnTo>
                  <a:pt x="1189392" y="72343"/>
                </a:lnTo>
                <a:cubicBezTo>
                  <a:pt x="1195386" y="86514"/>
                  <a:pt x="1198700" y="102094"/>
                  <a:pt x="1198700" y="118448"/>
                </a:cubicBezTo>
                <a:lnTo>
                  <a:pt x="1198700" y="120707"/>
                </a:lnTo>
                <a:close/>
                <a:moveTo>
                  <a:pt x="9959" y="71378"/>
                </a:moveTo>
                <a:lnTo>
                  <a:pt x="0" y="120707"/>
                </a:lnTo>
                <a:lnTo>
                  <a:pt x="0" y="118448"/>
                </a:lnTo>
                <a:cubicBezTo>
                  <a:pt x="0" y="102094"/>
                  <a:pt x="3314" y="86514"/>
                  <a:pt x="9308" y="72343"/>
                </a:cubicBezTo>
                <a:close/>
                <a:moveTo>
                  <a:pt x="1188186" y="68628"/>
                </a:moveTo>
                <a:lnTo>
                  <a:pt x="1188741" y="71378"/>
                </a:lnTo>
                <a:lnTo>
                  <a:pt x="1187895" y="70123"/>
                </a:lnTo>
                <a:close/>
                <a:moveTo>
                  <a:pt x="10819" y="67117"/>
                </a:moveTo>
                <a:lnTo>
                  <a:pt x="11270" y="69434"/>
                </a:lnTo>
                <a:lnTo>
                  <a:pt x="9959" y="71378"/>
                </a:lnTo>
                <a:close/>
                <a:moveTo>
                  <a:pt x="118448" y="0"/>
                </a:moveTo>
                <a:lnTo>
                  <a:pt x="1080252" y="0"/>
                </a:lnTo>
                <a:cubicBezTo>
                  <a:pt x="1112961" y="0"/>
                  <a:pt x="1142573" y="13258"/>
                  <a:pt x="1164007" y="34693"/>
                </a:cubicBezTo>
                <a:lnTo>
                  <a:pt x="1187895" y="70123"/>
                </a:lnTo>
                <a:lnTo>
                  <a:pt x="1179405" y="113756"/>
                </a:lnTo>
                <a:lnTo>
                  <a:pt x="1162515" y="85917"/>
                </a:lnTo>
                <a:cubicBezTo>
                  <a:pt x="1134562" y="52046"/>
                  <a:pt x="1092259" y="30457"/>
                  <a:pt x="1044914" y="30457"/>
                </a:cubicBezTo>
                <a:lnTo>
                  <a:pt x="151019" y="30457"/>
                </a:lnTo>
                <a:cubicBezTo>
                  <a:pt x="103675" y="30457"/>
                  <a:pt x="61371" y="52046"/>
                  <a:pt x="33418" y="85917"/>
                </a:cubicBezTo>
                <a:lnTo>
                  <a:pt x="19077" y="109554"/>
                </a:lnTo>
                <a:lnTo>
                  <a:pt x="11270" y="69434"/>
                </a:lnTo>
                <a:lnTo>
                  <a:pt x="34693" y="34693"/>
                </a:lnTo>
                <a:cubicBezTo>
                  <a:pt x="56128" y="13258"/>
                  <a:pt x="85740" y="0"/>
                  <a:pt x="118448" y="0"/>
                </a:cubicBez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26" name="Rechteck: abgerundete Ecken 125">
            <a:extLst>
              <a:ext uri="{FF2B5EF4-FFF2-40B4-BE49-F238E27FC236}">
                <a16:creationId xmlns:a16="http://schemas.microsoft.com/office/drawing/2014/main" id="{D5F743DA-A401-4972-BA7E-9CEF56093CBB}"/>
              </a:ext>
            </a:extLst>
          </p:cNvPr>
          <p:cNvSpPr/>
          <p:nvPr/>
        </p:nvSpPr>
        <p:spPr>
          <a:xfrm>
            <a:off x="4733644" y="5368042"/>
            <a:ext cx="11987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0B6E5A58-1B01-4BE3-95D0-8238C4080060}"/>
              </a:ext>
            </a:extLst>
          </p:cNvPr>
          <p:cNvGrpSpPr/>
          <p:nvPr/>
        </p:nvGrpSpPr>
        <p:grpSpPr>
          <a:xfrm>
            <a:off x="5063178" y="5854092"/>
            <a:ext cx="822540" cy="371126"/>
            <a:chOff x="5122235" y="5917207"/>
            <a:chExt cx="822540" cy="371126"/>
          </a:xfrm>
        </p:grpSpPr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298A82F-0400-4643-8246-F51F091B3339}"/>
                </a:ext>
              </a:extLst>
            </p:cNvPr>
            <p:cNvSpPr/>
            <p:nvPr/>
          </p:nvSpPr>
          <p:spPr>
            <a:xfrm>
              <a:off x="5573649" y="5917207"/>
              <a:ext cx="371126" cy="371126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E0D4BCD2-9DB8-40B7-8BC2-7DF9944E709C}"/>
                </a:ext>
              </a:extLst>
            </p:cNvPr>
            <p:cNvSpPr/>
            <p:nvPr/>
          </p:nvSpPr>
          <p:spPr>
            <a:xfrm>
              <a:off x="5347942" y="5917207"/>
              <a:ext cx="371126" cy="371126"/>
            </a:xfrm>
            <a:prstGeom prst="ellipse">
              <a:avLst/>
            </a:prstGeom>
            <a:solidFill>
              <a:srgbClr val="4F5B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D272B6AD-1E1F-48DE-8748-5E76AEF2191F}"/>
                </a:ext>
              </a:extLst>
            </p:cNvPr>
            <p:cNvSpPr/>
            <p:nvPr/>
          </p:nvSpPr>
          <p:spPr>
            <a:xfrm>
              <a:off x="5122235" y="5917207"/>
              <a:ext cx="371126" cy="371126"/>
            </a:xfrm>
            <a:prstGeom prst="ellipse">
              <a:avLst/>
            </a:prstGeom>
            <a:solidFill>
              <a:srgbClr val="FF79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1" name="Freihandform: Form 130">
            <a:extLst>
              <a:ext uri="{FF2B5EF4-FFF2-40B4-BE49-F238E27FC236}">
                <a16:creationId xmlns:a16="http://schemas.microsoft.com/office/drawing/2014/main" id="{C7378C71-60E5-49D5-8A71-4D278843E109}"/>
              </a:ext>
            </a:extLst>
          </p:cNvPr>
          <p:cNvSpPr/>
          <p:nvPr/>
        </p:nvSpPr>
        <p:spPr>
          <a:xfrm rot="2700000">
            <a:off x="4893224" y="5046128"/>
            <a:ext cx="887831" cy="885659"/>
          </a:xfrm>
          <a:custGeom>
            <a:avLst/>
            <a:gdLst>
              <a:gd name="connsiteX0" fmla="*/ 44638 w 889762"/>
              <a:gd name="connsiteY0" fmla="*/ 676717 h 887585"/>
              <a:gd name="connsiteX1" fmla="*/ 676717 w 889762"/>
              <a:gd name="connsiteY1" fmla="*/ 44638 h 887585"/>
              <a:gd name="connsiteX2" fmla="*/ 841831 w 889762"/>
              <a:gd name="connsiteY2" fmla="*/ 11160 h 887585"/>
              <a:gd name="connsiteX3" fmla="*/ 847987 w 889762"/>
              <a:gd name="connsiteY3" fmla="*/ 15247 h 887585"/>
              <a:gd name="connsiteX4" fmla="*/ 877684 w 889762"/>
              <a:gd name="connsiteY4" fmla="*/ 59294 h 887585"/>
              <a:gd name="connsiteX5" fmla="*/ 889762 w 889762"/>
              <a:gd name="connsiteY5" fmla="*/ 119120 h 887585"/>
              <a:gd name="connsiteX6" fmla="*/ 889762 w 889762"/>
              <a:gd name="connsiteY6" fmla="*/ 733888 h 887585"/>
              <a:gd name="connsiteX7" fmla="*/ 736065 w 889762"/>
              <a:gd name="connsiteY7" fmla="*/ 887585 h 887585"/>
              <a:gd name="connsiteX8" fmla="*/ 116943 w 889762"/>
              <a:gd name="connsiteY8" fmla="*/ 887585 h 887585"/>
              <a:gd name="connsiteX9" fmla="*/ 57117 w 889762"/>
              <a:gd name="connsiteY9" fmla="*/ 875507 h 887585"/>
              <a:gd name="connsiteX10" fmla="*/ 14394 w 889762"/>
              <a:gd name="connsiteY10" fmla="*/ 846703 h 887585"/>
              <a:gd name="connsiteX11" fmla="*/ 11160 w 889762"/>
              <a:gd name="connsiteY11" fmla="*/ 841831 h 887585"/>
              <a:gd name="connsiteX12" fmla="*/ 44638 w 889762"/>
              <a:gd name="connsiteY12" fmla="*/ 676717 h 88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9762" h="887585">
                <a:moveTo>
                  <a:pt x="44638" y="676717"/>
                </a:moveTo>
                <a:lnTo>
                  <a:pt x="676717" y="44638"/>
                </a:lnTo>
                <a:cubicBezTo>
                  <a:pt x="721355" y="0"/>
                  <a:pt x="786793" y="-11159"/>
                  <a:pt x="841831" y="11160"/>
                </a:cubicBezTo>
                <a:lnTo>
                  <a:pt x="847987" y="15247"/>
                </a:lnTo>
                <a:lnTo>
                  <a:pt x="877684" y="59294"/>
                </a:lnTo>
                <a:cubicBezTo>
                  <a:pt x="885461" y="77682"/>
                  <a:pt x="889762" y="97899"/>
                  <a:pt x="889762" y="119120"/>
                </a:cubicBezTo>
                <a:lnTo>
                  <a:pt x="889762" y="733888"/>
                </a:lnTo>
                <a:cubicBezTo>
                  <a:pt x="889762" y="818773"/>
                  <a:pt x="820950" y="887585"/>
                  <a:pt x="736065" y="887585"/>
                </a:cubicBezTo>
                <a:lnTo>
                  <a:pt x="116943" y="887585"/>
                </a:lnTo>
                <a:cubicBezTo>
                  <a:pt x="95722" y="887585"/>
                  <a:pt x="75505" y="883284"/>
                  <a:pt x="57117" y="875507"/>
                </a:cubicBezTo>
                <a:lnTo>
                  <a:pt x="14394" y="846703"/>
                </a:lnTo>
                <a:lnTo>
                  <a:pt x="11160" y="841831"/>
                </a:lnTo>
                <a:cubicBezTo>
                  <a:pt x="-11159" y="786793"/>
                  <a:pt x="1" y="721354"/>
                  <a:pt x="44638" y="676717"/>
                </a:cubicBez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FAB2C807-9856-41A2-BC51-CBAFCCB72109}"/>
              </a:ext>
            </a:extLst>
          </p:cNvPr>
          <p:cNvGrpSpPr/>
          <p:nvPr/>
        </p:nvGrpSpPr>
        <p:grpSpPr>
          <a:xfrm>
            <a:off x="2936682" y="5321196"/>
            <a:ext cx="822540" cy="371126"/>
            <a:chOff x="5122235" y="5917207"/>
            <a:chExt cx="822540" cy="371126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22FE8A4-337F-4C96-A75E-A8838429CFA1}"/>
                </a:ext>
              </a:extLst>
            </p:cNvPr>
            <p:cNvSpPr/>
            <p:nvPr/>
          </p:nvSpPr>
          <p:spPr>
            <a:xfrm>
              <a:off x="5573649" y="5917207"/>
              <a:ext cx="371126" cy="37112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F35B9F2-49F2-4483-B2DA-049453D9F758}"/>
                </a:ext>
              </a:extLst>
            </p:cNvPr>
            <p:cNvSpPr/>
            <p:nvPr/>
          </p:nvSpPr>
          <p:spPr>
            <a:xfrm>
              <a:off x="5347942" y="5917207"/>
              <a:ext cx="371126" cy="37112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7E462E96-B7ED-4E4E-90D4-77A4A5D68297}"/>
                </a:ext>
              </a:extLst>
            </p:cNvPr>
            <p:cNvSpPr/>
            <p:nvPr/>
          </p:nvSpPr>
          <p:spPr>
            <a:xfrm>
              <a:off x="5122235" y="5917207"/>
              <a:ext cx="371126" cy="37112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5BF8E9A-A8FE-425E-8BA7-951D057F553A}"/>
              </a:ext>
            </a:extLst>
          </p:cNvPr>
          <p:cNvGrpSpPr/>
          <p:nvPr/>
        </p:nvGrpSpPr>
        <p:grpSpPr>
          <a:xfrm>
            <a:off x="2009254" y="3584535"/>
            <a:ext cx="831290" cy="371126"/>
            <a:chOff x="2936682" y="4935330"/>
            <a:chExt cx="831290" cy="371126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E6285ED6-038A-4EC5-89AC-B20C91CC3F81}"/>
                </a:ext>
              </a:extLst>
            </p:cNvPr>
            <p:cNvSpPr/>
            <p:nvPr/>
          </p:nvSpPr>
          <p:spPr>
            <a:xfrm>
              <a:off x="2936682" y="4935330"/>
              <a:ext cx="371126" cy="371126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Freihandform: Form 101">
              <a:extLst>
                <a:ext uri="{FF2B5EF4-FFF2-40B4-BE49-F238E27FC236}">
                  <a16:creationId xmlns:a16="http://schemas.microsoft.com/office/drawing/2014/main" id="{B055104A-180A-4E7A-B9E2-CD83436272E3}"/>
                </a:ext>
              </a:extLst>
            </p:cNvPr>
            <p:cNvSpPr/>
            <p:nvPr/>
          </p:nvSpPr>
          <p:spPr>
            <a:xfrm>
              <a:off x="3239474" y="4935330"/>
              <a:ext cx="298416" cy="371126"/>
            </a:xfrm>
            <a:custGeom>
              <a:avLst/>
              <a:gdLst>
                <a:gd name="connsiteX0" fmla="*/ 112853 w 298416"/>
                <a:gd name="connsiteY0" fmla="*/ 0 h 371126"/>
                <a:gd name="connsiteX1" fmla="*/ 298416 w 298416"/>
                <a:gd name="connsiteY1" fmla="*/ 185563 h 371126"/>
                <a:gd name="connsiteX2" fmla="*/ 112853 w 298416"/>
                <a:gd name="connsiteY2" fmla="*/ 371126 h 371126"/>
                <a:gd name="connsiteX3" fmla="*/ 40623 w 298416"/>
                <a:gd name="connsiteY3" fmla="*/ 356544 h 371126"/>
                <a:gd name="connsiteX4" fmla="*/ 0 w 298416"/>
                <a:gd name="connsiteY4" fmla="*/ 329155 h 371126"/>
                <a:gd name="connsiteX5" fmla="*/ 18359 w 298416"/>
                <a:gd name="connsiteY5" fmla="*/ 316776 h 371126"/>
                <a:gd name="connsiteX6" fmla="*/ 72709 w 298416"/>
                <a:gd name="connsiteY6" fmla="*/ 185563 h 371126"/>
                <a:gd name="connsiteX7" fmla="*/ 18359 w 298416"/>
                <a:gd name="connsiteY7" fmla="*/ 54350 h 371126"/>
                <a:gd name="connsiteX8" fmla="*/ 0 w 298416"/>
                <a:gd name="connsiteY8" fmla="*/ 41972 h 371126"/>
                <a:gd name="connsiteX9" fmla="*/ 40623 w 298416"/>
                <a:gd name="connsiteY9" fmla="*/ 14583 h 371126"/>
                <a:gd name="connsiteX10" fmla="*/ 112853 w 298416"/>
                <a:gd name="connsiteY10" fmla="*/ 0 h 37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8416" h="371126">
                  <a:moveTo>
                    <a:pt x="112853" y="0"/>
                  </a:moveTo>
                  <a:cubicBezTo>
                    <a:pt x="215337" y="0"/>
                    <a:pt x="298416" y="83079"/>
                    <a:pt x="298416" y="185563"/>
                  </a:cubicBezTo>
                  <a:cubicBezTo>
                    <a:pt x="298416" y="288047"/>
                    <a:pt x="215337" y="371126"/>
                    <a:pt x="112853" y="371126"/>
                  </a:cubicBezTo>
                  <a:cubicBezTo>
                    <a:pt x="87232" y="371126"/>
                    <a:pt x="62824" y="365934"/>
                    <a:pt x="40623" y="356544"/>
                  </a:cubicBezTo>
                  <a:lnTo>
                    <a:pt x="0" y="329155"/>
                  </a:lnTo>
                  <a:lnTo>
                    <a:pt x="18359" y="316776"/>
                  </a:lnTo>
                  <a:cubicBezTo>
                    <a:pt x="51939" y="283196"/>
                    <a:pt x="72709" y="236805"/>
                    <a:pt x="72709" y="185563"/>
                  </a:cubicBezTo>
                  <a:cubicBezTo>
                    <a:pt x="72709" y="134321"/>
                    <a:pt x="51939" y="87931"/>
                    <a:pt x="18359" y="54350"/>
                  </a:cubicBezTo>
                  <a:lnTo>
                    <a:pt x="0" y="41972"/>
                  </a:lnTo>
                  <a:lnTo>
                    <a:pt x="40623" y="14583"/>
                  </a:lnTo>
                  <a:cubicBezTo>
                    <a:pt x="62824" y="5193"/>
                    <a:pt x="87232" y="0"/>
                    <a:pt x="112853" y="0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4" name="Freihandform: Form 103">
              <a:extLst>
                <a:ext uri="{FF2B5EF4-FFF2-40B4-BE49-F238E27FC236}">
                  <a16:creationId xmlns:a16="http://schemas.microsoft.com/office/drawing/2014/main" id="{218D631A-9BEC-4DB6-922D-5B7EEBE46E6F}"/>
                </a:ext>
              </a:extLst>
            </p:cNvPr>
            <p:cNvSpPr/>
            <p:nvPr/>
          </p:nvSpPr>
          <p:spPr>
            <a:xfrm>
              <a:off x="3469556" y="4935330"/>
              <a:ext cx="298416" cy="371126"/>
            </a:xfrm>
            <a:custGeom>
              <a:avLst/>
              <a:gdLst>
                <a:gd name="connsiteX0" fmla="*/ 112853 w 298416"/>
                <a:gd name="connsiteY0" fmla="*/ 0 h 371126"/>
                <a:gd name="connsiteX1" fmla="*/ 298416 w 298416"/>
                <a:gd name="connsiteY1" fmla="*/ 185563 h 371126"/>
                <a:gd name="connsiteX2" fmla="*/ 112853 w 298416"/>
                <a:gd name="connsiteY2" fmla="*/ 371126 h 371126"/>
                <a:gd name="connsiteX3" fmla="*/ 40623 w 298416"/>
                <a:gd name="connsiteY3" fmla="*/ 356544 h 371126"/>
                <a:gd name="connsiteX4" fmla="*/ 0 w 298416"/>
                <a:gd name="connsiteY4" fmla="*/ 329155 h 371126"/>
                <a:gd name="connsiteX5" fmla="*/ 18359 w 298416"/>
                <a:gd name="connsiteY5" fmla="*/ 316776 h 371126"/>
                <a:gd name="connsiteX6" fmla="*/ 72709 w 298416"/>
                <a:gd name="connsiteY6" fmla="*/ 185563 h 371126"/>
                <a:gd name="connsiteX7" fmla="*/ 18359 w 298416"/>
                <a:gd name="connsiteY7" fmla="*/ 54350 h 371126"/>
                <a:gd name="connsiteX8" fmla="*/ 0 w 298416"/>
                <a:gd name="connsiteY8" fmla="*/ 41972 h 371126"/>
                <a:gd name="connsiteX9" fmla="*/ 40623 w 298416"/>
                <a:gd name="connsiteY9" fmla="*/ 14583 h 371126"/>
                <a:gd name="connsiteX10" fmla="*/ 112853 w 298416"/>
                <a:gd name="connsiteY10" fmla="*/ 0 h 37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8416" h="371126">
                  <a:moveTo>
                    <a:pt x="112853" y="0"/>
                  </a:moveTo>
                  <a:cubicBezTo>
                    <a:pt x="215337" y="0"/>
                    <a:pt x="298416" y="83079"/>
                    <a:pt x="298416" y="185563"/>
                  </a:cubicBezTo>
                  <a:cubicBezTo>
                    <a:pt x="298416" y="288047"/>
                    <a:pt x="215337" y="371126"/>
                    <a:pt x="112853" y="371126"/>
                  </a:cubicBezTo>
                  <a:cubicBezTo>
                    <a:pt x="87232" y="371126"/>
                    <a:pt x="62824" y="365934"/>
                    <a:pt x="40623" y="356544"/>
                  </a:cubicBezTo>
                  <a:lnTo>
                    <a:pt x="0" y="329155"/>
                  </a:lnTo>
                  <a:lnTo>
                    <a:pt x="18359" y="316776"/>
                  </a:lnTo>
                  <a:cubicBezTo>
                    <a:pt x="51939" y="283196"/>
                    <a:pt x="72709" y="236805"/>
                    <a:pt x="72709" y="185563"/>
                  </a:cubicBezTo>
                  <a:cubicBezTo>
                    <a:pt x="72709" y="134321"/>
                    <a:pt x="51939" y="87931"/>
                    <a:pt x="18359" y="54350"/>
                  </a:cubicBezTo>
                  <a:lnTo>
                    <a:pt x="0" y="41972"/>
                  </a:lnTo>
                  <a:lnTo>
                    <a:pt x="40623" y="14583"/>
                  </a:lnTo>
                  <a:cubicBezTo>
                    <a:pt x="62824" y="5193"/>
                    <a:pt x="87232" y="0"/>
                    <a:pt x="112853" y="0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10" name="Freihandform: Form 109">
            <a:extLst>
              <a:ext uri="{FF2B5EF4-FFF2-40B4-BE49-F238E27FC236}">
                <a16:creationId xmlns:a16="http://schemas.microsoft.com/office/drawing/2014/main" id="{593D2135-B33B-4F92-A7A1-CD9E68526DF0}"/>
              </a:ext>
            </a:extLst>
          </p:cNvPr>
          <p:cNvSpPr/>
          <p:nvPr/>
        </p:nvSpPr>
        <p:spPr>
          <a:xfrm rot="2700000">
            <a:off x="3314386" y="3675425"/>
            <a:ext cx="887831" cy="885659"/>
          </a:xfrm>
          <a:custGeom>
            <a:avLst/>
            <a:gdLst>
              <a:gd name="connsiteX0" fmla="*/ 44638 w 889762"/>
              <a:gd name="connsiteY0" fmla="*/ 676717 h 887585"/>
              <a:gd name="connsiteX1" fmla="*/ 676717 w 889762"/>
              <a:gd name="connsiteY1" fmla="*/ 44638 h 887585"/>
              <a:gd name="connsiteX2" fmla="*/ 841831 w 889762"/>
              <a:gd name="connsiteY2" fmla="*/ 11160 h 887585"/>
              <a:gd name="connsiteX3" fmla="*/ 847987 w 889762"/>
              <a:gd name="connsiteY3" fmla="*/ 15247 h 887585"/>
              <a:gd name="connsiteX4" fmla="*/ 877684 w 889762"/>
              <a:gd name="connsiteY4" fmla="*/ 59294 h 887585"/>
              <a:gd name="connsiteX5" fmla="*/ 889762 w 889762"/>
              <a:gd name="connsiteY5" fmla="*/ 119120 h 887585"/>
              <a:gd name="connsiteX6" fmla="*/ 889762 w 889762"/>
              <a:gd name="connsiteY6" fmla="*/ 733888 h 887585"/>
              <a:gd name="connsiteX7" fmla="*/ 736065 w 889762"/>
              <a:gd name="connsiteY7" fmla="*/ 887585 h 887585"/>
              <a:gd name="connsiteX8" fmla="*/ 116943 w 889762"/>
              <a:gd name="connsiteY8" fmla="*/ 887585 h 887585"/>
              <a:gd name="connsiteX9" fmla="*/ 57117 w 889762"/>
              <a:gd name="connsiteY9" fmla="*/ 875507 h 887585"/>
              <a:gd name="connsiteX10" fmla="*/ 14394 w 889762"/>
              <a:gd name="connsiteY10" fmla="*/ 846703 h 887585"/>
              <a:gd name="connsiteX11" fmla="*/ 11160 w 889762"/>
              <a:gd name="connsiteY11" fmla="*/ 841831 h 887585"/>
              <a:gd name="connsiteX12" fmla="*/ 44638 w 889762"/>
              <a:gd name="connsiteY12" fmla="*/ 676717 h 88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9762" h="887585">
                <a:moveTo>
                  <a:pt x="44638" y="676717"/>
                </a:moveTo>
                <a:lnTo>
                  <a:pt x="676717" y="44638"/>
                </a:lnTo>
                <a:cubicBezTo>
                  <a:pt x="721355" y="0"/>
                  <a:pt x="786793" y="-11159"/>
                  <a:pt x="841831" y="11160"/>
                </a:cubicBezTo>
                <a:lnTo>
                  <a:pt x="847987" y="15247"/>
                </a:lnTo>
                <a:lnTo>
                  <a:pt x="877684" y="59294"/>
                </a:lnTo>
                <a:cubicBezTo>
                  <a:pt x="885461" y="77682"/>
                  <a:pt x="889762" y="97899"/>
                  <a:pt x="889762" y="119120"/>
                </a:cubicBezTo>
                <a:lnTo>
                  <a:pt x="889762" y="733888"/>
                </a:lnTo>
                <a:cubicBezTo>
                  <a:pt x="889762" y="818773"/>
                  <a:pt x="820950" y="887585"/>
                  <a:pt x="736065" y="887585"/>
                </a:cubicBezTo>
                <a:lnTo>
                  <a:pt x="116943" y="887585"/>
                </a:lnTo>
                <a:cubicBezTo>
                  <a:pt x="95722" y="887585"/>
                  <a:pt x="75505" y="883284"/>
                  <a:pt x="57117" y="875507"/>
                </a:cubicBezTo>
                <a:lnTo>
                  <a:pt x="14394" y="846703"/>
                </a:lnTo>
                <a:lnTo>
                  <a:pt x="11160" y="841831"/>
                </a:lnTo>
                <a:cubicBezTo>
                  <a:pt x="-11159" y="786793"/>
                  <a:pt x="1" y="721354"/>
                  <a:pt x="44638" y="676717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12" name="Freihandform: Form 111">
            <a:extLst>
              <a:ext uri="{FF2B5EF4-FFF2-40B4-BE49-F238E27FC236}">
                <a16:creationId xmlns:a16="http://schemas.microsoft.com/office/drawing/2014/main" id="{6FEF978F-28AB-42B3-8C03-F5EF22F0D28F}"/>
              </a:ext>
            </a:extLst>
          </p:cNvPr>
          <p:cNvSpPr/>
          <p:nvPr/>
        </p:nvSpPr>
        <p:spPr>
          <a:xfrm rot="2700000">
            <a:off x="1054703" y="3898148"/>
            <a:ext cx="887831" cy="885659"/>
          </a:xfrm>
          <a:custGeom>
            <a:avLst/>
            <a:gdLst>
              <a:gd name="connsiteX0" fmla="*/ 675248 w 887831"/>
              <a:gd name="connsiteY0" fmla="*/ 44541 h 885659"/>
              <a:gd name="connsiteX1" fmla="*/ 840004 w 887831"/>
              <a:gd name="connsiteY1" fmla="*/ 11136 h 885659"/>
              <a:gd name="connsiteX2" fmla="*/ 846147 w 887831"/>
              <a:gd name="connsiteY2" fmla="*/ 15214 h 885659"/>
              <a:gd name="connsiteX3" fmla="*/ 875779 w 887831"/>
              <a:gd name="connsiteY3" fmla="*/ 59165 h 885659"/>
              <a:gd name="connsiteX4" fmla="*/ 887831 w 887831"/>
              <a:gd name="connsiteY4" fmla="*/ 118861 h 885659"/>
              <a:gd name="connsiteX5" fmla="*/ 887831 w 887831"/>
              <a:gd name="connsiteY5" fmla="*/ 732296 h 885659"/>
              <a:gd name="connsiteX6" fmla="*/ 734468 w 887831"/>
              <a:gd name="connsiteY6" fmla="*/ 885659 h 885659"/>
              <a:gd name="connsiteX7" fmla="*/ 116689 w 887831"/>
              <a:gd name="connsiteY7" fmla="*/ 885659 h 885659"/>
              <a:gd name="connsiteX8" fmla="*/ 56993 w 887831"/>
              <a:gd name="connsiteY8" fmla="*/ 873607 h 885659"/>
              <a:gd name="connsiteX9" fmla="*/ 14363 w 887831"/>
              <a:gd name="connsiteY9" fmla="*/ 844866 h 885659"/>
              <a:gd name="connsiteX10" fmla="*/ 11136 w 887831"/>
              <a:gd name="connsiteY10" fmla="*/ 840004 h 885659"/>
              <a:gd name="connsiteX11" fmla="*/ 44541 w 887831"/>
              <a:gd name="connsiteY11" fmla="*/ 675249 h 88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7831" h="885659">
                <a:moveTo>
                  <a:pt x="675248" y="44541"/>
                </a:moveTo>
                <a:cubicBezTo>
                  <a:pt x="719789" y="0"/>
                  <a:pt x="785086" y="-11135"/>
                  <a:pt x="840004" y="11136"/>
                </a:cubicBezTo>
                <a:lnTo>
                  <a:pt x="846147" y="15214"/>
                </a:lnTo>
                <a:lnTo>
                  <a:pt x="875779" y="59165"/>
                </a:lnTo>
                <a:cubicBezTo>
                  <a:pt x="883539" y="77513"/>
                  <a:pt x="887831" y="97686"/>
                  <a:pt x="887831" y="118861"/>
                </a:cubicBezTo>
                <a:lnTo>
                  <a:pt x="887831" y="732296"/>
                </a:lnTo>
                <a:cubicBezTo>
                  <a:pt x="887831" y="816996"/>
                  <a:pt x="819168" y="885659"/>
                  <a:pt x="734468" y="885659"/>
                </a:cubicBezTo>
                <a:lnTo>
                  <a:pt x="116689" y="885659"/>
                </a:lnTo>
                <a:cubicBezTo>
                  <a:pt x="95514" y="885659"/>
                  <a:pt x="75341" y="881367"/>
                  <a:pt x="56993" y="873607"/>
                </a:cubicBezTo>
                <a:lnTo>
                  <a:pt x="14363" y="844866"/>
                </a:lnTo>
                <a:lnTo>
                  <a:pt x="11136" y="840004"/>
                </a:lnTo>
                <a:cubicBezTo>
                  <a:pt x="-11135" y="785086"/>
                  <a:pt x="1" y="719789"/>
                  <a:pt x="44541" y="675249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29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38594713-0285-4524-997E-01C347AEE6C8}"/>
              </a:ext>
            </a:extLst>
          </p:cNvPr>
          <p:cNvSpPr/>
          <p:nvPr/>
        </p:nvSpPr>
        <p:spPr>
          <a:xfrm>
            <a:off x="2025627" y="1928029"/>
            <a:ext cx="400833" cy="2880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A9D771-B2BD-48FC-855C-6D95E84368D7}"/>
              </a:ext>
            </a:extLst>
          </p:cNvPr>
          <p:cNvSpPr/>
          <p:nvPr/>
        </p:nvSpPr>
        <p:spPr>
          <a:xfrm>
            <a:off x="2101436" y="2033196"/>
            <a:ext cx="77764" cy="777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2E8EB80-DE0F-4E75-8D96-B51BF2D84A14}"/>
              </a:ext>
            </a:extLst>
          </p:cNvPr>
          <p:cNvSpPr/>
          <p:nvPr/>
        </p:nvSpPr>
        <p:spPr>
          <a:xfrm>
            <a:off x="2187161" y="2033196"/>
            <a:ext cx="77764" cy="777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E4E6842-C06A-46E8-AA22-84CFD52D446A}"/>
              </a:ext>
            </a:extLst>
          </p:cNvPr>
          <p:cNvSpPr/>
          <p:nvPr/>
        </p:nvSpPr>
        <p:spPr>
          <a:xfrm>
            <a:off x="2274842" y="2033196"/>
            <a:ext cx="77764" cy="777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988DFC1-E058-4503-A6DD-3803A2FA295D}"/>
              </a:ext>
            </a:extLst>
          </p:cNvPr>
          <p:cNvSpPr/>
          <p:nvPr/>
        </p:nvSpPr>
        <p:spPr>
          <a:xfrm>
            <a:off x="3910775" y="5362421"/>
            <a:ext cx="371126" cy="371126"/>
          </a:xfrm>
          <a:prstGeom prst="ellipse">
            <a:avLst/>
          </a:prstGeom>
          <a:solidFill>
            <a:srgbClr val="4F5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8DF4F2E-6EAB-42FF-A05F-05B3A4A3FE2F}"/>
              </a:ext>
            </a:extLst>
          </p:cNvPr>
          <p:cNvSpPr/>
          <p:nvPr/>
        </p:nvSpPr>
        <p:spPr>
          <a:xfrm>
            <a:off x="4319895" y="5362421"/>
            <a:ext cx="371126" cy="371126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7CD89F-3048-4D50-A5ED-0818A969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324" y="3499914"/>
            <a:ext cx="1476581" cy="1505160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98A5EE17-B2F1-4A37-BBA3-566E27B47DDB}"/>
              </a:ext>
            </a:extLst>
          </p:cNvPr>
          <p:cNvGrpSpPr/>
          <p:nvPr/>
        </p:nvGrpSpPr>
        <p:grpSpPr>
          <a:xfrm>
            <a:off x="3914718" y="3999974"/>
            <a:ext cx="614271" cy="475580"/>
            <a:chOff x="1852473" y="4016742"/>
            <a:chExt cx="614271" cy="47558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040E68E4-5DEE-425A-A639-FCA726164F86}"/>
                </a:ext>
              </a:extLst>
            </p:cNvPr>
            <p:cNvSpPr/>
            <p:nvPr/>
          </p:nvSpPr>
          <p:spPr>
            <a:xfrm>
              <a:off x="1897099" y="4016742"/>
              <a:ext cx="493647" cy="475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BF87D044-9885-4455-AE22-BEBD1CB89EE7}"/>
                </a:ext>
              </a:extLst>
            </p:cNvPr>
            <p:cNvGrpSpPr/>
            <p:nvPr/>
          </p:nvGrpSpPr>
          <p:grpSpPr>
            <a:xfrm>
              <a:off x="1932138" y="4127274"/>
              <a:ext cx="458608" cy="141988"/>
              <a:chOff x="6570857" y="3944889"/>
              <a:chExt cx="1198700" cy="371126"/>
            </a:xfrm>
            <a:effectLst/>
          </p:grpSpPr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1B6A2B6-5BC8-41B7-863B-687B28CC8B95}"/>
                  </a:ext>
                </a:extLst>
              </p:cNvPr>
              <p:cNvSpPr/>
              <p:nvPr/>
            </p:nvSpPr>
            <p:spPr>
              <a:xfrm>
                <a:off x="6570857" y="3944889"/>
                <a:ext cx="371126" cy="371126"/>
              </a:xfrm>
              <a:prstGeom prst="ellipse">
                <a:avLst/>
              </a:prstGeom>
              <a:solidFill>
                <a:srgbClr val="FF796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0B129528-D4E0-4511-8834-EB3CB6A4A197}"/>
                  </a:ext>
                </a:extLst>
              </p:cNvPr>
              <p:cNvSpPr/>
              <p:nvPr/>
            </p:nvSpPr>
            <p:spPr>
              <a:xfrm>
                <a:off x="6979977" y="3944889"/>
                <a:ext cx="371126" cy="371126"/>
              </a:xfrm>
              <a:prstGeom prst="ellipse">
                <a:avLst/>
              </a:prstGeom>
              <a:solidFill>
                <a:srgbClr val="4F5B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26FF35A7-036E-4CDA-88C0-7714824E06C1}"/>
                  </a:ext>
                </a:extLst>
              </p:cNvPr>
              <p:cNvSpPr/>
              <p:nvPr/>
            </p:nvSpPr>
            <p:spPr>
              <a:xfrm>
                <a:off x="7398431" y="3944889"/>
                <a:ext cx="371126" cy="371126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F718C02A-8905-4F6F-9729-2EFFE5CEF4DB}"/>
                </a:ext>
              </a:extLst>
            </p:cNvPr>
            <p:cNvSpPr txBox="1"/>
            <p:nvPr/>
          </p:nvSpPr>
          <p:spPr>
            <a:xfrm>
              <a:off x="1852473" y="4269262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pushr.info</a:t>
              </a:r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28CCD3DF-3AD0-4555-A1EE-2FB5D6937F84}"/>
              </a:ext>
            </a:extLst>
          </p:cNvPr>
          <p:cNvSpPr txBox="1"/>
          <p:nvPr/>
        </p:nvSpPr>
        <p:spPr>
          <a:xfrm rot="16200000">
            <a:off x="4433151" y="4052438"/>
            <a:ext cx="1471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F0-34-AC-03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B4B60EE5-E718-4198-A28F-63318126F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81" y="3429000"/>
            <a:ext cx="1621874" cy="1621874"/>
          </a:xfrm>
          <a:prstGeom prst="rect">
            <a:avLst/>
          </a:prstGeom>
        </p:spPr>
      </p:pic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849C61EC-E7E6-4510-80FE-48243EEC4859}"/>
              </a:ext>
            </a:extLst>
          </p:cNvPr>
          <p:cNvGrpSpPr/>
          <p:nvPr/>
        </p:nvGrpSpPr>
        <p:grpSpPr>
          <a:xfrm>
            <a:off x="1749283" y="4002147"/>
            <a:ext cx="614271" cy="475580"/>
            <a:chOff x="1852473" y="4016742"/>
            <a:chExt cx="614271" cy="475580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916F0C48-942E-4DF3-8492-9F43EEBD5BC9}"/>
                </a:ext>
              </a:extLst>
            </p:cNvPr>
            <p:cNvSpPr/>
            <p:nvPr/>
          </p:nvSpPr>
          <p:spPr>
            <a:xfrm>
              <a:off x="1897099" y="4016742"/>
              <a:ext cx="493647" cy="475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6E2910EA-FD1A-49B7-B668-194003E16612}"/>
                </a:ext>
              </a:extLst>
            </p:cNvPr>
            <p:cNvGrpSpPr/>
            <p:nvPr/>
          </p:nvGrpSpPr>
          <p:grpSpPr>
            <a:xfrm>
              <a:off x="1932138" y="4127274"/>
              <a:ext cx="458608" cy="141988"/>
              <a:chOff x="6570857" y="3944889"/>
              <a:chExt cx="1198700" cy="371126"/>
            </a:xfrm>
            <a:effectLst/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550E90CB-94F0-4F18-8691-C5D6315CA4B1}"/>
                  </a:ext>
                </a:extLst>
              </p:cNvPr>
              <p:cNvSpPr/>
              <p:nvPr/>
            </p:nvSpPr>
            <p:spPr>
              <a:xfrm>
                <a:off x="6570857" y="3944889"/>
                <a:ext cx="371126" cy="371126"/>
              </a:xfrm>
              <a:prstGeom prst="ellipse">
                <a:avLst/>
              </a:prstGeom>
              <a:solidFill>
                <a:srgbClr val="FF796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66818467-184D-43E3-BDC0-2CE099E3A6B4}"/>
                  </a:ext>
                </a:extLst>
              </p:cNvPr>
              <p:cNvSpPr/>
              <p:nvPr/>
            </p:nvSpPr>
            <p:spPr>
              <a:xfrm>
                <a:off x="6979977" y="3944889"/>
                <a:ext cx="371126" cy="371126"/>
              </a:xfrm>
              <a:prstGeom prst="ellipse">
                <a:avLst/>
              </a:prstGeom>
              <a:solidFill>
                <a:srgbClr val="4F5B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D43A3724-46EC-48AD-8E9E-692664DCD3E8}"/>
                  </a:ext>
                </a:extLst>
              </p:cNvPr>
              <p:cNvSpPr/>
              <p:nvPr/>
            </p:nvSpPr>
            <p:spPr>
              <a:xfrm>
                <a:off x="7398431" y="3944889"/>
                <a:ext cx="371126" cy="371126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EA56FFE3-CAEA-4E8B-80EE-08814EE5048A}"/>
                </a:ext>
              </a:extLst>
            </p:cNvPr>
            <p:cNvSpPr txBox="1"/>
            <p:nvPr/>
          </p:nvSpPr>
          <p:spPr>
            <a:xfrm>
              <a:off x="1852473" y="4269262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pushr.info</a:t>
              </a:r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6783ED56-381F-4409-BB2C-0531CEE2AE45}"/>
              </a:ext>
            </a:extLst>
          </p:cNvPr>
          <p:cNvSpPr txBox="1"/>
          <p:nvPr/>
        </p:nvSpPr>
        <p:spPr>
          <a:xfrm rot="16200000">
            <a:off x="2206542" y="4039882"/>
            <a:ext cx="1471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F0-34-AC-03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EDCD735-E32E-4A61-9E3A-A70964E70FCD}"/>
              </a:ext>
            </a:extLst>
          </p:cNvPr>
          <p:cNvSpPr txBox="1"/>
          <p:nvPr/>
        </p:nvSpPr>
        <p:spPr>
          <a:xfrm>
            <a:off x="311024" y="1486448"/>
            <a:ext cx="6593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http://api.qrserver.com/v1/create-qr-code/?size=55x55&amp;data=https://pushr.info/token/F0-34-AC-03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C6AFB7-6247-4458-BD7C-1C1689812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048" y="314984"/>
            <a:ext cx="2342928" cy="234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299F76-3B8D-488D-AD27-C55EA5C39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1086239"/>
            <a:ext cx="528775" cy="5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7AAC56F-AF6C-4C65-B308-230DDA524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823" y="1845006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5FF96A9-2C31-40C7-86E1-A67481FE6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3476099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53146417-B1F1-41E8-829A-3EE50CB3A01D}"/>
              </a:ext>
            </a:extLst>
          </p:cNvPr>
          <p:cNvSpPr txBox="1"/>
          <p:nvPr/>
        </p:nvSpPr>
        <p:spPr>
          <a:xfrm>
            <a:off x="6064398" y="3665812"/>
            <a:ext cx="796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500" dirty="0"/>
              <a:t>https://pushr.info</a:t>
            </a:r>
          </a:p>
          <a:p>
            <a:pPr algn="ctr"/>
            <a:br>
              <a:rPr lang="de-DE" sz="500" dirty="0"/>
            </a:br>
            <a:r>
              <a:rPr lang="de-DE" sz="500" dirty="0"/>
              <a:t>  </a:t>
            </a:r>
            <a:r>
              <a:rPr lang="de-DE" sz="800" dirty="0"/>
              <a:t>F0-34-AC-03</a:t>
            </a:r>
            <a:endParaRPr lang="de-DE" sz="500" dirty="0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71376CB-C9E3-4A85-AE28-5470C654F101}"/>
              </a:ext>
            </a:extLst>
          </p:cNvPr>
          <p:cNvGrpSpPr/>
          <p:nvPr/>
        </p:nvGrpSpPr>
        <p:grpSpPr>
          <a:xfrm>
            <a:off x="6228621" y="3523824"/>
            <a:ext cx="458608" cy="141988"/>
            <a:chOff x="6147108" y="3015562"/>
            <a:chExt cx="458608" cy="141988"/>
          </a:xfrm>
        </p:grpSpPr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5E7DA692-662D-41E6-94EC-00DA20EDF0DD}"/>
                </a:ext>
              </a:extLst>
            </p:cNvPr>
            <p:cNvSpPr/>
            <p:nvPr/>
          </p:nvSpPr>
          <p:spPr>
            <a:xfrm>
              <a:off x="6147108" y="3015562"/>
              <a:ext cx="141988" cy="141988"/>
            </a:xfrm>
            <a:prstGeom prst="ellipse">
              <a:avLst/>
            </a:prstGeom>
            <a:solidFill>
              <a:srgbClr val="FF79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CD51DB0-3FF7-40F8-B165-54E98C693F62}"/>
                </a:ext>
              </a:extLst>
            </p:cNvPr>
            <p:cNvSpPr/>
            <p:nvPr/>
          </p:nvSpPr>
          <p:spPr>
            <a:xfrm>
              <a:off x="6303632" y="3015562"/>
              <a:ext cx="141988" cy="141988"/>
            </a:xfrm>
            <a:prstGeom prst="ellipse">
              <a:avLst/>
            </a:prstGeom>
            <a:solidFill>
              <a:srgbClr val="4F5B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6B473B2-1FED-465C-9EC8-BB5F45BD7B01}"/>
                </a:ext>
              </a:extLst>
            </p:cNvPr>
            <p:cNvSpPr/>
            <p:nvPr/>
          </p:nvSpPr>
          <p:spPr>
            <a:xfrm>
              <a:off x="6463728" y="3015562"/>
              <a:ext cx="141988" cy="141988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9EB62B2D-2ECC-4DB8-B31A-CC25A5D3E4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673" y="3780509"/>
            <a:ext cx="2390478" cy="2390478"/>
          </a:xfrm>
          <a:prstGeom prst="rect">
            <a:avLst/>
          </a:prstGeom>
        </p:spPr>
      </p:pic>
      <p:sp>
        <p:nvSpPr>
          <p:cNvPr id="54" name="Textfeld 53">
            <a:extLst>
              <a:ext uri="{FF2B5EF4-FFF2-40B4-BE49-F238E27FC236}">
                <a16:creationId xmlns:a16="http://schemas.microsoft.com/office/drawing/2014/main" id="{65BAE8AA-6F21-4471-ADC4-E3DFC224A3DF}"/>
              </a:ext>
            </a:extLst>
          </p:cNvPr>
          <p:cNvSpPr txBox="1"/>
          <p:nvPr/>
        </p:nvSpPr>
        <p:spPr>
          <a:xfrm>
            <a:off x="7334250" y="6442229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https://www.qrcode-monkey.com/#more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D06DF3D2-CB07-403B-B5F2-5024B3F84683}"/>
              </a:ext>
            </a:extLst>
          </p:cNvPr>
          <p:cNvSpPr txBox="1"/>
          <p:nvPr/>
        </p:nvSpPr>
        <p:spPr>
          <a:xfrm>
            <a:off x="311024" y="6326303"/>
            <a:ext cx="6713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https://developers.google.com/chart/infographics/docs/qr_codes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E77D818-0262-4AD4-9C80-A15847627076}"/>
              </a:ext>
            </a:extLst>
          </p:cNvPr>
          <p:cNvSpPr txBox="1"/>
          <p:nvPr/>
        </p:nvSpPr>
        <p:spPr>
          <a:xfrm>
            <a:off x="1304728" y="5754764"/>
            <a:ext cx="802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3238"/>
                </a:solidFill>
              </a:rPr>
              <a:t>HEX(Random(8byte))HEX(</a:t>
            </a:r>
            <a:r>
              <a:rPr lang="de-DE" dirty="0" err="1">
                <a:solidFill>
                  <a:srgbClr val="263238"/>
                </a:solidFill>
              </a:rPr>
              <a:t>Long.MAX_VALUE</a:t>
            </a:r>
            <a:r>
              <a:rPr lang="de-DE" dirty="0">
                <a:solidFill>
                  <a:srgbClr val="263238"/>
                </a:solidFill>
              </a:rPr>
              <a:t> – </a:t>
            </a:r>
            <a:r>
              <a:rPr lang="de-DE" dirty="0" err="1">
                <a:solidFill>
                  <a:srgbClr val="263238"/>
                </a:solidFill>
              </a:rPr>
              <a:t>id</a:t>
            </a:r>
            <a:r>
              <a:rPr lang="de-DE" dirty="0">
                <a:solidFill>
                  <a:srgbClr val="263238"/>
                </a:solidFill>
              </a:rPr>
              <a:t>)HEX(</a:t>
            </a:r>
            <a:r>
              <a:rPr lang="de-DE" dirty="0" err="1">
                <a:solidFill>
                  <a:srgbClr val="263238"/>
                </a:solidFill>
              </a:rPr>
              <a:t>now</a:t>
            </a:r>
            <a:r>
              <a:rPr lang="de-DE" dirty="0">
                <a:solidFill>
                  <a:srgbClr val="263238"/>
                </a:solidFill>
              </a:rPr>
              <a:t> + TTL)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1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6751AD5-28D1-4EB1-B289-137765763621}"/>
              </a:ext>
            </a:extLst>
          </p:cNvPr>
          <p:cNvSpPr txBox="1"/>
          <p:nvPr/>
        </p:nvSpPr>
        <p:spPr>
          <a:xfrm>
            <a:off x="3795386" y="1327759"/>
            <a:ext cx="91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Triggers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259C711-AFA1-4447-9B93-1361DBB4BEDB}"/>
              </a:ext>
            </a:extLst>
          </p:cNvPr>
          <p:cNvSpPr txBox="1"/>
          <p:nvPr/>
        </p:nvSpPr>
        <p:spPr>
          <a:xfrm>
            <a:off x="3795386" y="2507293"/>
            <a:ext cx="109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Messages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CAE92E2-A2E7-4AEB-9B08-494AE08E28D1}"/>
              </a:ext>
            </a:extLst>
          </p:cNvPr>
          <p:cNvSpPr txBox="1"/>
          <p:nvPr/>
        </p:nvSpPr>
        <p:spPr>
          <a:xfrm>
            <a:off x="3795386" y="3612044"/>
            <a:ext cx="114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Recipients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E476773-81A5-4920-BA7B-39577C94CBA8}"/>
              </a:ext>
            </a:extLst>
          </p:cNvPr>
          <p:cNvSpPr txBox="1"/>
          <p:nvPr/>
        </p:nvSpPr>
        <p:spPr>
          <a:xfrm>
            <a:off x="5300597" y="803754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Button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BF8F6DB-7518-4AF6-98DF-CF1252322061}"/>
              </a:ext>
            </a:extLst>
          </p:cNvPr>
          <p:cNvSpPr txBox="1"/>
          <p:nvPr/>
        </p:nvSpPr>
        <p:spPr>
          <a:xfrm>
            <a:off x="5204382" y="370166"/>
            <a:ext cx="101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REST-API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5A4A9DB-8ED6-4301-B379-B1CBC3E55718}"/>
              </a:ext>
            </a:extLst>
          </p:cNvPr>
          <p:cNvSpPr txBox="1"/>
          <p:nvPr/>
        </p:nvSpPr>
        <p:spPr>
          <a:xfrm>
            <a:off x="6578251" y="114309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URL + ID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15196E3-1EF3-4E67-8371-54729F1EB446}"/>
              </a:ext>
            </a:extLst>
          </p:cNvPr>
          <p:cNvSpPr txBox="1"/>
          <p:nvPr/>
        </p:nvSpPr>
        <p:spPr>
          <a:xfrm>
            <a:off x="6320407" y="2507293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Text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572F10A-A935-425E-B17E-E3CB95D9A2D4}"/>
              </a:ext>
            </a:extLst>
          </p:cNvPr>
          <p:cNvSpPr txBox="1"/>
          <p:nvPr/>
        </p:nvSpPr>
        <p:spPr>
          <a:xfrm>
            <a:off x="5394019" y="224823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Push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24AC88-5707-43C5-8A0F-3077B845FC31}"/>
              </a:ext>
            </a:extLst>
          </p:cNvPr>
          <p:cNvSpPr txBox="1"/>
          <p:nvPr/>
        </p:nvSpPr>
        <p:spPr>
          <a:xfrm>
            <a:off x="5321883" y="261756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E-Mail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69786D3-FCF8-4282-B0D4-0CDA1A42F88E}"/>
              </a:ext>
            </a:extLst>
          </p:cNvPr>
          <p:cNvSpPr txBox="1"/>
          <p:nvPr/>
        </p:nvSpPr>
        <p:spPr>
          <a:xfrm>
            <a:off x="5300597" y="301802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SMS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717BFC44-42C5-4977-8906-522A52C98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53" y="1232922"/>
            <a:ext cx="676369" cy="67636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73D8ACE-5D84-4C1B-9BC4-C9FAFA0E5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234" y="2461078"/>
            <a:ext cx="704948" cy="64779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9DAF162A-A558-45B1-9482-100B85224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634" y="4923951"/>
            <a:ext cx="657317" cy="590632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47CB9C10-A052-4506-9246-7D2B363B92E7}"/>
              </a:ext>
            </a:extLst>
          </p:cNvPr>
          <p:cNvSpPr txBox="1"/>
          <p:nvPr/>
        </p:nvSpPr>
        <p:spPr>
          <a:xfrm>
            <a:off x="3925634" y="5869580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effectLst/>
                <a:latin typeface="Roboto" panose="020B0604020202020204" pitchFamily="2" charset="0"/>
              </a:rPr>
              <a:t>People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F68329C-01FE-4963-8D2A-66992892288E}"/>
              </a:ext>
            </a:extLst>
          </p:cNvPr>
          <p:cNvSpPr txBox="1"/>
          <p:nvPr/>
        </p:nvSpPr>
        <p:spPr>
          <a:xfrm>
            <a:off x="2966042" y="6278929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 err="1">
                <a:effectLst/>
                <a:latin typeface="Roboto" panose="02000000000000000000" pitchFamily="2" charset="0"/>
              </a:rPr>
              <a:t>Textsms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5AE9C70-813E-4100-8F35-6FEEC8532151}"/>
              </a:ext>
            </a:extLst>
          </p:cNvPr>
          <p:cNvSpPr txBox="1"/>
          <p:nvPr/>
        </p:nvSpPr>
        <p:spPr>
          <a:xfrm>
            <a:off x="2650691" y="2051729"/>
            <a:ext cx="879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effectLst/>
                <a:latin typeface="Roboto" panose="02000000000000000000" pitchFamily="2" charset="0"/>
              </a:rPr>
              <a:t>Error</a:t>
            </a:r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37D3EE6-234B-462C-AB73-1CCA4474B1E1}"/>
              </a:ext>
            </a:extLst>
          </p:cNvPr>
          <p:cNvSpPr txBox="1"/>
          <p:nvPr/>
        </p:nvSpPr>
        <p:spPr>
          <a:xfrm>
            <a:off x="5164668" y="126110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Timer</a:t>
            </a:r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B4CF8E8-8453-4494-BAE0-BF2D6EC849CE}"/>
              </a:ext>
            </a:extLst>
          </p:cNvPr>
          <p:cNvSpPr txBox="1"/>
          <p:nvPr/>
        </p:nvSpPr>
        <p:spPr>
          <a:xfrm>
            <a:off x="5128938" y="3603156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PUSHr</a:t>
            </a:r>
            <a:r>
              <a:rPr lang="en-GB" dirty="0"/>
              <a:t> ID (QR-Code)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D3C329C-DED0-4721-9248-A7805EDEAC9A}"/>
              </a:ext>
            </a:extLst>
          </p:cNvPr>
          <p:cNvSpPr txBox="1"/>
          <p:nvPr/>
        </p:nvSpPr>
        <p:spPr>
          <a:xfrm>
            <a:off x="3767703" y="4466598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My Profile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8EABC77-5F3C-49CC-B3F5-4BE14A9A6E39}"/>
              </a:ext>
            </a:extLst>
          </p:cNvPr>
          <p:cNvSpPr txBox="1"/>
          <p:nvPr/>
        </p:nvSpPr>
        <p:spPr>
          <a:xfrm>
            <a:off x="7554800" y="566490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 err="1">
                <a:effectLst/>
                <a:latin typeface="Roboto" panose="02000000000000000000" pitchFamily="2" charset="0"/>
              </a:rPr>
              <a:t>DevicesOther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F3245FD-D427-47DC-923E-3168B715B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489" y="4682574"/>
            <a:ext cx="695422" cy="600159"/>
          </a:xfrm>
          <a:prstGeom prst="rect">
            <a:avLst/>
          </a:prstGeom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EBF486A-4878-470D-A6C6-BB091AB2A767}"/>
              </a:ext>
            </a:extLst>
          </p:cNvPr>
          <p:cNvCxnSpPr/>
          <p:nvPr/>
        </p:nvCxnSpPr>
        <p:spPr>
          <a:xfrm flipV="1">
            <a:off x="1064712" y="4466598"/>
            <a:ext cx="363255" cy="36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6B24B01-1EC5-414A-B96B-3298823142E5}"/>
              </a:ext>
            </a:extLst>
          </p:cNvPr>
          <p:cNvCxnSpPr>
            <a:cxnSpLocks/>
          </p:cNvCxnSpPr>
          <p:nvPr/>
        </p:nvCxnSpPr>
        <p:spPr>
          <a:xfrm flipH="1" flipV="1">
            <a:off x="1427967" y="4466598"/>
            <a:ext cx="363255" cy="36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8A81788-5623-4FC7-B9A2-C4E272234F46}"/>
              </a:ext>
            </a:extLst>
          </p:cNvPr>
          <p:cNvCxnSpPr>
            <a:cxnSpLocks/>
          </p:cNvCxnSpPr>
          <p:nvPr/>
        </p:nvCxnSpPr>
        <p:spPr>
          <a:xfrm flipV="1">
            <a:off x="984250" y="4466598"/>
            <a:ext cx="443716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396EB5D-0364-40EA-9FA7-0824932D26B5}"/>
              </a:ext>
            </a:extLst>
          </p:cNvPr>
          <p:cNvCxnSpPr>
            <a:cxnSpLocks/>
          </p:cNvCxnSpPr>
          <p:nvPr/>
        </p:nvCxnSpPr>
        <p:spPr>
          <a:xfrm flipH="1" flipV="1">
            <a:off x="1427966" y="4466598"/>
            <a:ext cx="443716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4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B1D90CF-561F-4BC8-81AB-05CC2F1042CD}"/>
              </a:ext>
            </a:extLst>
          </p:cNvPr>
          <p:cNvSpPr/>
          <p:nvPr/>
        </p:nvSpPr>
        <p:spPr>
          <a:xfrm>
            <a:off x="4044861" y="2419727"/>
            <a:ext cx="2051139" cy="195269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7961"/>
                </a:solidFill>
              </a:rPr>
              <a:t>USER</a:t>
            </a:r>
          </a:p>
          <a:p>
            <a:br>
              <a:rPr lang="en-GB" sz="600" dirty="0">
                <a:solidFill>
                  <a:srgbClr val="FF7961"/>
                </a:solidFill>
              </a:rPr>
            </a:br>
            <a:r>
              <a:rPr lang="en-GB" sz="1200" dirty="0">
                <a:solidFill>
                  <a:srgbClr val="00B0F0"/>
                </a:solidFill>
              </a:rPr>
              <a:t>USER_ID</a:t>
            </a:r>
            <a:r>
              <a:rPr lang="en-GB" sz="1200" dirty="0">
                <a:solidFill>
                  <a:srgbClr val="263238"/>
                </a:solidFill>
              </a:rPr>
              <a:t> </a:t>
            </a:r>
            <a:r>
              <a:rPr lang="en-GB" sz="700" dirty="0" err="1">
                <a:solidFill>
                  <a:schemeClr val="bg1">
                    <a:lumMod val="65000"/>
                  </a:schemeClr>
                </a:solidFill>
              </a:rPr>
              <a:t>bigint</a:t>
            </a:r>
            <a:br>
              <a:rPr lang="en-GB" sz="1200" dirty="0">
                <a:solidFill>
                  <a:srgbClr val="263238"/>
                </a:solidFill>
              </a:rPr>
            </a:br>
            <a:r>
              <a:rPr lang="en-GB" sz="1200" dirty="0">
                <a:solidFill>
                  <a:schemeClr val="accent4">
                    <a:lumMod val="75000"/>
                  </a:schemeClr>
                </a:solidFill>
              </a:rPr>
              <a:t>PROVIDER_ID 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varchar</a:t>
            </a:r>
            <a:br>
              <a:rPr lang="en-GB" sz="1200" dirty="0">
                <a:solidFill>
                  <a:srgbClr val="263238"/>
                </a:solidFill>
              </a:rPr>
            </a:br>
            <a:r>
              <a:rPr lang="en-GB" sz="1200" dirty="0">
                <a:solidFill>
                  <a:srgbClr val="263238"/>
                </a:solidFill>
              </a:rPr>
              <a:t>ID_PROVIDER 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varchar</a:t>
            </a:r>
            <a:br>
              <a:rPr lang="en-GB" sz="1200" dirty="0">
                <a:solidFill>
                  <a:srgbClr val="263238"/>
                </a:solidFill>
              </a:rPr>
            </a:br>
            <a:r>
              <a:rPr lang="en-GB" sz="1200" dirty="0">
                <a:solidFill>
                  <a:srgbClr val="263238"/>
                </a:solidFill>
              </a:rPr>
              <a:t>NAME 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varchar</a:t>
            </a:r>
          </a:p>
          <a:p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LOCALE 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varchar</a:t>
            </a:r>
            <a:br>
              <a:rPr lang="en-GB" sz="1200" dirty="0">
                <a:solidFill>
                  <a:srgbClr val="263238"/>
                </a:solidFill>
              </a:rPr>
            </a:br>
            <a:r>
              <a:rPr lang="en-GB" sz="1200" dirty="0">
                <a:solidFill>
                  <a:srgbClr val="263238"/>
                </a:solidFill>
              </a:rPr>
              <a:t>AVATAR_URL 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varchar</a:t>
            </a:r>
            <a:br>
              <a:rPr lang="en-GB" sz="1200" dirty="0">
                <a:solidFill>
                  <a:srgbClr val="263238"/>
                </a:solidFill>
              </a:rPr>
            </a:br>
            <a:r>
              <a:rPr lang="en-GB" sz="1200" dirty="0">
                <a:solidFill>
                  <a:srgbClr val="263238"/>
                </a:solidFill>
              </a:rPr>
              <a:t>FIRST_LOGIN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br>
              <a:rPr lang="en-GB" sz="1200" dirty="0">
                <a:solidFill>
                  <a:srgbClr val="263238"/>
                </a:solidFill>
              </a:rPr>
            </a:br>
            <a:r>
              <a:rPr lang="en-GB" sz="1200" dirty="0">
                <a:solidFill>
                  <a:srgbClr val="263238"/>
                </a:solidFill>
              </a:rPr>
              <a:t>LAST_SEEN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8417E8A-17FB-41F7-ACD1-1B662B1998BB}"/>
              </a:ext>
            </a:extLst>
          </p:cNvPr>
          <p:cNvSpPr/>
          <p:nvPr/>
        </p:nvSpPr>
        <p:spPr>
          <a:xfrm>
            <a:off x="4044861" y="4863774"/>
            <a:ext cx="2051139" cy="14039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7961"/>
                </a:solidFill>
              </a:rPr>
              <a:t>ACCESS_TOKEN</a:t>
            </a:r>
          </a:p>
          <a:p>
            <a:br>
              <a:rPr lang="en-GB" sz="600" dirty="0">
                <a:solidFill>
                  <a:srgbClr val="FF7961"/>
                </a:solidFill>
              </a:rPr>
            </a:br>
            <a:r>
              <a:rPr lang="en-GB" sz="1200" dirty="0">
                <a:solidFill>
                  <a:srgbClr val="00B0F0"/>
                </a:solidFill>
                <a:latin typeface="Calibri" panose="020F0502020204030204"/>
              </a:rPr>
              <a:t>ACCESS_TOKEN_ID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br>
              <a:rPr lang="en-GB" sz="1200" dirty="0">
                <a:solidFill>
                  <a:srgbClr val="263238"/>
                </a:solidFill>
              </a:rPr>
            </a:br>
            <a:r>
              <a:rPr lang="en-GB" sz="1200" dirty="0">
                <a:solidFill>
                  <a:srgbClr val="263238"/>
                </a:solidFill>
              </a:rPr>
              <a:t>CREATED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lang="en-GB" sz="1200" dirty="0">
              <a:solidFill>
                <a:srgbClr val="263238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EXPIRES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b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GB" sz="1200" dirty="0">
                <a:solidFill>
                  <a:srgbClr val="263238"/>
                </a:solidFill>
              </a:rPr>
              <a:t>TOKEN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  <a:br>
              <a:rPr lang="en-GB" sz="700" dirty="0">
                <a:solidFill>
                  <a:schemeClr val="bg1">
                    <a:lumMod val="65000"/>
                  </a:schemeClr>
                </a:solidFill>
              </a:rPr>
            </a:b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USER_ID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3ECAD3A-E1DC-4BF3-8071-B61CF335AE22}"/>
              </a:ext>
            </a:extLst>
          </p:cNvPr>
          <p:cNvSpPr txBox="1"/>
          <p:nvPr/>
        </p:nvSpPr>
        <p:spPr>
          <a:xfrm>
            <a:off x="2541740" y="6415993"/>
            <a:ext cx="802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3238"/>
                </a:solidFill>
              </a:rPr>
              <a:t>HEX(Random(8byte))HEX(</a:t>
            </a:r>
            <a:r>
              <a:rPr lang="de-DE" dirty="0" err="1">
                <a:solidFill>
                  <a:srgbClr val="263238"/>
                </a:solidFill>
              </a:rPr>
              <a:t>Long.MAX_VALUE</a:t>
            </a:r>
            <a:r>
              <a:rPr lang="de-DE" dirty="0">
                <a:solidFill>
                  <a:srgbClr val="263238"/>
                </a:solidFill>
              </a:rPr>
              <a:t> – </a:t>
            </a:r>
            <a:r>
              <a:rPr lang="de-DE" dirty="0" err="1">
                <a:solidFill>
                  <a:srgbClr val="263238"/>
                </a:solidFill>
              </a:rPr>
              <a:t>id</a:t>
            </a:r>
            <a:r>
              <a:rPr lang="de-DE" dirty="0">
                <a:solidFill>
                  <a:srgbClr val="263238"/>
                </a:solidFill>
              </a:rPr>
              <a:t>)HEX(</a:t>
            </a:r>
            <a:r>
              <a:rPr lang="de-DE" dirty="0" err="1">
                <a:solidFill>
                  <a:srgbClr val="263238"/>
                </a:solidFill>
              </a:rPr>
              <a:t>now</a:t>
            </a:r>
            <a:r>
              <a:rPr lang="de-DE" dirty="0">
                <a:solidFill>
                  <a:srgbClr val="263238"/>
                </a:solidFill>
              </a:rPr>
              <a:t> + TTL)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C5695B1-F3F0-4198-8E52-8981DCFBF8AD}"/>
              </a:ext>
            </a:extLst>
          </p:cNvPr>
          <p:cNvSpPr/>
          <p:nvPr/>
        </p:nvSpPr>
        <p:spPr>
          <a:xfrm>
            <a:off x="1182306" y="2629157"/>
            <a:ext cx="2051139" cy="15338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7961"/>
                </a:solidFill>
              </a:rPr>
              <a:t>DEVICE</a:t>
            </a:r>
          </a:p>
          <a:p>
            <a:br>
              <a:rPr lang="en-GB" sz="600" dirty="0">
                <a:solidFill>
                  <a:srgbClr val="FF7961"/>
                </a:solidFill>
              </a:rPr>
            </a:br>
            <a:r>
              <a:rPr lang="en-GB" sz="1200" dirty="0">
                <a:solidFill>
                  <a:srgbClr val="00B0F0"/>
                </a:solidFill>
              </a:rPr>
              <a:t>DEVICE_ID</a:t>
            </a:r>
            <a:r>
              <a:rPr lang="en-GB" sz="1200" dirty="0">
                <a:solidFill>
                  <a:srgbClr val="263238"/>
                </a:solidFill>
              </a:rPr>
              <a:t> </a:t>
            </a:r>
            <a:r>
              <a:rPr lang="en-GB" sz="700" dirty="0" err="1">
                <a:solidFill>
                  <a:schemeClr val="bg1">
                    <a:lumMod val="65000"/>
                  </a:schemeClr>
                </a:solidFill>
              </a:rPr>
              <a:t>bigint</a:t>
            </a:r>
            <a:br>
              <a:rPr lang="en-GB" sz="1200" dirty="0">
                <a:solidFill>
                  <a:srgbClr val="263238"/>
                </a:solidFill>
              </a:rPr>
            </a:br>
            <a:r>
              <a:rPr lang="en-GB" sz="1200" dirty="0">
                <a:solidFill>
                  <a:schemeClr val="accent4">
                    <a:lumMod val="75000"/>
                  </a:schemeClr>
                </a:solidFill>
              </a:rPr>
              <a:t>ENDPOINT</a:t>
            </a:r>
            <a:r>
              <a:rPr lang="en-GB" sz="1200" dirty="0">
                <a:solidFill>
                  <a:srgbClr val="263238"/>
                </a:solidFill>
              </a:rPr>
              <a:t> 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varchar</a:t>
            </a:r>
            <a:br>
              <a:rPr lang="en-GB" sz="1200" dirty="0">
                <a:solidFill>
                  <a:srgbClr val="263238"/>
                </a:solidFill>
              </a:rPr>
            </a:br>
            <a:r>
              <a:rPr lang="en-GB" sz="1200" dirty="0">
                <a:solidFill>
                  <a:srgbClr val="263238"/>
                </a:solidFill>
              </a:rPr>
              <a:t>EXPIRATION_TIME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lang="en-GB" sz="1200" dirty="0">
              <a:solidFill>
                <a:srgbClr val="263238"/>
              </a:solidFill>
            </a:endParaRPr>
          </a:p>
          <a:p>
            <a:r>
              <a:rPr lang="en-GB" sz="1200" dirty="0">
                <a:solidFill>
                  <a:srgbClr val="263238"/>
                </a:solidFill>
              </a:rPr>
              <a:t>P256DH 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varchar</a:t>
            </a:r>
          </a:p>
          <a:p>
            <a:r>
              <a:rPr lang="en-GB" sz="1200" dirty="0">
                <a:solidFill>
                  <a:srgbClr val="263238"/>
                </a:solidFill>
              </a:rPr>
              <a:t>AUTH 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varchar</a:t>
            </a:r>
            <a:b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USER_ID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127ADAD-CDD9-49BF-98DF-67BE3F2EB56D}"/>
              </a:ext>
            </a:extLst>
          </p:cNvPr>
          <p:cNvSpPr txBox="1"/>
          <p:nvPr/>
        </p:nvSpPr>
        <p:spPr>
          <a:xfrm>
            <a:off x="5743181" y="188170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https://www.baeldung.com/jpa-one-to-one#fk-model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56DC632-9093-48CD-B27C-94C5C5FD4381}"/>
              </a:ext>
            </a:extLst>
          </p:cNvPr>
          <p:cNvSpPr txBox="1"/>
          <p:nvPr/>
        </p:nvSpPr>
        <p:spPr>
          <a:xfrm>
            <a:off x="413358" y="6046661"/>
            <a:ext cx="1049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unique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D7BBD8B-043A-4B52-B264-1CD442FDA920}"/>
              </a:ext>
            </a:extLst>
          </p:cNvPr>
          <p:cNvSpPr txBox="1"/>
          <p:nvPr/>
        </p:nvSpPr>
        <p:spPr>
          <a:xfrm>
            <a:off x="413358" y="5718131"/>
            <a:ext cx="1487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Primary Key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18DD434-7D58-4046-9856-E052843E8B97}"/>
              </a:ext>
            </a:extLst>
          </p:cNvPr>
          <p:cNvSpPr txBox="1"/>
          <p:nvPr/>
        </p:nvSpPr>
        <p:spPr>
          <a:xfrm>
            <a:off x="413358" y="6415993"/>
            <a:ext cx="2359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Foreign Key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667A25E-6384-4E31-A77C-442825E01478}"/>
              </a:ext>
            </a:extLst>
          </p:cNvPr>
          <p:cNvSpPr/>
          <p:nvPr/>
        </p:nvSpPr>
        <p:spPr>
          <a:xfrm>
            <a:off x="6843742" y="696037"/>
            <a:ext cx="2051139" cy="173436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7961"/>
                </a:solidFill>
              </a:rPr>
              <a:t>EVENT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GB" sz="600" dirty="0">
                <a:solidFill>
                  <a:srgbClr val="FF7961"/>
                </a:solidFill>
              </a:rPr>
            </a:br>
            <a:r>
              <a:rPr lang="en-GB" sz="1200" dirty="0">
                <a:solidFill>
                  <a:srgbClr val="00B0F0"/>
                </a:solidFill>
                <a:latin typeface="Calibri" panose="020F0502020204030204"/>
              </a:rPr>
              <a:t>EVENT_ID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br>
              <a:rPr lang="en-GB" sz="1200" dirty="0">
                <a:solidFill>
                  <a:srgbClr val="263238"/>
                </a:solidFill>
              </a:rPr>
            </a:b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varchar</a:t>
            </a:r>
            <a:endParaRPr lang="en-GB" sz="1200" dirty="0">
              <a:solidFill>
                <a:srgbClr val="263238"/>
              </a:solidFill>
            </a:endParaRPr>
          </a:p>
          <a:p>
            <a:r>
              <a:rPr lang="en-GB" sz="1200" dirty="0">
                <a:solidFill>
                  <a:srgbClr val="263238"/>
                </a:solidFill>
              </a:rPr>
              <a:t>CREATED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lang="en-GB" sz="1200" dirty="0">
              <a:solidFill>
                <a:srgbClr val="263238"/>
              </a:solidFill>
            </a:endParaRPr>
          </a:p>
          <a:p>
            <a:r>
              <a:rPr lang="en-GB" sz="1200" dirty="0">
                <a:solidFill>
                  <a:srgbClr val="263238"/>
                </a:solidFill>
              </a:rPr>
              <a:t>LAST_TRIGGERED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b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GB" sz="1200" dirty="0">
                <a:solidFill>
                  <a:srgbClr val="263238"/>
                </a:solidFill>
              </a:rPr>
              <a:t>TRIGGER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TRIGGER_ACTIVE 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USER_ID_OWNER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3C97976-DFDE-403F-8E11-88035D1E8DDF}"/>
              </a:ext>
            </a:extLst>
          </p:cNvPr>
          <p:cNvSpPr/>
          <p:nvPr/>
        </p:nvSpPr>
        <p:spPr>
          <a:xfrm>
            <a:off x="9642623" y="696037"/>
            <a:ext cx="2051139" cy="39796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7961"/>
                </a:solidFill>
              </a:rPr>
              <a:t>PUSH_MESSAGE</a:t>
            </a:r>
          </a:p>
          <a:p>
            <a:br>
              <a:rPr lang="en-GB" sz="600" dirty="0">
                <a:solidFill>
                  <a:srgbClr val="FF7961"/>
                </a:solidFill>
              </a:rPr>
            </a:br>
            <a:r>
              <a:rPr lang="en-GB" sz="1200" dirty="0">
                <a:solidFill>
                  <a:srgbClr val="00B0F0"/>
                </a:solidFill>
                <a:latin typeface="Calibri" panose="020F0502020204030204"/>
              </a:rPr>
              <a:t>MESSAGE_ID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br>
              <a:rPr lang="en-GB" sz="1200" dirty="0">
                <a:solidFill>
                  <a:srgbClr val="263238"/>
                </a:solidFill>
              </a:rPr>
            </a:br>
            <a:r>
              <a:rPr lang="en-GB" sz="1200" dirty="0">
                <a:solidFill>
                  <a:srgbClr val="263238"/>
                </a:solidFill>
              </a:rPr>
              <a:t>CREATED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lang="en-GB" sz="1200" dirty="0">
              <a:solidFill>
                <a:srgbClr val="263238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MODIFIED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b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GB" sz="1200" dirty="0">
                <a:solidFill>
                  <a:srgbClr val="263238"/>
                </a:solidFill>
              </a:rPr>
              <a:t>TITLE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IMAGE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ICON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BADGE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BODY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DIR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LANG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RENOTIFY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REQUIRE_INTERACTION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SILENT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TAG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DATA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VIBRATE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TIMESTAMP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long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ACTIONS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  <a:br>
              <a:rPr lang="en-GB" sz="700" dirty="0">
                <a:solidFill>
                  <a:schemeClr val="bg1">
                    <a:lumMod val="65000"/>
                  </a:schemeClr>
                </a:solidFill>
              </a:rPr>
            </a:b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USER_ID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4AAA27A-9830-4503-8F51-11E20BC983C9}"/>
              </a:ext>
            </a:extLst>
          </p:cNvPr>
          <p:cNvSpPr/>
          <p:nvPr/>
        </p:nvSpPr>
        <p:spPr>
          <a:xfrm>
            <a:off x="4044861" y="696037"/>
            <a:ext cx="2051139" cy="12194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7961"/>
                </a:solidFill>
              </a:rPr>
              <a:t>SUBSCRIPTION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GB" sz="600" dirty="0">
                <a:solidFill>
                  <a:srgbClr val="FF7961"/>
                </a:solidFill>
              </a:rPr>
            </a:br>
            <a:r>
              <a:rPr lang="en-GB" sz="1200" dirty="0">
                <a:solidFill>
                  <a:srgbClr val="00B0F0"/>
                </a:solidFill>
                <a:latin typeface="Calibri" panose="020F0502020204030204"/>
              </a:rPr>
              <a:t>SUBSCRIPTION_ID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br>
              <a:rPr lang="en-GB" sz="1200" dirty="0">
                <a:solidFill>
                  <a:srgbClr val="263238"/>
                </a:solidFill>
              </a:rPr>
            </a:br>
            <a:r>
              <a:rPr lang="en-GB" sz="1200" dirty="0">
                <a:solidFill>
                  <a:srgbClr val="FFC000"/>
                </a:solidFill>
                <a:latin typeface="Calibri" panose="020F0502020204030204"/>
              </a:rPr>
              <a:t>USER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_ID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lang="en-GB" sz="1200" dirty="0">
                <a:solidFill>
                  <a:srgbClr val="FFC000"/>
                </a:solidFill>
                <a:latin typeface="Calibri" panose="020F0502020204030204"/>
              </a:rPr>
              <a:t>EVENT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_ID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b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GB" sz="1200" dirty="0">
                <a:solidFill>
                  <a:srgbClr val="263238"/>
                </a:solidFill>
              </a:rPr>
              <a:t>CREATED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lang="en-GB" sz="1200" dirty="0">
              <a:solidFill>
                <a:srgbClr val="263238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F79A53B-D271-44BA-BE20-576420E23453}"/>
              </a:ext>
            </a:extLst>
          </p:cNvPr>
          <p:cNvSpPr/>
          <p:nvPr/>
        </p:nvSpPr>
        <p:spPr>
          <a:xfrm>
            <a:off x="6843742" y="3456985"/>
            <a:ext cx="2051139" cy="13056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7961"/>
                </a:solidFill>
              </a:rPr>
              <a:t>EVENT_PERMISSION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GB" sz="600" dirty="0">
                <a:solidFill>
                  <a:srgbClr val="FF7961"/>
                </a:solidFill>
              </a:rPr>
            </a:br>
            <a:r>
              <a:rPr lang="en-GB" sz="1200" dirty="0">
                <a:solidFill>
                  <a:srgbClr val="00B0F0"/>
                </a:solidFill>
                <a:latin typeface="Calibri" panose="020F0502020204030204"/>
              </a:rPr>
              <a:t>EVENT_PERMISSION_ID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00B0F0"/>
                </a:solidFill>
                <a:latin typeface="Calibri" panose="020F0502020204030204"/>
              </a:rPr>
              <a:t>EVENT_ID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lang="en-GB" sz="1200" dirty="0">
                <a:solidFill>
                  <a:srgbClr val="00B0F0"/>
                </a:solidFill>
                <a:latin typeface="Calibri" panose="020F0502020204030204"/>
              </a:rPr>
              <a:t>USER_ID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PERMISSION_NAME 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PERMISSION_VALUE 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varchar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C832DAAD-E91C-44ED-AF40-B0672536CB8F}"/>
              </a:ext>
            </a:extLst>
          </p:cNvPr>
          <p:cNvCxnSpPr>
            <a:stCxn id="15" idx="2"/>
            <a:endCxn id="22" idx="0"/>
          </p:cNvCxnSpPr>
          <p:nvPr/>
        </p:nvCxnSpPr>
        <p:spPr>
          <a:xfrm>
            <a:off x="7869312" y="2430401"/>
            <a:ext cx="0" cy="102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67CF25EC-8247-4D84-85E3-33AD3E1209F9}"/>
              </a:ext>
            </a:extLst>
          </p:cNvPr>
          <p:cNvSpPr txBox="1"/>
          <p:nvPr/>
        </p:nvSpPr>
        <p:spPr>
          <a:xfrm>
            <a:off x="9016704" y="6257184"/>
            <a:ext cx="2349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b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C11D449-DC62-49A5-A80D-23A1EAA67368}"/>
              </a:ext>
            </a:extLst>
          </p:cNvPr>
          <p:cNvSpPr txBox="1"/>
          <p:nvPr/>
        </p:nvSpPr>
        <p:spPr>
          <a:xfrm>
            <a:off x="5858993" y="-74417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https://www.baeldung.com/jpa-many-to-many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053255D-E2CC-4C05-BE82-976F7BBDCA4B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3233445" y="3396075"/>
            <a:ext cx="811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3CD9F552-0AFA-40B0-9381-80F0DD888E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070431" y="4372422"/>
            <a:ext cx="0" cy="491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B2E1F2D-25CB-4CE8-87C0-5A0290722D72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8894881" y="1563219"/>
            <a:ext cx="747742" cy="1122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AA564076-B4BC-4D7F-AEE1-2C82A3272543}"/>
              </a:ext>
            </a:extLst>
          </p:cNvPr>
          <p:cNvCxnSpPr>
            <a:stCxn id="20" idx="3"/>
            <a:endCxn id="15" idx="1"/>
          </p:cNvCxnSpPr>
          <p:nvPr/>
        </p:nvCxnSpPr>
        <p:spPr>
          <a:xfrm>
            <a:off x="6096000" y="1305758"/>
            <a:ext cx="747742" cy="257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E43F2FE-2169-4FDA-B9C9-DCACA87E77AC}"/>
              </a:ext>
            </a:extLst>
          </p:cNvPr>
          <p:cNvSpPr txBox="1"/>
          <p:nvPr/>
        </p:nvSpPr>
        <p:spPr>
          <a:xfrm>
            <a:off x="3247788" y="2869135"/>
            <a:ext cx="7922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User </a:t>
            </a:r>
            <a:r>
              <a:rPr lang="de-DE" sz="700" dirty="0" err="1"/>
              <a:t>has</a:t>
            </a:r>
            <a:r>
              <a:rPr lang="de-DE" sz="700" dirty="0"/>
              <a:t> </a:t>
            </a:r>
            <a:r>
              <a:rPr lang="de-DE" sz="700" dirty="0" err="1"/>
              <a:t>devices</a:t>
            </a:r>
            <a:endParaRPr lang="de-DE" sz="700" dirty="0"/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C68F8C1A-3625-4ABD-958B-B2E6114A57C5}"/>
              </a:ext>
            </a:extLst>
          </p:cNvPr>
          <p:cNvCxnSpPr>
            <a:stCxn id="4" idx="0"/>
            <a:endCxn id="20" idx="2"/>
          </p:cNvCxnSpPr>
          <p:nvPr/>
        </p:nvCxnSpPr>
        <p:spPr>
          <a:xfrm flipV="1">
            <a:off x="5070431" y="1915478"/>
            <a:ext cx="0" cy="504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17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75FCDED-C228-442B-B2A6-0CF71F135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30" y="2890999"/>
            <a:ext cx="3820058" cy="330563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E17AF6B-9418-41DC-9862-D2AFCB5CE0AD}"/>
              </a:ext>
            </a:extLst>
          </p:cNvPr>
          <p:cNvSpPr/>
          <p:nvPr/>
        </p:nvSpPr>
        <p:spPr>
          <a:xfrm>
            <a:off x="5849655" y="4835047"/>
            <a:ext cx="3607496" cy="1189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9DA8290-FEDC-4546-B08F-45D1104E9668}"/>
              </a:ext>
            </a:extLst>
          </p:cNvPr>
          <p:cNvSpPr/>
          <p:nvPr/>
        </p:nvSpPr>
        <p:spPr>
          <a:xfrm>
            <a:off x="6096000" y="5135671"/>
            <a:ext cx="680581" cy="5386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icon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901626-94C5-4FEA-9E8F-063EE93B0113}"/>
              </a:ext>
            </a:extLst>
          </p:cNvPr>
          <p:cNvSpPr txBox="1"/>
          <p:nvPr/>
        </p:nvSpPr>
        <p:spPr>
          <a:xfrm>
            <a:off x="7058368" y="4872625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Title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835739D-F48D-4920-BD3D-60AD6B4E870E}"/>
              </a:ext>
            </a:extLst>
          </p:cNvPr>
          <p:cNvSpPr txBox="1"/>
          <p:nvPr/>
        </p:nvSpPr>
        <p:spPr>
          <a:xfrm>
            <a:off x="7058368" y="531031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Body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D6D658-9D8F-48CC-8A9F-113939991E02}"/>
              </a:ext>
            </a:extLst>
          </p:cNvPr>
          <p:cNvSpPr/>
          <p:nvPr/>
        </p:nvSpPr>
        <p:spPr>
          <a:xfrm>
            <a:off x="5849655" y="3720230"/>
            <a:ext cx="3607496" cy="11148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F610DC3-D4F5-49CE-B558-852963D2A43A}"/>
              </a:ext>
            </a:extLst>
          </p:cNvPr>
          <p:cNvSpPr txBox="1"/>
          <p:nvPr/>
        </p:nvSpPr>
        <p:spPr>
          <a:xfrm>
            <a:off x="739036" y="1377863"/>
            <a:ext cx="13553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Direction</a:t>
            </a:r>
            <a:r>
              <a:rPr lang="de-DE" dirty="0"/>
              <a:t>: </a:t>
            </a:r>
            <a:r>
              <a:rPr lang="de-DE" dirty="0" err="1"/>
              <a:t>auto</a:t>
            </a:r>
            <a:r>
              <a:rPr lang="de-DE" dirty="0"/>
              <a:t> | </a:t>
            </a:r>
            <a:r>
              <a:rPr lang="de-DE" dirty="0" err="1"/>
              <a:t>left-to-right</a:t>
            </a:r>
            <a:r>
              <a:rPr lang="de-DE" dirty="0"/>
              <a:t> | </a:t>
            </a:r>
            <a:r>
              <a:rPr lang="de-DE" dirty="0" err="1"/>
              <a:t>right-to-left</a:t>
            </a:r>
            <a:endParaRPr lang="de-DE" dirty="0"/>
          </a:p>
          <a:p>
            <a:r>
              <a:rPr lang="de-DE" dirty="0" err="1"/>
              <a:t>Renotify</a:t>
            </a:r>
            <a:r>
              <a:rPr lang="de-DE" dirty="0"/>
              <a:t>: </a:t>
            </a:r>
            <a:r>
              <a:rPr lang="de-DE" dirty="0" err="1"/>
              <a:t>false</a:t>
            </a:r>
            <a:r>
              <a:rPr lang="de-DE" dirty="0"/>
              <a:t> | </a:t>
            </a:r>
            <a:r>
              <a:rPr lang="de-DE" dirty="0" err="1"/>
              <a:t>true</a:t>
            </a:r>
            <a:r>
              <a:rPr lang="de-DE" dirty="0"/>
              <a:t> (</a:t>
            </a:r>
            <a:r>
              <a:rPr lang="en-US" dirty="0"/>
              <a:t>Specifies whether the user should be notified after a new notification replaces an old one.)</a:t>
            </a:r>
          </a:p>
          <a:p>
            <a:r>
              <a:rPr lang="de-DE" dirty="0" err="1"/>
              <a:t>RequireInteraction</a:t>
            </a:r>
            <a:r>
              <a:rPr lang="de-DE" dirty="0"/>
              <a:t>: </a:t>
            </a:r>
            <a:r>
              <a:rPr lang="de-DE" dirty="0" err="1"/>
              <a:t>false</a:t>
            </a:r>
            <a:r>
              <a:rPr lang="de-DE" dirty="0"/>
              <a:t> | </a:t>
            </a:r>
            <a:r>
              <a:rPr lang="de-DE" dirty="0" err="1"/>
              <a:t>true</a:t>
            </a:r>
            <a:r>
              <a:rPr lang="de-DE" dirty="0"/>
              <a:t> (</a:t>
            </a:r>
            <a:r>
              <a:rPr lang="en-US" dirty="0"/>
              <a:t>notification should remain active until the user clicks or dismisses it, rather than closing automatically)</a:t>
            </a:r>
          </a:p>
          <a:p>
            <a:r>
              <a:rPr lang="de-DE" dirty="0"/>
              <a:t>Silent; (</a:t>
            </a:r>
            <a:r>
              <a:rPr lang="en-US" dirty="0"/>
              <a:t>no sounds or vibrations should be issued, regardless of the device settings)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04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30E5C-5C97-4BF5-992A-5C164D2F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A6D8D8-EAAC-49EE-832D-F82691C7B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user</a:t>
            </a:r>
            <a:r>
              <a:rPr lang="de-DE" dirty="0"/>
              <a:t>/</a:t>
            </a:r>
            <a:r>
              <a:rPr lang="de-DE" dirty="0" err="1"/>
              <a:t>google</a:t>
            </a:r>
            <a:endParaRPr lang="de-DE" dirty="0"/>
          </a:p>
          <a:p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publicSigningKey</a:t>
            </a:r>
            <a:endParaRPr lang="de-DE" dirty="0"/>
          </a:p>
          <a:p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device</a:t>
            </a:r>
            <a:r>
              <a:rPr lang="de-DE" dirty="0"/>
              <a:t>/</a:t>
            </a:r>
            <a:r>
              <a:rPr lang="de-DE" dirty="0" err="1"/>
              <a:t>is_known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device</a:t>
            </a:r>
            <a:r>
              <a:rPr lang="de-DE" dirty="0"/>
              <a:t>/</a:t>
            </a:r>
            <a:r>
              <a:rPr lang="de-DE" dirty="0" err="1"/>
              <a:t>register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922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AEED464-C8CA-4B06-B66A-89B2DE707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"/>
          <a:stretch/>
        </p:blipFill>
        <p:spPr>
          <a:xfrm>
            <a:off x="5316324" y="601285"/>
            <a:ext cx="3038899" cy="540142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B489ED8-AED3-4F41-83C1-CE72C0E2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050" y="601285"/>
            <a:ext cx="3038899" cy="539190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0" name="Bild 1" descr="Start">
            <a:extLst>
              <a:ext uri="{FF2B5EF4-FFF2-40B4-BE49-F238E27FC236}">
                <a16:creationId xmlns:a16="http://schemas.microsoft.com/office/drawing/2014/main" id="{A24848FB-2B1C-4E69-B187-02D8C27D5AE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51" y="602039"/>
            <a:ext cx="3038475" cy="540067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484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Breitbild</PresentationFormat>
  <Paragraphs>96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bs</dc:creator>
  <cp:lastModifiedBy>bs</cp:lastModifiedBy>
  <cp:revision>93</cp:revision>
  <cp:lastPrinted>2021-06-08T08:01:07Z</cp:lastPrinted>
  <dcterms:created xsi:type="dcterms:W3CDTF">2021-05-17T07:29:20Z</dcterms:created>
  <dcterms:modified xsi:type="dcterms:W3CDTF">2021-07-17T18:51:18Z</dcterms:modified>
</cp:coreProperties>
</file>