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86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1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4F9A-81E2-1F40-9E43-3FCBFAF054B5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B4DC-C80B-594A-A35A-6495454A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OSIX" TargetMode="External"/><Relationship Id="rId4" Type="http://schemas.openxmlformats.org/officeDocument/2006/relationships/hyperlink" Target="https://github.com/octanner/batman/blob/master/bin/batman.j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api/proces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ctanner/batman/commit/ab79277f26e4ab5713a7fd0ba77dc30831c8ba0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require('child-process')%20(http/::nodejs.org:api:child_process.html)" TargetMode="External"/><Relationship Id="rId3" Type="http://schemas.openxmlformats.org/officeDocument/2006/relationships/hyperlink" Target="http://linux.die.net/man/3/pop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require('child-process')%20(http/::nodejs.org:api:child_process.html)" TargetMode="External"/><Relationship Id="rId3" Type="http://schemas.openxmlformats.org/officeDocument/2006/relationships/hyperlink" Target="http://linux.die.net/man/3/pope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api/fs.html%23fs_fs_readfile_filename_options_callbac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api/fs.html%23fs_fs_writefile_filename_data_options_callback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monjs.org/specs/modules/1.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package/path" TargetMode="External"/><Relationship Id="rId3" Type="http://schemas.openxmlformats.org/officeDocument/2006/relationships/hyperlink" Target="http://nodejs.org/api/path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api/fs.html%23fs_file_syste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api/fs.html%23fs_file_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Right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3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5. Determines that the program has not finished, </a:t>
            </a:r>
            <a:r>
              <a:rPr lang="en-US" b="1" dirty="0" smtClean="0"/>
              <a:t>resumes.</a:t>
            </a:r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Repeat at #3.</a:t>
            </a:r>
            <a:endParaRPr lang="en-US" dirty="0"/>
          </a:p>
          <a:p>
            <a:r>
              <a:rPr lang="en-US" dirty="0" smtClean="0"/>
              <a:t>Watches for emitted messages, events, signals and tasks… 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108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Uncaught exceptions will terminate.</a:t>
            </a:r>
          </a:p>
          <a:p>
            <a:r>
              <a:rPr lang="en-US" dirty="0" smtClean="0"/>
              <a:t>How do we deal with keeping it running?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84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>
                <a:latin typeface="Consolas"/>
                <a:cs typeface="Consolas"/>
              </a:rPr>
              <a:t>Error handling in Callbacks</a:t>
            </a:r>
          </a:p>
          <a:p>
            <a:pPr marL="514350" indent="-514350">
              <a:buAutoNum type="arabicPeriod"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f</a:t>
            </a:r>
            <a:r>
              <a:rPr lang="en-US" sz="2400" b="1" dirty="0" smtClean="0">
                <a:latin typeface="Consolas"/>
                <a:cs typeface="Consolas"/>
              </a:rPr>
              <a:t>unction </a:t>
            </a:r>
            <a:r>
              <a:rPr lang="en-US" sz="2400" b="1" dirty="0" err="1" smtClean="0">
                <a:latin typeface="Consolas"/>
                <a:cs typeface="Consolas"/>
              </a:rPr>
              <a:t>someName</a:t>
            </a:r>
            <a:r>
              <a:rPr lang="en-US" sz="2400" b="1" dirty="0" smtClean="0">
                <a:latin typeface="Consolas"/>
                <a:cs typeface="Consolas"/>
              </a:rPr>
              <a:t>(</a:t>
            </a:r>
            <a:r>
              <a:rPr lang="en-US" sz="2400" b="1" dirty="0" err="1" smtClean="0">
                <a:latin typeface="Consolas"/>
                <a:cs typeface="Consolas"/>
              </a:rPr>
              <a:t>args</a:t>
            </a:r>
            <a:r>
              <a:rPr lang="en-US" sz="2400" b="1" dirty="0" smtClean="0">
                <a:latin typeface="Consolas"/>
                <a:cs typeface="Consolas"/>
              </a:rPr>
              <a:t>, </a:t>
            </a:r>
            <a:r>
              <a:rPr lang="en-US" sz="2400" b="1" dirty="0" smtClean="0">
                <a:solidFill>
                  <a:srgbClr val="800000"/>
                </a:solidFill>
                <a:latin typeface="Consolas"/>
                <a:cs typeface="Consolas"/>
              </a:rPr>
              <a:t>callback(err, done)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  <a:latin typeface="Consolas"/>
                <a:cs typeface="Consolas"/>
              </a:rPr>
              <a:t>	if (err) throw err</a:t>
            </a:r>
            <a:r>
              <a:rPr lang="en-US" sz="2400" b="1" dirty="0" smtClean="0">
                <a:solidFill>
                  <a:srgbClr val="800000"/>
                </a:solidFill>
                <a:latin typeface="Consolas"/>
                <a:cs typeface="Consolas"/>
              </a:rPr>
              <a:t>;</a:t>
            </a:r>
            <a:endParaRPr lang="en-US" sz="2400" b="1" dirty="0">
              <a:solidFill>
                <a:srgbClr val="8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Consolas"/>
                <a:cs typeface="Consolas"/>
              </a:rPr>
              <a:t>}</a:t>
            </a:r>
            <a:r>
              <a:rPr lang="en-US" sz="2400" b="1" dirty="0" smtClean="0">
                <a:latin typeface="Consolas"/>
                <a:cs typeface="Consolas"/>
              </a:rPr>
              <a:t>);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771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2. Watch for events</a:t>
            </a:r>
          </a:p>
          <a:p>
            <a:pPr marL="514350" indent="-514350">
              <a:buAutoNum type="arabicPeriod"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nsolas"/>
                <a:cs typeface="Consolas"/>
              </a:rPr>
              <a:t>someProcess.on</a:t>
            </a:r>
            <a:r>
              <a:rPr lang="en-US" sz="2400" b="1" dirty="0" smtClean="0">
                <a:latin typeface="Consolas"/>
                <a:cs typeface="Consolas"/>
              </a:rPr>
              <a:t>(“event”, </a:t>
            </a:r>
            <a:r>
              <a:rPr lang="en-US" sz="2400" b="1" dirty="0" smtClean="0">
                <a:solidFill>
                  <a:srgbClr val="800000"/>
                </a:solidFill>
                <a:latin typeface="Consolas"/>
                <a:cs typeface="Consolas"/>
              </a:rPr>
              <a:t>callback(err, done)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  <a:latin typeface="Consolas"/>
                <a:cs typeface="Consolas"/>
              </a:rPr>
              <a:t>	if (err) throw err</a:t>
            </a:r>
            <a:r>
              <a:rPr lang="en-US" sz="2400" b="1" dirty="0" smtClean="0">
                <a:solidFill>
                  <a:srgbClr val="800000"/>
                </a:solidFill>
                <a:latin typeface="Consolas"/>
                <a:cs typeface="Consolas"/>
              </a:rPr>
              <a:t>;</a:t>
            </a:r>
            <a:endParaRPr lang="en-US" sz="2400" b="1" dirty="0">
              <a:solidFill>
                <a:srgbClr val="8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Consolas"/>
                <a:cs typeface="Consolas"/>
              </a:rPr>
              <a:t>}</a:t>
            </a:r>
            <a:r>
              <a:rPr lang="en-US" sz="2400" b="1" dirty="0" smtClean="0">
                <a:latin typeface="Consolas"/>
                <a:cs typeface="Consolas"/>
              </a:rPr>
              <a:t>);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282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3. Throw to Debug</a:t>
            </a:r>
          </a:p>
          <a:p>
            <a:pPr marL="514350" indent="-514350">
              <a:buAutoNum type="arabicPeriod"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/>
                <a:cs typeface="Consolas"/>
              </a:rPr>
              <a:t>$ </a:t>
            </a:r>
            <a:r>
              <a:rPr lang="en-US" sz="2400" b="1" dirty="0" err="1" smtClean="0">
                <a:solidFill>
                  <a:srgbClr val="800000"/>
                </a:solidFill>
                <a:latin typeface="Consolas"/>
                <a:cs typeface="Consolas"/>
              </a:rPr>
              <a:t>env</a:t>
            </a:r>
            <a:r>
              <a:rPr lang="en-US" sz="2400" b="1" dirty="0" smtClean="0">
                <a:solidFill>
                  <a:srgbClr val="800000"/>
                </a:solidFill>
                <a:latin typeface="Consolas"/>
                <a:cs typeface="Consolas"/>
              </a:rPr>
              <a:t> NODE_DEBUG=</a:t>
            </a:r>
            <a:r>
              <a:rPr lang="en-US" sz="2400" b="1" dirty="0" err="1" smtClean="0">
                <a:solidFill>
                  <a:srgbClr val="800000"/>
                </a:solidFill>
                <a:latin typeface="Consolas"/>
                <a:cs typeface="Consolas"/>
              </a:rPr>
              <a:t>fs</a:t>
            </a:r>
            <a:r>
              <a:rPr lang="en-US" sz="2400" b="1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lang="en-US" sz="2400" b="1" dirty="0" smtClean="0">
                <a:latin typeface="Consolas"/>
                <a:cs typeface="Consolas"/>
              </a:rPr>
              <a:t>node </a:t>
            </a:r>
            <a:r>
              <a:rPr lang="en-US" sz="2400" b="1" dirty="0" err="1" smtClean="0">
                <a:latin typeface="Consolas"/>
                <a:cs typeface="Consolas"/>
              </a:rPr>
              <a:t>watcher.js</a:t>
            </a:r>
            <a:endParaRPr lang="en-US" sz="2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b="1" dirty="0">
              <a:latin typeface="Consolas"/>
              <a:cs typeface="Consolas"/>
            </a:endParaRPr>
          </a:p>
          <a:p>
            <a:r>
              <a:rPr lang="en-US" sz="2400" dirty="0" smtClean="0">
                <a:cs typeface="Consolas"/>
              </a:rPr>
              <a:t>Catches error and creates stack trace.</a:t>
            </a:r>
          </a:p>
        </p:txBody>
      </p:sp>
    </p:spTree>
    <p:extLst>
      <p:ext uri="{BB962C8B-B14F-4D97-AF65-F5344CB8AC3E}">
        <p14:creationId xmlns:p14="http://schemas.microsoft.com/office/powerpoint/2010/main" val="61332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 Processes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nsolas"/>
              </a:rPr>
              <a:t>Think of as a terminal command</a:t>
            </a:r>
          </a:p>
          <a:p>
            <a:r>
              <a:rPr lang="en-US" dirty="0" smtClean="0">
                <a:cs typeface="Consolas"/>
              </a:rPr>
              <a:t>They allow you to divide and conquer</a:t>
            </a:r>
            <a:endParaRPr lang="en-US" dirty="0">
              <a:cs typeface="Consolas"/>
            </a:endParaRPr>
          </a:p>
          <a:p>
            <a:r>
              <a:rPr lang="en-US" dirty="0" smtClean="0"/>
              <a:t>Handled as a </a:t>
            </a:r>
            <a:r>
              <a:rPr lang="en-US" dirty="0" smtClean="0">
                <a:hlinkClick r:id="rId2"/>
              </a:rPr>
              <a:t>global object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.k.a. “How Node deals with errors”</a:t>
            </a:r>
          </a:p>
          <a:p>
            <a:r>
              <a:rPr lang="en-US" dirty="0" smtClean="0"/>
              <a:t>Listens for </a:t>
            </a:r>
            <a:r>
              <a:rPr lang="en-US" dirty="0" smtClean="0">
                <a:hlinkClick r:id="rId3"/>
              </a:rPr>
              <a:t>POSIX</a:t>
            </a:r>
            <a:r>
              <a:rPr lang="en-US" dirty="0" smtClean="0"/>
              <a:t> signals, then emits events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of detecting POSIX signals: </a:t>
            </a:r>
            <a:r>
              <a:rPr lang="en-US" sz="2400" dirty="0">
                <a:hlinkClick r:id="rId4"/>
              </a:rPr>
              <a:t>https://github.com/octanner/batman/blob/master/bin/batman.js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3503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pull request EVAR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github.com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octanner</a:t>
            </a:r>
            <a:r>
              <a:rPr lang="en-US" sz="2400" dirty="0">
                <a:hlinkClick r:id="rId2"/>
              </a:rPr>
              <a:t>/batman/commit/ab79277f26e4ab5713a7fd0ba77dc30831c8ba08</a:t>
            </a:r>
            <a:endParaRPr lang="en-US" sz="2400" dirty="0" smtClean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403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US" b="1" dirty="0" smtClean="0"/>
              <a:t>atcher-</a:t>
            </a:r>
            <a:r>
              <a:rPr lang="en-US" b="1" dirty="0" err="1" smtClean="0"/>
              <a:t>spawn.js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Require(“</a:t>
            </a:r>
            <a:r>
              <a:rPr lang="en-US" b="1" dirty="0" smtClean="0">
                <a:hlinkClick r:id="rId2" action="ppaction://hlinkfile"/>
              </a:rPr>
              <a:t>child_process</a:t>
            </a:r>
            <a:r>
              <a:rPr lang="en-US" dirty="0" smtClean="0"/>
              <a:t>”)</a:t>
            </a:r>
          </a:p>
          <a:p>
            <a:r>
              <a:rPr lang="en-US" dirty="0"/>
              <a:t>Returns a </a:t>
            </a:r>
            <a:r>
              <a:rPr lang="en-US" dirty="0" err="1"/>
              <a:t>ChildProcess</a:t>
            </a:r>
            <a:r>
              <a:rPr lang="en-US" dirty="0"/>
              <a:t> object</a:t>
            </a:r>
          </a:p>
          <a:p>
            <a:r>
              <a:rPr lang="en-US" dirty="0"/>
              <a:t>	"tri-directional" </a:t>
            </a:r>
            <a:r>
              <a:rPr lang="en-US" b="1" i="1" dirty="0" err="1">
                <a:hlinkClick r:id="rId3"/>
              </a:rPr>
              <a:t>popen</a:t>
            </a:r>
            <a:r>
              <a:rPr lang="en-US" b="1" i="1" dirty="0">
                <a:hlinkClick r:id="rId3"/>
              </a:rPr>
              <a:t>(3)</a:t>
            </a:r>
            <a:r>
              <a:rPr lang="en-US" dirty="0"/>
              <a:t> </a:t>
            </a:r>
            <a:r>
              <a:rPr lang="en-US" dirty="0" smtClean="0"/>
              <a:t>facility</a:t>
            </a:r>
            <a:endParaRPr lang="en-US" dirty="0">
              <a:hlinkClick r:id="rId3"/>
            </a:endParaRPr>
          </a:p>
          <a:p>
            <a:r>
              <a:rPr lang="en-US" dirty="0"/>
              <a:t>	Has three Streams: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 smtClean="0"/>
              <a:t>stderr</a:t>
            </a: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1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watcher-spawn-</a:t>
            </a:r>
            <a:r>
              <a:rPr lang="en-US" b="1" dirty="0" err="1"/>
              <a:t>parse.js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Require(“</a:t>
            </a:r>
            <a:r>
              <a:rPr lang="en-US" b="1" dirty="0" smtClean="0">
                <a:hlinkClick r:id="rId2" action="ppaction://hlinkfile"/>
              </a:rPr>
              <a:t>child_process</a:t>
            </a:r>
            <a:r>
              <a:rPr lang="en-US" dirty="0" smtClean="0"/>
              <a:t>”)</a:t>
            </a:r>
          </a:p>
          <a:p>
            <a:r>
              <a:rPr lang="en-US" dirty="0"/>
              <a:t>Returns a </a:t>
            </a:r>
            <a:r>
              <a:rPr lang="en-US" dirty="0" err="1"/>
              <a:t>ChildProcess</a:t>
            </a:r>
            <a:r>
              <a:rPr lang="en-US" dirty="0"/>
              <a:t> object</a:t>
            </a:r>
          </a:p>
          <a:p>
            <a:r>
              <a:rPr lang="en-US" dirty="0"/>
              <a:t>	"tri-directional" </a:t>
            </a:r>
            <a:r>
              <a:rPr lang="en-US" b="1" i="1" dirty="0" err="1">
                <a:hlinkClick r:id="rId3"/>
              </a:rPr>
              <a:t>popen</a:t>
            </a:r>
            <a:r>
              <a:rPr lang="en-US" b="1" i="1" dirty="0">
                <a:hlinkClick r:id="rId3"/>
              </a:rPr>
              <a:t>(3)</a:t>
            </a:r>
            <a:r>
              <a:rPr lang="en-US" dirty="0"/>
              <a:t> </a:t>
            </a:r>
            <a:r>
              <a:rPr lang="en-US" dirty="0" smtClean="0"/>
              <a:t>facility</a:t>
            </a:r>
            <a:endParaRPr lang="en-US" dirty="0">
              <a:hlinkClick r:id="rId3"/>
            </a:endParaRPr>
          </a:p>
          <a:p>
            <a:r>
              <a:rPr lang="en-US" dirty="0" smtClean="0"/>
              <a:t>Has </a:t>
            </a:r>
            <a:r>
              <a:rPr lang="en-US" dirty="0"/>
              <a:t>three Streams: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 smtClean="0"/>
              <a:t>stderr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Provides access to </a:t>
            </a:r>
            <a:r>
              <a:rPr lang="en-US" b="1" dirty="0" smtClean="0"/>
              <a:t>buffers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98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&amp; Writing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Read entire file at once</a:t>
            </a:r>
          </a:p>
          <a:p>
            <a:r>
              <a:rPr lang="en-US" dirty="0" smtClean="0"/>
              <a:t>2. Create streams to buffer</a:t>
            </a:r>
          </a:p>
        </p:txBody>
      </p:sp>
    </p:spTree>
    <p:extLst>
      <p:ext uri="{BB962C8B-B14F-4D97-AF65-F5344CB8AC3E}">
        <p14:creationId xmlns:p14="http://schemas.microsoft.com/office/powerpoint/2010/main" val="14331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Wrangling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r>
              <a:rPr lang="en-US" dirty="0"/>
              <a:t> for extending </a:t>
            </a:r>
            <a:r>
              <a:rPr lang="en-US" dirty="0" smtClean="0"/>
              <a:t>functionality</a:t>
            </a:r>
            <a:endParaRPr lang="en-US" b="1" dirty="0" smtClean="0"/>
          </a:p>
          <a:p>
            <a:r>
              <a:rPr lang="en-US" b="1" dirty="0" smtClean="0"/>
              <a:t>Callbacks</a:t>
            </a:r>
            <a:r>
              <a:rPr lang="en-US" dirty="0" smtClean="0"/>
              <a:t> </a:t>
            </a:r>
            <a:r>
              <a:rPr lang="en-US" dirty="0" smtClean="0"/>
              <a:t>for handling </a:t>
            </a:r>
            <a:r>
              <a:rPr lang="en-US" dirty="0" err="1" smtClean="0"/>
              <a:t>async</a:t>
            </a:r>
            <a:r>
              <a:rPr lang="en-US" dirty="0" smtClean="0"/>
              <a:t>	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Listen </a:t>
            </a:r>
            <a:r>
              <a:rPr lang="en-US" dirty="0" smtClean="0"/>
              <a:t>to </a:t>
            </a:r>
            <a:r>
              <a:rPr lang="en-US" b="1" dirty="0" err="1" smtClean="0"/>
              <a:t>EventEmitters</a:t>
            </a:r>
            <a:endParaRPr lang="en-US" b="1" dirty="0" smtClean="0"/>
          </a:p>
          <a:p>
            <a:r>
              <a:rPr lang="en-US" b="1" dirty="0" smtClean="0"/>
              <a:t>Stream</a:t>
            </a:r>
            <a:r>
              <a:rPr lang="en-US" dirty="0" smtClean="0"/>
              <a:t> </a:t>
            </a:r>
            <a:r>
              <a:rPr lang="en-US" dirty="0" smtClean="0"/>
              <a:t>class </a:t>
            </a:r>
            <a:r>
              <a:rPr lang="en-US" b="1" dirty="0" smtClean="0"/>
              <a:t>pipes </a:t>
            </a:r>
            <a:r>
              <a:rPr lang="en-US" dirty="0" smtClean="0"/>
              <a:t>data around</a:t>
            </a:r>
            <a:endParaRPr lang="en-US" dirty="0" smtClean="0"/>
          </a:p>
          <a:p>
            <a:r>
              <a:rPr lang="en-US" dirty="0" smtClean="0"/>
              <a:t>Intro to </a:t>
            </a:r>
            <a:r>
              <a:rPr lang="en-US" b="1" dirty="0" smtClean="0"/>
              <a:t>child processes</a:t>
            </a:r>
            <a:endParaRPr lang="en-US" b="1" dirty="0"/>
          </a:p>
          <a:p>
            <a:r>
              <a:rPr lang="en-US" dirty="0" smtClean="0"/>
              <a:t>How the </a:t>
            </a:r>
            <a:r>
              <a:rPr lang="en-US" b="1" dirty="0" smtClean="0"/>
              <a:t>Event Loop </a:t>
            </a:r>
            <a:r>
              <a:rPr lang="en-US" dirty="0" smtClean="0"/>
              <a:t>affects program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7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ead-</a:t>
            </a:r>
            <a:r>
              <a:rPr lang="en-US" b="1" dirty="0" err="1" smtClean="0"/>
              <a:t>simple.js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 return Error or Data</a:t>
            </a:r>
          </a:p>
          <a:p>
            <a:r>
              <a:rPr lang="en-US" dirty="0" smtClean="0"/>
              <a:t>Follow standard callback pattern</a:t>
            </a:r>
          </a:p>
          <a:p>
            <a:r>
              <a:rPr lang="en-US" dirty="0" err="1" smtClean="0">
                <a:hlinkClick r:id="rId2"/>
              </a:rPr>
              <a:t>Readfile</a:t>
            </a:r>
            <a:r>
              <a:rPr lang="en-US" dirty="0" smtClean="0">
                <a:hlinkClick r:id="rId2"/>
              </a:rPr>
              <a:t>-callback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88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write-</a:t>
            </a:r>
            <a:r>
              <a:rPr lang="en-US" b="1" dirty="0" err="1" smtClean="0"/>
              <a:t>simple.js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writefile-callback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666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Things to Remember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synchronous versions, too.</a:t>
            </a:r>
          </a:p>
          <a:p>
            <a:r>
              <a:rPr lang="en-US" dirty="0" smtClean="0"/>
              <a:t>Node apps are essentially two parts: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Installation - Synchronous dependency building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Operation - Asynchronous operation</a:t>
            </a:r>
          </a:p>
          <a:p>
            <a:r>
              <a:rPr lang="en-US" dirty="0" smtClean="0"/>
              <a:t>Error handling:</a:t>
            </a:r>
          </a:p>
          <a:p>
            <a:pPr lvl="1"/>
            <a:r>
              <a:rPr lang="en-US" dirty="0" smtClean="0"/>
              <a:t>Function callbacks</a:t>
            </a:r>
          </a:p>
          <a:p>
            <a:pPr lvl="1"/>
            <a:r>
              <a:rPr lang="en-US" dirty="0" smtClean="0"/>
              <a:t>Error events on </a:t>
            </a:r>
            <a:r>
              <a:rPr lang="en-US" smtClean="0"/>
              <a:t>EventEmitter</a:t>
            </a:r>
            <a:r>
              <a:rPr lang="en-US"/>
              <a:t>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35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watcher.js</a:t>
            </a:r>
            <a:r>
              <a:rPr lang="en-US" dirty="0" smtClean="0"/>
              <a:t>: require(‘</a:t>
            </a:r>
            <a:r>
              <a:rPr lang="en-US" b="1" dirty="0" err="1" smtClean="0"/>
              <a:t>fs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Imports the </a:t>
            </a:r>
            <a:r>
              <a:rPr lang="en-US" b="1" dirty="0" err="1" smtClean="0"/>
              <a:t>fs</a:t>
            </a:r>
            <a:r>
              <a:rPr lang="en-US" dirty="0" smtClean="0"/>
              <a:t> (</a:t>
            </a:r>
            <a:r>
              <a:rPr lang="en-US" dirty="0" err="1" smtClean="0"/>
              <a:t>filesystem</a:t>
            </a:r>
            <a:r>
              <a:rPr lang="en-US" dirty="0" smtClean="0"/>
              <a:t>) module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 err="1" smtClean="0"/>
              <a:t>POJsO</a:t>
            </a:r>
            <a:endParaRPr lang="en-US" dirty="0"/>
          </a:p>
          <a:p>
            <a:r>
              <a:rPr lang="en-US" dirty="0" err="1" smtClean="0"/>
              <a:t>CommonJS</a:t>
            </a:r>
            <a:r>
              <a:rPr lang="en-US" dirty="0" smtClean="0"/>
              <a:t> Standard </a:t>
            </a:r>
            <a:r>
              <a:rPr lang="en-US" sz="2400" dirty="0" smtClean="0">
                <a:solidFill>
                  <a:prstClr val="black"/>
                </a:solidFill>
                <a:latin typeface="Helvetica"/>
                <a:hlinkClick r:id="rId2"/>
              </a:rPr>
              <a:t>http://www.commonjs.org/specs/modules/1.0</a:t>
            </a:r>
            <a:endParaRPr lang="en-US" dirty="0" smtClean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ccepts module identifier in “require”</a:t>
            </a:r>
          </a:p>
          <a:p>
            <a:pPr lvl="1"/>
            <a:r>
              <a:rPr lang="en-US" sz="2000" dirty="0" smtClean="0"/>
              <a:t>Returns module API inside “exports” variable</a:t>
            </a:r>
          </a:p>
        </p:txBody>
      </p:sp>
    </p:spTree>
    <p:extLst>
      <p:ext uri="{BB962C8B-B14F-4D97-AF65-F5344CB8AC3E}">
        <p14:creationId xmlns:p14="http://schemas.microsoft.com/office/powerpoint/2010/main" val="322662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fileExtension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= </a:t>
            </a:r>
            <a:r>
              <a:rPr lang="en-US" sz="2400" b="1" dirty="0" smtClean="0">
                <a:latin typeface="Consolas"/>
                <a:cs typeface="Consolas"/>
              </a:rPr>
              <a:t>require(‘path’)</a:t>
            </a:r>
            <a:r>
              <a:rPr lang="en-US" sz="2400" dirty="0" smtClean="0">
                <a:latin typeface="Consolas"/>
                <a:cs typeface="Consolas"/>
              </a:rPr>
              <a:t>.</a:t>
            </a:r>
            <a:r>
              <a:rPr lang="en-US" sz="2400" dirty="0" err="1" smtClean="0">
                <a:latin typeface="Consolas"/>
                <a:cs typeface="Consolas"/>
              </a:rPr>
              <a:t>extname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lvl="1" indent="0">
              <a:buNone/>
            </a:pPr>
            <a:endParaRPr lang="en-US" sz="2000" dirty="0" smtClean="0"/>
          </a:p>
          <a:p>
            <a:pPr marL="57150" indent="-457200"/>
            <a:r>
              <a:rPr lang="en-US" sz="3600" dirty="0" smtClean="0"/>
              <a:t>What is this “path” module?</a:t>
            </a:r>
          </a:p>
          <a:p>
            <a:pPr marL="57150" indent="-457200"/>
            <a:r>
              <a:rPr lang="en-US" sz="3600" dirty="0" smtClean="0"/>
              <a:t>Google “</a:t>
            </a:r>
            <a:r>
              <a:rPr lang="en-US" sz="3600" dirty="0" err="1" smtClean="0"/>
              <a:t>npm</a:t>
            </a:r>
            <a:r>
              <a:rPr lang="en-US" sz="3600" dirty="0" smtClean="0"/>
              <a:t> path”</a:t>
            </a:r>
            <a:endParaRPr lang="en-US" sz="3600" dirty="0"/>
          </a:p>
          <a:p>
            <a:pPr marL="57150" indent="-457200"/>
            <a:r>
              <a:rPr lang="en-US" sz="3600" dirty="0" smtClean="0">
                <a:hlinkClick r:id="rId2"/>
              </a:rPr>
              <a:t>Look-up the Path module on NPM</a:t>
            </a:r>
            <a:endParaRPr lang="en-US" sz="3600" dirty="0" smtClean="0"/>
          </a:p>
          <a:p>
            <a:pPr marL="57150" indent="-457200"/>
            <a:r>
              <a:rPr lang="en-US" sz="3600" dirty="0" smtClean="0">
                <a:hlinkClick r:id="rId3"/>
              </a:rPr>
              <a:t>Look-up Path in NodeJS documentation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4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Node loads </a:t>
            </a:r>
            <a:r>
              <a:rPr lang="en-US" dirty="0" smtClean="0"/>
              <a:t>entire script</a:t>
            </a:r>
            <a:r>
              <a:rPr lang="en-US" dirty="0"/>
              <a:t>. </a:t>
            </a:r>
          </a:p>
          <a:p>
            <a:r>
              <a:rPr lang="en-US" dirty="0"/>
              <a:t>2. Sees that there is something to do (</a:t>
            </a:r>
            <a:r>
              <a:rPr lang="en-US" b="1" i="1" dirty="0"/>
              <a:t>watch()</a:t>
            </a:r>
            <a:r>
              <a:rPr lang="en-US" dirty="0"/>
              <a:t>)</a:t>
            </a:r>
          </a:p>
          <a:p>
            <a:r>
              <a:rPr lang="en-US" dirty="0"/>
              <a:t>3. Awaits the </a:t>
            </a:r>
            <a:r>
              <a:rPr lang="en-US" b="1" i="1" dirty="0" err="1"/>
              <a:t>fs</a:t>
            </a:r>
            <a:r>
              <a:rPr lang="en-US" dirty="0"/>
              <a:t> module to observe a change to the watched file. </a:t>
            </a:r>
          </a:p>
          <a:p>
            <a:r>
              <a:rPr lang="en-US" dirty="0"/>
              <a:t>4. Fires callback when change detected. </a:t>
            </a:r>
          </a:p>
          <a:p>
            <a:r>
              <a:rPr lang="en-US" dirty="0"/>
              <a:t>5. Determines that the program has not finished, resumes #3.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Node loads </a:t>
            </a:r>
            <a:r>
              <a:rPr lang="en-US" b="1" dirty="0" smtClean="0"/>
              <a:t>entire script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Runs entire script top to bottom. </a:t>
            </a:r>
          </a:p>
          <a:p>
            <a:r>
              <a:rPr lang="en-US" dirty="0"/>
              <a:t>C</a:t>
            </a:r>
            <a:r>
              <a:rPr lang="en-US" dirty="0" smtClean="0"/>
              <a:t>onvention to notify User that app is ready by </a:t>
            </a:r>
            <a:r>
              <a:rPr lang="en-US" dirty="0" err="1" smtClean="0"/>
              <a:t>console.log</a:t>
            </a:r>
            <a:r>
              <a:rPr lang="en-US" dirty="0" smtClean="0"/>
              <a:t> a startup message at the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5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</a:t>
            </a:r>
            <a:r>
              <a:rPr lang="en-US" b="1" dirty="0"/>
              <a:t>. Sees that there is something to </a:t>
            </a:r>
            <a:r>
              <a:rPr lang="en-US" b="1" dirty="0" smtClean="0"/>
              <a:t>do</a:t>
            </a:r>
          </a:p>
          <a:p>
            <a:endParaRPr lang="en-US" b="1" dirty="0"/>
          </a:p>
          <a:p>
            <a:r>
              <a:rPr lang="en-US" dirty="0" smtClean="0"/>
              <a:t>Watches for emitted messages, events, signals and tasks. 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915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</a:t>
            </a:r>
            <a:r>
              <a:rPr lang="en-US" b="1" dirty="0"/>
              <a:t>. Awaits the </a:t>
            </a:r>
            <a:r>
              <a:rPr lang="en-US" b="1" i="1" dirty="0" err="1"/>
              <a:t>fs</a:t>
            </a:r>
            <a:r>
              <a:rPr lang="en-US" b="1" dirty="0"/>
              <a:t> module to observe a change to the watched file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b="1" dirty="0" smtClean="0"/>
          </a:p>
          <a:p>
            <a:r>
              <a:rPr lang="en-US" sz="2400" b="1" dirty="0" smtClean="0">
                <a:hlinkClick r:id="rId2"/>
              </a:rPr>
              <a:t>fs documentation</a:t>
            </a:r>
          </a:p>
          <a:p>
            <a:r>
              <a:rPr lang="en-US" sz="2400" dirty="0" smtClean="0"/>
              <a:t>Under </a:t>
            </a:r>
            <a:r>
              <a:rPr lang="en-US" sz="2400" b="1" dirty="0" smtClean="0"/>
              <a:t>watch()</a:t>
            </a:r>
            <a:r>
              <a:rPr lang="en-US" sz="2400" dirty="0" smtClean="0"/>
              <a:t> when a change happens, the “change” event is emitted.</a:t>
            </a:r>
          </a:p>
        </p:txBody>
      </p:sp>
    </p:spTree>
    <p:extLst>
      <p:ext uri="{BB962C8B-B14F-4D97-AF65-F5344CB8AC3E}">
        <p14:creationId xmlns:p14="http://schemas.microsoft.com/office/powerpoint/2010/main" val="171997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watcher.js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Fires callback when change detected.</a:t>
            </a:r>
            <a:endParaRPr lang="en-US" b="1" dirty="0" smtClean="0"/>
          </a:p>
          <a:p>
            <a:endParaRPr lang="en-US" sz="2400" b="1" dirty="0" smtClean="0">
              <a:hlinkClick r:id="rId2"/>
            </a:endParaRPr>
          </a:p>
          <a:p>
            <a:r>
              <a:rPr lang="en-US" sz="2400" dirty="0" smtClean="0"/>
              <a:t>Callback is fired with these arguments: </a:t>
            </a:r>
            <a:r>
              <a:rPr lang="en-US" sz="2400" b="1" dirty="0" smtClean="0"/>
              <a:t>event</a:t>
            </a:r>
            <a:r>
              <a:rPr lang="en-US" sz="2400" dirty="0" smtClean="0"/>
              <a:t>, </a:t>
            </a:r>
            <a:r>
              <a:rPr lang="en-US" sz="2400" b="1" dirty="0" smtClean="0"/>
              <a:t>filename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61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549</Words>
  <Application>Microsoft Macintosh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Node.js the Right Way</vt:lpstr>
      <vt:lpstr>Wrangling the File System</vt:lpstr>
      <vt:lpstr>Modules</vt:lpstr>
      <vt:lpstr>Modules</vt:lpstr>
      <vt:lpstr>watcher.js</vt:lpstr>
      <vt:lpstr>watcher.js</vt:lpstr>
      <vt:lpstr>watcher.js</vt:lpstr>
      <vt:lpstr>watcher.js</vt:lpstr>
      <vt:lpstr>watcher.js</vt:lpstr>
      <vt:lpstr>watcher.js</vt:lpstr>
      <vt:lpstr>watcher.js</vt:lpstr>
      <vt:lpstr>watcher.js</vt:lpstr>
      <vt:lpstr>watcher.js</vt:lpstr>
      <vt:lpstr>watcher.js</vt:lpstr>
      <vt:lpstr>Node Processes</vt:lpstr>
      <vt:lpstr>Best pull request EVAR </vt:lpstr>
      <vt:lpstr>watcher-spawn.js</vt:lpstr>
      <vt:lpstr>watcher-spawn-parse.js</vt:lpstr>
      <vt:lpstr>Reading &amp; Writing</vt:lpstr>
      <vt:lpstr>read-simple.js</vt:lpstr>
      <vt:lpstr>write-simple.js</vt:lpstr>
      <vt:lpstr>Things to Remember</vt:lpstr>
    </vt:vector>
  </TitlesOfParts>
  <Company>SolutionStream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the Right Way</dc:title>
  <dc:creator>Ben Bertrand</dc:creator>
  <cp:lastModifiedBy>Ben Bertrand</cp:lastModifiedBy>
  <cp:revision>41</cp:revision>
  <dcterms:created xsi:type="dcterms:W3CDTF">2015-02-24T21:02:25Z</dcterms:created>
  <dcterms:modified xsi:type="dcterms:W3CDTF">2015-02-25T07:41:42Z</dcterms:modified>
</cp:coreProperties>
</file>