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maximalizálásának, valamint a munkafolyamatok megkönnyítésének érdekében.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4623-AD60-44FF-9BA7-7E8A85A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helyzet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1FE099-4EFF-4F72-926F-BBE3202C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Cégünk jelenleg is használt adminisztrációs rendszerét korábban az Önök </a:t>
            </a:r>
            <a:r>
              <a:rPr lang="hu-HU" dirty="0" err="1"/>
              <a:t>cége</a:t>
            </a:r>
            <a:r>
              <a:rPr lang="hu-HU" dirty="0"/>
              <a:t> készítette el számunkra. A programmal elégedettek vagyunk, azonban a gyorsan fejlődő világban, rohamosan változó piaci helyzet mellett, elkerülhetetlenné vált ezen program továbbfejlesztése is. Programunkban képesek vagyunk rögzíteni az autókat valamint a hozzájuk kapcsolódó ügyfeleket. Itt követjük nyomon a szerelések árát is. A kifizetett autókat egy hónapon belül töröljük az adatbázisból. Azt is tudni érdemes, hogy az Önök által használt alkalmazásának is vannak hiányosságai amik orvosolása nagyban megkönnyítené a jelenlegi adminisztrációs folyamatainkat</a:t>
            </a:r>
            <a:r>
              <a:rPr lang="hu-HU"/>
              <a:t>, ezért megkérjük </a:t>
            </a:r>
            <a:r>
              <a:rPr lang="hu-HU" dirty="0"/>
              <a:t>önöket az alkalmazás továbbfejlesztésére.</a:t>
            </a:r>
          </a:p>
        </p:txBody>
      </p:sp>
    </p:spTree>
    <p:extLst>
      <p:ext uri="{BB962C8B-B14F-4D97-AF65-F5344CB8AC3E}">
        <p14:creationId xmlns:p14="http://schemas.microsoft.com/office/powerpoint/2010/main" val="2205534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212</Words>
  <Application>Microsoft Office PowerPoint</Application>
  <PresentationFormat>Szélesvásznú</PresentationFormat>
  <Paragraphs>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Organikus</vt:lpstr>
      <vt:lpstr>Autószerelő alkalmazás Prototípus bemutató</vt:lpstr>
      <vt:lpstr>Bevezető</vt:lpstr>
      <vt:lpstr>Jelenlegi helyzet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5</cp:revision>
  <dcterms:created xsi:type="dcterms:W3CDTF">2020-11-16T08:30:09Z</dcterms:created>
  <dcterms:modified xsi:type="dcterms:W3CDTF">2020-11-16T09:14:49Z</dcterms:modified>
</cp:coreProperties>
</file>