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fejlesztését tervezzük. Ezen igényekre támaszkodva továbbfejlesztjük a programot mellyel jelenleg dolgozunk. A továbbfejlesztés célja, hogy hatékonyabban lehessen a jelenleginél végezni az adminisztrációt, továbbá pontosabban is.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78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Organikus</vt:lpstr>
      <vt:lpstr>Autószerelő alkalmazás Prototípus bemutató</vt:lpstr>
      <vt:lpstr>Bevezető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1</cp:revision>
  <dcterms:created xsi:type="dcterms:W3CDTF">2020-11-16T08:30:09Z</dcterms:created>
  <dcterms:modified xsi:type="dcterms:W3CDTF">2020-11-16T08:39:50Z</dcterms:modified>
</cp:coreProperties>
</file>