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7683E7-7345-4725-B367-B08DE0495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Autószerelő alkalmazás</a:t>
            </a:r>
            <a:br>
              <a:rPr lang="hu-HU" dirty="0"/>
            </a:br>
            <a:r>
              <a:rPr lang="hu-HU" dirty="0"/>
              <a:t>Prototípus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371663-7731-460D-A5D0-C7573FB22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528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084B20-47CF-4369-9622-EBD60AB3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B8F25-BF2A-46F7-A3BC-D286EB53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Cégünk telephelye Debrecentől 15 km-re található, egy kisebb városban. Mivel a környéken nem található olyan autószerelő műhely, mely ilyen széleskörű szolgáltatásokat nyújt, ezért cégünk vezetése a előrelépés mellett döntött, ennek megfelelően egy gyors és hatékony számítógépes rendszer bevezetése mellett döntött. Ezen igényekre támaszkodva továbbfejlesztjük a programot mellyel jelenleg dolgozunk. A továbbfejlesztés célja, hogy munkatársaink a jelenlegi helyzetnél hatékonyabban, gyorsabban és kényelmesebben tudják végezni az adminisztrációs folyamatokat.</a:t>
            </a:r>
            <a:br>
              <a:rPr lang="hu-HU" dirty="0"/>
            </a:br>
            <a:r>
              <a:rPr lang="hu-HU" dirty="0"/>
              <a:t>Mivel a project még kezdetleges állapotban van, így kollégáink visszajelzései alapján további fejlesztéseket fogunk végrehajtani, a maximális felhasználói élmény maximalizálásának, valamint a munkafolyamatok megkönnyítésének érdekében.</a:t>
            </a:r>
          </a:p>
        </p:txBody>
      </p:sp>
    </p:spTree>
    <p:extLst>
      <p:ext uri="{BB962C8B-B14F-4D97-AF65-F5344CB8AC3E}">
        <p14:creationId xmlns:p14="http://schemas.microsoft.com/office/powerpoint/2010/main" val="344901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074623-AD60-44FF-9BA7-7E8A85A3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helyzet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1FE099-4EFF-4F72-926F-BBE3202C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Cégünk jelenleg is használt adminisztrációs rendszerét korábban az Önök </a:t>
            </a:r>
            <a:r>
              <a:rPr lang="hu-HU" dirty="0" err="1"/>
              <a:t>cége</a:t>
            </a:r>
            <a:r>
              <a:rPr lang="hu-HU" dirty="0"/>
              <a:t> készítette el számunkra. A programmal elégedettek vagyunk, azonban a gyorsan fejlődő világban, rohamosan változó piaci helyzet mellett, elkerülhetetlenné vált ezen program továbbfejlesztése is. Programunkban képesek vagyunk rögzíteni az autókat valamint a hozzájuk kapcsolódó ügyfeleket. Itt követjük nyomon a szerelések árát is. A kifizetett autókat egy hónapon belül töröljük az adatbázisból. Azt is tudni érdemes, hogy az Önök által használt alkalmazásának is vannak hiányosságai amik orvosolása nagyban megkönnyítené a jelenlegi adminisztrációs folyamatainkat, ezért megkérjük önöket az alkalmazás továbbfejlesztésére.</a:t>
            </a:r>
          </a:p>
        </p:txBody>
      </p:sp>
    </p:spTree>
    <p:extLst>
      <p:ext uri="{BB962C8B-B14F-4D97-AF65-F5344CB8AC3E}">
        <p14:creationId xmlns:p14="http://schemas.microsoft.com/office/powerpoint/2010/main" val="220553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FB394-910A-401C-A779-9261B6FA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Követelménylista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9202D2-F3CB-4B76-B1BA-BBBF0907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1361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</TotalTime>
  <Words>213</Words>
  <Application>Microsoft Office PowerPoint</Application>
  <PresentationFormat>Szélesvásznú</PresentationFormat>
  <Paragraphs>6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Organikus</vt:lpstr>
      <vt:lpstr>Autószerelő alkalmazás Prototípus bemutató</vt:lpstr>
      <vt:lpstr>Bevezető</vt:lpstr>
      <vt:lpstr>Jelenlegi helyzet</vt:lpstr>
      <vt:lpstr>Követelménylista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Autószerelő alkalmazás Prototípus bemutató</dc:title>
  <dc:creator>Patrik Kis</dc:creator>
  <cp:lastModifiedBy>Patrik Kis</cp:lastModifiedBy>
  <cp:revision>6</cp:revision>
  <dcterms:created xsi:type="dcterms:W3CDTF">2020-11-16T08:30:09Z</dcterms:created>
  <dcterms:modified xsi:type="dcterms:W3CDTF">2020-11-16T09:17:20Z</dcterms:modified>
</cp:coreProperties>
</file>