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folyamatainkat, ezért megkérjük 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B394-910A-401C-A779-9261B6F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202D2-F3CB-4B76-B1BA-BBBF090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rendszer legyen képes az autók mellett a szerelők nyilvántartására is.</a:t>
            </a:r>
          </a:p>
          <a:p>
            <a:r>
              <a:rPr lang="hu-HU" dirty="0"/>
              <a:t>A rendszer legyen képes részletes adattárolásra (egy tulajdonoshoz több autót is hozzá lehessen rendelni.)</a:t>
            </a:r>
          </a:p>
          <a:p>
            <a:r>
              <a:rPr lang="hu-HU" dirty="0"/>
              <a:t>Legyünk képesek külön-külön szerkeszteni az ilyen jellegű autókat (melyek egy tulajdonoshoz vannak rendelve.)</a:t>
            </a:r>
          </a:p>
          <a:p>
            <a:r>
              <a:rPr lang="hu-HU" dirty="0"/>
              <a:t>A programunk továbbfejlesztett verziója is, egyszerű, letisztult, könnyedén kezelhető, felhasználóbarát felülettel rendelkezzen.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3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0F913-40B4-42CC-A1E1-EF7C903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jelenlegi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BC2112-AA44-4B9C-9EF5-889592F6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88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277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  <vt:lpstr>Követelménylista</vt:lpstr>
      <vt:lpstr>A szoftver jelenlegi helyzete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8</cp:revision>
  <dcterms:created xsi:type="dcterms:W3CDTF">2020-11-16T08:30:09Z</dcterms:created>
  <dcterms:modified xsi:type="dcterms:W3CDTF">2020-11-16T09:27:55Z</dcterms:modified>
</cp:coreProperties>
</file>