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maximalizálásának, valamint a munkafolyamatok megkönnyítésének érdekében.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4623-AD60-44FF-9BA7-7E8A85A3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helyzet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1FE099-4EFF-4F72-926F-BBE3202CB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Cégünk jelenleg is használt adminisztrációs rendszerét korábban az Önök </a:t>
            </a:r>
            <a:r>
              <a:rPr lang="hu-HU" dirty="0" err="1"/>
              <a:t>cége</a:t>
            </a:r>
            <a:r>
              <a:rPr lang="hu-HU" dirty="0"/>
              <a:t> készítette el számunkra. A programmal elégedettek vagyunk, azonban a gyorsan fejlődő világban, rohamosan változó piaci helyzet mellett, elkerülhetetlenné vált ezen program továbbfejlesztése is. Programunkban képesek vagyunk rögzíteni az autókat valamint a hozzájuk kapcsolódó ügyfeleket. Itt követjük nyomon a szerelések árát is. A kifizetett autókat egy hónapon belül töröljük az adatbázisból. Azt is tudni érdemes, hogy az Önök által használt alkalmazásának is vannak hiányosságai amik orvosolása nagyban megkönnyítené a jelenlegi adminisztrációs folyamatainkat, ezért megkérjük önöket az alkalmazás továbbfejlesztésére.</a:t>
            </a:r>
          </a:p>
        </p:txBody>
      </p:sp>
    </p:spTree>
    <p:extLst>
      <p:ext uri="{BB962C8B-B14F-4D97-AF65-F5344CB8AC3E}">
        <p14:creationId xmlns:p14="http://schemas.microsoft.com/office/powerpoint/2010/main" val="220553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FB394-910A-401C-A779-9261B6FA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202D2-F3CB-4B76-B1BA-BBBF0907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 legyen képes az autók mellett a szerelők nyilvántartására is.</a:t>
            </a:r>
          </a:p>
          <a:p>
            <a:r>
              <a:rPr lang="hu-HU" dirty="0"/>
              <a:t>A rendszer legyen képes részletes adattárolásra (egy tulajdonoshoz több autót is hozzá lehessen rendelni.)</a:t>
            </a:r>
          </a:p>
          <a:p>
            <a:r>
              <a:rPr lang="hu-HU" dirty="0"/>
              <a:t>Legyünk képesek külön-külön szerkeszteni az ilyen jellegű autókat (melyek egy tulajdonoshoz vannak rendelve.)</a:t>
            </a:r>
          </a:p>
          <a:p>
            <a:r>
              <a:rPr lang="hu-HU" dirty="0"/>
              <a:t>A programunk továbbfejlesztett verziója is, egyszerű, letisztult, könnyedén kezelhető, felhasználóbarát felülettel rendelkezzen.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3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F913-40B4-42CC-A1E1-EF7C903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szoftver jelenlegi helyzete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BC2112-AA44-4B9C-9EF5-889592F6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Csapatunk elkészítette a továbbfejlesztett program prototípusát.</a:t>
            </a:r>
          </a:p>
          <a:p>
            <a:r>
              <a:rPr lang="hu-HU" dirty="0"/>
              <a:t>Elvégeztük a program megfelelő működéséhez elengedhetetlen beállításokat.</a:t>
            </a:r>
          </a:p>
          <a:p>
            <a:r>
              <a:rPr lang="hu-HU" dirty="0"/>
              <a:t>Elkészítettük a programban szereplő különböző entitásokat:</a:t>
            </a:r>
          </a:p>
          <a:p>
            <a:pPr marL="0" indent="0">
              <a:buNone/>
            </a:pPr>
            <a:r>
              <a:rPr lang="hu-HU" dirty="0"/>
              <a:t> - A szoftvert használó adminisztrációs munkatársak</a:t>
            </a:r>
          </a:p>
          <a:p>
            <a:pPr marL="0" indent="0">
              <a:buNone/>
            </a:pPr>
            <a:r>
              <a:rPr lang="hu-HU" dirty="0"/>
              <a:t> - A szoftvert használó szerelők</a:t>
            </a:r>
          </a:p>
          <a:p>
            <a:pPr marL="0" indent="0">
              <a:buNone/>
            </a:pPr>
            <a:r>
              <a:rPr lang="hu-HU" dirty="0"/>
              <a:t> - (Azon munkatársak akik a későbbiekben kerülnek felvételre)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088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83C84F-D38F-40FB-8A75-8D892901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Oldalszerkezet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90C577-142C-4D79-AD46-0BCDAFB6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Program indulásakor csatlakozik az adatbázishoz, ellenőrzi annak meglétét, amennyiben nincsenek meg a tábláink, akkor létrehozza azokat.</a:t>
            </a:r>
          </a:p>
          <a:p>
            <a:r>
              <a:rPr lang="hu-HU" dirty="0"/>
              <a:t>Az alkalmazás </a:t>
            </a:r>
            <a:r>
              <a:rPr lang="hu-HU" dirty="0" err="1"/>
              <a:t>degisn</a:t>
            </a:r>
            <a:r>
              <a:rPr lang="hu-HU" dirty="0"/>
              <a:t>-ja </a:t>
            </a:r>
            <a:r>
              <a:rPr lang="hu-HU" dirty="0" err="1"/>
              <a:t>javaFX</a:t>
            </a:r>
            <a:r>
              <a:rPr lang="hu-HU" dirty="0"/>
              <a:t>  - FXML , ehhez készült CSS.</a:t>
            </a:r>
          </a:p>
          <a:p>
            <a:r>
              <a:rPr lang="hu-HU" dirty="0"/>
              <a:t>Az alkalmazás fő elemeit elkészítettük melyek a következőek:</a:t>
            </a:r>
          </a:p>
          <a:p>
            <a:r>
              <a:rPr lang="hu-HU" dirty="0"/>
              <a:t>menü mely tartalmazza:</a:t>
            </a:r>
          </a:p>
          <a:p>
            <a:r>
              <a:rPr lang="hu-HU" dirty="0"/>
              <a:t>- Felvétel gomb, Autók és tulajok gomb, Dolgozó felvétel gomb, Dolgozó gomb.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829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27C42B-7496-4EA9-A5DF-865CBFB1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Db kapcsolat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EE2ACED6-679E-4820-B310-CD1F05678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 létrehozása </a:t>
            </a:r>
            <a:r>
              <a:rPr lang="hu-HU" dirty="0" err="1"/>
              <a:t>javax.persistence.Persistence</a:t>
            </a:r>
            <a:r>
              <a:rPr lang="hu-HU" dirty="0"/>
              <a:t> segítségével.</a:t>
            </a:r>
          </a:p>
          <a:p>
            <a:r>
              <a:rPr lang="hu-HU" dirty="0"/>
              <a:t>Az adatbázis konfiguráció a META-INF </a:t>
            </a:r>
            <a:r>
              <a:rPr lang="hu-HU" dirty="0" err="1"/>
              <a:t>persistence</a:t>
            </a:r>
            <a:r>
              <a:rPr lang="hu-HU" dirty="0"/>
              <a:t> </a:t>
            </a:r>
            <a:r>
              <a:rPr lang="hu-HU" dirty="0" err="1"/>
              <a:t>xml-ben</a:t>
            </a:r>
            <a:r>
              <a:rPr lang="hu-HU" dirty="0"/>
              <a:t> található.</a:t>
            </a:r>
          </a:p>
          <a:p>
            <a:r>
              <a:rPr lang="hu-HU" dirty="0"/>
              <a:t>Ez tartalmazza:</a:t>
            </a:r>
          </a:p>
          <a:p>
            <a:r>
              <a:rPr lang="hu-HU" dirty="0"/>
              <a:t>- az adatbázis elérési útját.</a:t>
            </a:r>
          </a:p>
          <a:p>
            <a:r>
              <a:rPr lang="hu-HU" dirty="0"/>
              <a:t>- csatlakozáshoz szükséges felhasználónevét és jelszavát.</a:t>
            </a:r>
          </a:p>
          <a:p>
            <a:r>
              <a:rPr lang="hu-HU" dirty="0"/>
              <a:t>- </a:t>
            </a:r>
            <a:r>
              <a:rPr lang="hu-HU" dirty="0" err="1"/>
              <a:t>MySQL</a:t>
            </a:r>
            <a:r>
              <a:rPr lang="hu-HU" dirty="0"/>
              <a:t> driver.</a:t>
            </a:r>
          </a:p>
        </p:txBody>
      </p:sp>
    </p:spTree>
    <p:extLst>
      <p:ext uri="{BB962C8B-B14F-4D97-AF65-F5344CB8AC3E}">
        <p14:creationId xmlns:p14="http://schemas.microsoft.com/office/powerpoint/2010/main" val="36811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52415D-7A47-4631-9F7A-BA4317A2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Prototípus (nem végleges)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78DBE2-1432-4136-A31E-6FFA8891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 prototípus alkalmazás tartalmazza: a főmenüt, melyből elérhetőek a fő funkciók, ezek igény szerint bővíthetőek.</a:t>
            </a:r>
          </a:p>
          <a:p>
            <a:pPr marL="0" indent="0">
              <a:buNone/>
            </a:pPr>
            <a:r>
              <a:rPr lang="hu-HU" dirty="0"/>
              <a:t>- Felvétel funkción belül, lehetőségünk van új tulaj felvételére, valamint már meglévőkhöz új autót hozzárendelni.</a:t>
            </a:r>
          </a:p>
          <a:p>
            <a:pPr marL="0" indent="0">
              <a:buNone/>
            </a:pPr>
            <a:r>
              <a:rPr lang="hu-HU" dirty="0"/>
              <a:t>- Az Autók és Tulajok funkció kilistázza a már meglévő autókat és a hozzájuk kapcsolódó tulajokat.</a:t>
            </a:r>
          </a:p>
          <a:p>
            <a:pPr>
              <a:buFontTx/>
              <a:buChar char="-"/>
            </a:pPr>
            <a:r>
              <a:rPr lang="hu-HU" dirty="0"/>
              <a:t>A Dolgozó felvétel funkción belül, tudunk új alkalmazottat hozzáadni a rendszerünkhöz.</a:t>
            </a:r>
          </a:p>
          <a:p>
            <a:pPr>
              <a:buFontTx/>
              <a:buChar char="-"/>
            </a:pPr>
            <a:r>
              <a:rPr lang="hu-HU" dirty="0"/>
              <a:t>A Dolgozó funkció kilistázza , a már meglévő alkalmazottakat.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0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38FF-9909-4F79-B2B2-91801B29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2862AC-C894-401C-95FC-462A9C97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3036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506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Organikus</vt:lpstr>
      <vt:lpstr>Autószerelő alkalmazás Prototípus bemutató</vt:lpstr>
      <vt:lpstr>Bevezető</vt:lpstr>
      <vt:lpstr>Jelenlegi helyzet</vt:lpstr>
      <vt:lpstr>Követelménylista</vt:lpstr>
      <vt:lpstr>A szoftver jelenlegi helyzete</vt:lpstr>
      <vt:lpstr>Oldalszerkezet</vt:lpstr>
      <vt:lpstr>Db kapcsolat</vt:lpstr>
      <vt:lpstr>Prototípus (nem végleges)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14</cp:revision>
  <dcterms:created xsi:type="dcterms:W3CDTF">2020-11-16T08:30:09Z</dcterms:created>
  <dcterms:modified xsi:type="dcterms:W3CDTF">2020-11-16T10:15:30Z</dcterms:modified>
</cp:coreProperties>
</file>