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7683E7-7345-4725-B367-B08DE0495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Autószerelő alkalmazás</a:t>
            </a:r>
            <a:br>
              <a:rPr lang="hu-HU" dirty="0"/>
            </a:br>
            <a:r>
              <a:rPr lang="hu-HU" dirty="0"/>
              <a:t>Prototípus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371663-7731-460D-A5D0-C7573FB22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52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084B20-47CF-4369-9622-EBD60AB3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B8F25-BF2A-46F7-A3BC-D286EB53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Cégünk telephelye Debrecentől 15 km-re található, egy kisebb városban. Mivel a környéken nem található olyan autószerelő műhely, mely ilyen széleskörű szolgáltatásokat nyújt, ezért cégünk vezetése a előrelépés mellett döntött, ennek megfelelően egy gyors és hatékony számítógépes rendszer bevezetése mellett döntött. Ezen igényekre támaszkodva továbbfejlesztjük a programot mellyel jelenleg dolgozunk. A továbbfejlesztés célja, hogy munkatársaink a jelenlegi helyzetnél hatékonyabban, gyorsabban és kényelmesebben tudják végezni az adminisztrációs folyamatokat.</a:t>
            </a:r>
            <a:br>
              <a:rPr lang="hu-HU" dirty="0"/>
            </a:br>
            <a:r>
              <a:rPr lang="hu-HU" dirty="0"/>
              <a:t>Mivel a project még kezdetleges állapotban van, így kollégáink visszajelzései alapján további fejlesztéseket fogunk végrehajtani, a maximális felhasználói élmény </a:t>
            </a:r>
            <a:r>
              <a:rPr lang="hu-HU" dirty="0" err="1"/>
              <a:t>maximalizálásámak</a:t>
            </a:r>
            <a:r>
              <a:rPr lang="hu-HU"/>
              <a:t>, </a:t>
            </a:r>
            <a:r>
              <a:rPr lang="hu-HU" dirty="0"/>
              <a:t>valamint a munkafolyamatok </a:t>
            </a:r>
            <a:r>
              <a:rPr lang="hu-HU"/>
              <a:t>megkönnyítésének érdekében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901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112</Words>
  <Application>Microsoft Office PowerPoint</Application>
  <PresentationFormat>Szélesvásznú</PresentationFormat>
  <Paragraphs>3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Organikus</vt:lpstr>
      <vt:lpstr>Autószerelő alkalmazás Prototípus bemutató</vt:lpstr>
      <vt:lpstr>Bevezető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Autószerelő alkalmazás Prototípus bemutató</dc:title>
  <dc:creator>Patrik Kis</dc:creator>
  <cp:lastModifiedBy>Patrik Kis</cp:lastModifiedBy>
  <cp:revision>2</cp:revision>
  <dcterms:created xsi:type="dcterms:W3CDTF">2020-11-16T08:30:09Z</dcterms:created>
  <dcterms:modified xsi:type="dcterms:W3CDTF">2020-11-16T08:53:31Z</dcterms:modified>
</cp:coreProperties>
</file>