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</a:t>
            </a:r>
            <a:r>
              <a:rPr lang="hu-HU"/>
              <a:t>képesek külön-külön </a:t>
            </a:r>
            <a:r>
              <a:rPr lang="hu-HU" dirty="0"/>
              <a:t>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273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7</cp:revision>
  <dcterms:created xsi:type="dcterms:W3CDTF">2020-11-16T08:30:09Z</dcterms:created>
  <dcterms:modified xsi:type="dcterms:W3CDTF">2020-11-16T09:21:15Z</dcterms:modified>
</cp:coreProperties>
</file>