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18EE3-06A8-4CE7-B5AE-153197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pár </a:t>
            </a:r>
            <a:r>
              <a:rPr lang="hu-HU" dirty="0" err="1"/>
              <a:t>screenshot</a:t>
            </a:r>
            <a:r>
              <a:rPr lang="hu-HU" dirty="0"/>
              <a:t> a jelenlegi helyzetről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78128A-4FBC-4A66-A201-CA7DE1BC2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815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CD88A0-8F96-4A46-B018-658E0498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DD5F05-E6F8-4EA6-9D1C-5A9A1995F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555" y="767198"/>
            <a:ext cx="7820889" cy="5108670"/>
          </a:xfrm>
        </p:spPr>
      </p:pic>
    </p:spTree>
    <p:extLst>
      <p:ext uri="{BB962C8B-B14F-4D97-AF65-F5344CB8AC3E}">
        <p14:creationId xmlns:p14="http://schemas.microsoft.com/office/powerpoint/2010/main" val="143454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D2626-39FB-48AF-B647-F0A59D72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A71C7F-3DF0-4654-A462-8762A3C2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091" y="1245369"/>
            <a:ext cx="7065818" cy="4753889"/>
          </a:xfrm>
        </p:spPr>
      </p:pic>
    </p:spTree>
    <p:extLst>
      <p:ext uri="{BB962C8B-B14F-4D97-AF65-F5344CB8AC3E}">
        <p14:creationId xmlns:p14="http://schemas.microsoft.com/office/powerpoint/2010/main" val="2410077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5A9BF1-D4BA-4664-B74B-2C2B3F85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BBCA5B2-4445-4604-AF23-5F6A05C9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789" y="1106824"/>
            <a:ext cx="6812421" cy="4893206"/>
          </a:xfrm>
        </p:spPr>
      </p:pic>
    </p:spTree>
    <p:extLst>
      <p:ext uri="{BB962C8B-B14F-4D97-AF65-F5344CB8AC3E}">
        <p14:creationId xmlns:p14="http://schemas.microsoft.com/office/powerpoint/2010/main" val="321193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58D662-0813-4819-9D00-2C82D5A6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86F89E7-D8B7-4F00-AE8E-53755A2C3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56" y="1108363"/>
            <a:ext cx="6825687" cy="4903980"/>
          </a:xfrm>
        </p:spPr>
      </p:pic>
    </p:spTree>
    <p:extLst>
      <p:ext uri="{BB962C8B-B14F-4D97-AF65-F5344CB8AC3E}">
        <p14:creationId xmlns:p14="http://schemas.microsoft.com/office/powerpoint/2010/main" val="152804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3DF639-46E3-4CEA-87A9-B1D6DD15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209856B9-D9B9-48E5-BB25-2A7A84F8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051" y="982132"/>
            <a:ext cx="6853897" cy="4922997"/>
          </a:xfrm>
        </p:spPr>
      </p:pic>
    </p:spTree>
    <p:extLst>
      <p:ext uri="{BB962C8B-B14F-4D97-AF65-F5344CB8AC3E}">
        <p14:creationId xmlns:p14="http://schemas.microsoft.com/office/powerpoint/2010/main" val="4095330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B363-0302-47DB-8FC0-00FB8091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A7FCD-4126-41A6-8593-4C171580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beszámoló végén szeretnénk megköszönni, hogy cégünket választotta megbízásával, úgy véljük, hogy az általunk fejlesztett project valós megoldást jelent, cégének adminisztrációs folyamatainak megkönnyítésére.</a:t>
            </a:r>
          </a:p>
          <a:p>
            <a:r>
              <a:rPr lang="hu-HU" dirty="0"/>
              <a:t>Munkatársainak adminisztrációs teendőinek, folyamatainak időtartama jelentős mértékben csökkenni fog, mely a mai világban elengedhetetlen ahhoz, hogy pontos, precíz, gyors szolgáltatást nyújthassanak ügyfeleik számára.</a:t>
            </a:r>
          </a:p>
          <a:p>
            <a:r>
              <a:rPr lang="hu-HU" dirty="0"/>
              <a:t>Főként naprakész, egyszerű programozási technikákat, valamint elrendezés téri dolgokat alkalmaztunk, ennek következtében, biztosak vagyunk abban, hogy munkatársaik előszeretettel fogják használni legújabb alkalmazásukat.</a:t>
            </a:r>
          </a:p>
        </p:txBody>
      </p:sp>
    </p:spTree>
    <p:extLst>
      <p:ext uri="{BB962C8B-B14F-4D97-AF65-F5344CB8AC3E}">
        <p14:creationId xmlns:p14="http://schemas.microsoft.com/office/powerpoint/2010/main" val="333137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0959E-6BB5-46F4-8D82-DA0BF76C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66BA17-6817-4259-B168-81D0BBDD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429000"/>
            <a:ext cx="9601196" cy="244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600" dirty="0"/>
              <a:t>  Köszönjük figyelmüket! </a:t>
            </a:r>
            <a:r>
              <a:rPr lang="hu-HU" sz="6600" dirty="0">
                <a:sym typeface="Wingdings" panose="05000000000000000000" pitchFamily="2" charset="2"/>
              </a:rPr>
              <a:t>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58160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képesek külön-külön 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F913-40B4-42CC-A1E1-EF7C903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jelenlegi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C2112-AA44-4B9C-9EF5-889592F6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Csapatunk elkészítette a továbbfejlesztett program prototípusát.</a:t>
            </a:r>
          </a:p>
          <a:p>
            <a:r>
              <a:rPr lang="hu-HU" dirty="0"/>
              <a:t>Elvégeztük a program megfelelő működéséhez elengedhetetlen beállításokat.</a:t>
            </a:r>
          </a:p>
          <a:p>
            <a:r>
              <a:rPr lang="hu-HU" dirty="0"/>
              <a:t>Elkészítettük a programban szereplő különböző entitásokat:</a:t>
            </a:r>
          </a:p>
          <a:p>
            <a:pPr marL="0" indent="0">
              <a:buNone/>
            </a:pPr>
            <a:r>
              <a:rPr lang="hu-HU" dirty="0"/>
              <a:t> - A szoftvert használó adminisztrációs munkatársak</a:t>
            </a:r>
          </a:p>
          <a:p>
            <a:pPr marL="0" indent="0">
              <a:buNone/>
            </a:pPr>
            <a:r>
              <a:rPr lang="hu-HU" dirty="0"/>
              <a:t> - A szoftvert használó szerelők</a:t>
            </a:r>
          </a:p>
          <a:p>
            <a:pPr marL="0" indent="0">
              <a:buNone/>
            </a:pPr>
            <a:r>
              <a:rPr lang="hu-HU" dirty="0"/>
              <a:t> - (Azon munkatársak akik a későbbiekben kerülnek felvételre)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88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83C84F-D38F-40FB-8A75-8D89290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90C577-142C-4D79-AD46-0BCDAFB6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Program indulásakor csatlakozik az adatbázishoz, ellenőrzi annak meglétét, amennyiben nincsenek meg a tábláink, akkor létrehozza azokat.</a:t>
            </a:r>
          </a:p>
          <a:p>
            <a:r>
              <a:rPr lang="hu-HU" dirty="0"/>
              <a:t>Az alkalmazás </a:t>
            </a:r>
            <a:r>
              <a:rPr lang="hu-HU" dirty="0" err="1"/>
              <a:t>degisn</a:t>
            </a:r>
            <a:r>
              <a:rPr lang="hu-HU" dirty="0"/>
              <a:t>-ja </a:t>
            </a:r>
            <a:r>
              <a:rPr lang="hu-HU" dirty="0" err="1"/>
              <a:t>javaFX</a:t>
            </a:r>
            <a:r>
              <a:rPr lang="hu-HU" dirty="0"/>
              <a:t>  - FXML , ehhez készült CSS.</a:t>
            </a:r>
          </a:p>
          <a:p>
            <a:r>
              <a:rPr lang="hu-HU" dirty="0"/>
              <a:t>Az alkalmazás fő elemeit elkészítettük melyek a következőek:</a:t>
            </a:r>
          </a:p>
          <a:p>
            <a:r>
              <a:rPr lang="hu-HU" dirty="0"/>
              <a:t>menü mely tartalmazza:</a:t>
            </a:r>
          </a:p>
          <a:p>
            <a:r>
              <a:rPr lang="hu-HU" dirty="0"/>
              <a:t>- Felvétel gomb, Autók és tulajok gomb, Dolgozó felvétel gomb, Dolgozó gomb.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294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7C42B-7496-4EA9-A5DF-865CBFB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Db kapcsolat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E2ACED6-679E-4820-B310-CD1F0567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létrehozása </a:t>
            </a:r>
            <a:r>
              <a:rPr lang="hu-HU" dirty="0" err="1"/>
              <a:t>javax.persistence.Persistence</a:t>
            </a:r>
            <a:r>
              <a:rPr lang="hu-HU" dirty="0"/>
              <a:t> segítségével.</a:t>
            </a:r>
          </a:p>
          <a:p>
            <a:r>
              <a:rPr lang="hu-HU" dirty="0"/>
              <a:t>Az adatbázis konfiguráció a META-INF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xml-ben</a:t>
            </a:r>
            <a:r>
              <a:rPr lang="hu-HU" dirty="0"/>
              <a:t> található.</a:t>
            </a:r>
          </a:p>
          <a:p>
            <a:r>
              <a:rPr lang="hu-HU" dirty="0"/>
              <a:t>Ez tartalmazza:</a:t>
            </a:r>
          </a:p>
          <a:p>
            <a:r>
              <a:rPr lang="hu-HU" dirty="0"/>
              <a:t>- az adatbázis elérési útját.</a:t>
            </a:r>
          </a:p>
          <a:p>
            <a:r>
              <a:rPr lang="hu-HU" dirty="0"/>
              <a:t>- csatlakozáshoz szükséges felhasználónevét és jelszavát.</a:t>
            </a:r>
          </a:p>
          <a:p>
            <a:r>
              <a:rPr lang="hu-HU" dirty="0"/>
              <a:t>- </a:t>
            </a:r>
            <a:r>
              <a:rPr lang="hu-HU" dirty="0" err="1"/>
              <a:t>MySQL</a:t>
            </a:r>
            <a:r>
              <a:rPr lang="hu-HU" dirty="0"/>
              <a:t> driver.</a:t>
            </a:r>
          </a:p>
        </p:txBody>
      </p:sp>
    </p:spTree>
    <p:extLst>
      <p:ext uri="{BB962C8B-B14F-4D97-AF65-F5344CB8AC3E}">
        <p14:creationId xmlns:p14="http://schemas.microsoft.com/office/powerpoint/2010/main" val="3681127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52415D-7A47-4631-9F7A-BA4317A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Prototípus (nem végleges)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78DBE2-1432-4136-A31E-6FFA8891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prototípus alkalmazás tartalmazza: a főmenüt, melyből elérhetőek a fő funkciók, ezek igény szerint bővíthetőek.</a:t>
            </a:r>
          </a:p>
          <a:p>
            <a:pPr marL="0" indent="0">
              <a:buNone/>
            </a:pPr>
            <a:r>
              <a:rPr lang="hu-HU" dirty="0"/>
              <a:t>- Felvétel funkción belül, lehetőségünk van új tulaj felvételére, valamint már meglévőkhöz új autót hozzárendelni.</a:t>
            </a:r>
          </a:p>
          <a:p>
            <a:pPr marL="0" indent="0">
              <a:buNone/>
            </a:pPr>
            <a:r>
              <a:rPr lang="hu-HU" dirty="0"/>
              <a:t>- Az Autók és Tulajok funkció kilistázza a már meglévő autókat és a hozzájuk kapcsolódó tulajokat.</a:t>
            </a:r>
          </a:p>
          <a:p>
            <a:pPr>
              <a:buFontTx/>
              <a:buChar char="-"/>
            </a:pPr>
            <a:r>
              <a:rPr lang="hu-HU" dirty="0"/>
              <a:t>A Dolgozó felvétel funkción belül, tudunk új alkalmazottat hozzáadni a rendszerünkhöz.</a:t>
            </a:r>
          </a:p>
          <a:p>
            <a:pPr>
              <a:buFontTx/>
              <a:buChar char="-"/>
            </a:pPr>
            <a:r>
              <a:rPr lang="hu-HU" dirty="0"/>
              <a:t>A Dolgozó funkció kilistázza , a már meglévő alkalmazottakat.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04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38FF-9909-4F79-B2B2-91801B2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 még vár ránk…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862AC-C894-401C-95FC-462A9C97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Szerkesztő ablakok hozzáadása</a:t>
            </a:r>
          </a:p>
          <a:p>
            <a:r>
              <a:rPr lang="hu-HU" dirty="0"/>
              <a:t>CSS továbbfejlesztése</a:t>
            </a:r>
          </a:p>
          <a:p>
            <a:r>
              <a:rPr lang="hu-HU" dirty="0"/>
              <a:t>Megjelenés módosítása</a:t>
            </a:r>
          </a:p>
          <a:p>
            <a:r>
              <a:rPr lang="hu-HU" dirty="0"/>
              <a:t>Törlés funkció megírása</a:t>
            </a:r>
          </a:p>
          <a:p>
            <a:r>
              <a:rPr lang="hu-HU" dirty="0"/>
              <a:t>Adatok vizualizációjának javítása</a:t>
            </a:r>
          </a:p>
          <a:p>
            <a:r>
              <a:rPr lang="hu-HU" dirty="0"/>
              <a:t>Adatok megfelelő formátumban történő bekérésének beállítása</a:t>
            </a:r>
          </a:p>
        </p:txBody>
      </p:sp>
    </p:spTree>
    <p:extLst>
      <p:ext uri="{BB962C8B-B14F-4D97-AF65-F5344CB8AC3E}">
        <p14:creationId xmlns:p14="http://schemas.microsoft.com/office/powerpoint/2010/main" val="267303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627</Words>
  <Application>Microsoft Office PowerPoint</Application>
  <PresentationFormat>Szélesvásznú</PresentationFormat>
  <Paragraphs>49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  <vt:lpstr>A szoftver jelenlegi helyzete</vt:lpstr>
      <vt:lpstr>Oldalszerkezet</vt:lpstr>
      <vt:lpstr>Db kapcsolat</vt:lpstr>
      <vt:lpstr>Prototípus (nem végleges)</vt:lpstr>
      <vt:lpstr>Ami még vár ránk…</vt:lpstr>
      <vt:lpstr>Egy pár screenshot a jelenlegi helyzetről</vt:lpstr>
      <vt:lpstr>PowerPoint-bemutató</vt:lpstr>
      <vt:lpstr>PowerPoint-bemutató</vt:lpstr>
      <vt:lpstr>PowerPoint-bemutató</vt:lpstr>
      <vt:lpstr>PowerPoint-bemutató</vt:lpstr>
      <vt:lpstr>PowerPoint-bemutató</vt:lpstr>
      <vt:lpstr>Összefoglaló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16</cp:revision>
  <dcterms:created xsi:type="dcterms:W3CDTF">2020-11-16T08:30:09Z</dcterms:created>
  <dcterms:modified xsi:type="dcterms:W3CDTF">2020-11-16T10:40:34Z</dcterms:modified>
</cp:coreProperties>
</file>