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Adatok</c:v>
                </c:pt>
              </c:strCache>
            </c:strRef>
          </c:tx>
          <c:dPt>
            <c:idx val="0"/>
            <c:bubble3D val="0"/>
            <c:explosion val="1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D66-457D-9157-766AB5255E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Munka1!$A$2:$A$3</c:f>
              <c:strCache>
                <c:ptCount val="2"/>
                <c:pt idx="0">
                  <c:v>HAM</c:v>
                </c:pt>
                <c:pt idx="1">
                  <c:v>HAM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4827</c:v>
                </c:pt>
                <c:pt idx="1">
                  <c:v>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66-457D-9157-766AB5255E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B2FE3F-3BC5-8B9B-3B37-93C9B99E0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356C67E-9F63-52FC-48C0-0E295ABCA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139F6B-31E5-4446-68E1-99F33910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DCAD-2BDD-410B-A5AC-1F54C7F7A003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DEEA0A9-353D-6E39-65C9-E8C08C63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4555530-2046-53E8-0DD7-ADFF1652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9FA-6857-4CA0-A6E9-7C6E1A613E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479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3BB297-32A6-702A-1396-0B72E7AF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786B584-5DAE-937A-001A-B488F8A8B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91A7593-AE65-2508-51FE-2AB273D6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DCAD-2BDD-410B-A5AC-1F54C7F7A003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8F85DA7-2F01-A901-B319-4D01E1E3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BDD37D7-8ECB-85A1-82D1-EDC4A0D8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9FA-6857-4CA0-A6E9-7C6E1A613E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138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E4F2EBA-C25A-E8DC-D9FA-3D2C5C7C8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14FD308-E661-10B5-2996-160E532D8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30FD76D-3B42-7196-9198-5049E8DC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DCAD-2BDD-410B-A5AC-1F54C7F7A003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27D377-39C7-8776-76B2-C796B036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F76FB4B-2104-3B9C-787C-8DBE0127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9FA-6857-4CA0-A6E9-7C6E1A613E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362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A1FDD4-7208-A109-D674-DF9F504A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57A480-EDEA-8CA3-8C0B-322EC50C1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66DE4A8-808F-3427-57EE-D2956E2E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DCAD-2BDD-410B-A5AC-1F54C7F7A003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5ECF968-C570-0293-FC46-A83C11D6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A8D016F-4AE5-7800-01EE-E1AC505C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9FA-6857-4CA0-A6E9-7C6E1A613E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065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46CB7E-025C-FB19-34D2-4E5F92A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338CB32-BFC1-4F84-72F6-E0ECA8652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0620FF9-B382-3B37-4F73-88DFA0F5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DCAD-2BDD-410B-A5AC-1F54C7F7A003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76ECF63-EE30-A049-6CBE-5574FE47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A0DD212-A27D-62AB-A222-A6C0717E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9FA-6857-4CA0-A6E9-7C6E1A613E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835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A2E8D9-6815-0854-666E-29658A6B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B0753D-5914-4177-4E3A-1458C4CDE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BBF9137-52ED-AB70-1F51-3B30C9BB6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B113C16-039B-8D36-8AA4-4287EF14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DCAD-2BDD-410B-A5AC-1F54C7F7A003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E310631-D91D-13DB-1236-769EBECD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39324F9-0BCA-E670-7639-BB005841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9FA-6857-4CA0-A6E9-7C6E1A613E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784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AAF95D-B71E-3A70-7F5D-302B2C0F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1206DF-D70D-0846-B7D8-CA360EB78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04DB088-F0E1-814A-F10A-AC24B7768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247B501-629F-681F-2C41-12443E5CE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63FA76D-3916-11D1-1A1F-DCEC4D8A6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EBCEA53-CB3E-0A5C-4736-A3922A53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DCAD-2BDD-410B-A5AC-1F54C7F7A003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CA6AACD-444C-C99B-A59D-D4CC9A8E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516675D-D781-88BE-6ECB-7DB01D42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9FA-6857-4CA0-A6E9-7C6E1A613E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081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7F05BA-FA31-3B52-BC45-78186587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A6B9BB8-3F6A-529A-3C7E-84B39642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DCAD-2BDD-410B-A5AC-1F54C7F7A003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488DA32-C747-5400-6C46-74AAF303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F1FBC54-9812-F426-7172-31368C6F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9FA-6857-4CA0-A6E9-7C6E1A613E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981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209A85-220C-6027-D6B5-A42D2CCE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DCAD-2BDD-410B-A5AC-1F54C7F7A003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6796F4D-B9FD-6CD7-E991-0142007F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E1C8A23-C4E0-4FFD-54EA-F033D201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9FA-6857-4CA0-A6E9-7C6E1A613E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059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D40FB2-2786-B121-3E7D-D2D8EA00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A8B244-A9D9-5898-F69E-C060ED2C3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DF1F9FB-047B-53B1-732A-3475C44CE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E8853FC-CB4E-49D0-D79C-1648BFBB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DCAD-2BDD-410B-A5AC-1F54C7F7A003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5F5C530-3508-00C0-FD46-2BB647D9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22EA80F-AA1A-2BDC-1569-473D8866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9FA-6857-4CA0-A6E9-7C6E1A613E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642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0B0B21-D0FA-8DC0-4C55-85B5D727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145C0C6-0856-4C8B-F284-F2C3396B3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71ED0C8-21C4-0BA3-6012-E5A0E4B6E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32055CC-02A1-A4FB-A35A-B745DDF4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DCAD-2BDD-410B-A5AC-1F54C7F7A003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7F8F17F-E73B-4867-F3C7-24C1E4AF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BE2E7C3-F924-2048-69DF-7767CC48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9FA-6857-4CA0-A6E9-7C6E1A613E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47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9934ADD-032D-41AD-1046-573D679C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8048214-0087-C4B1-D5E9-B7E06A4CB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C57A64A-816D-DBD6-B472-F5059926F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BDCAD-2BDD-410B-A5AC-1F54C7F7A003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6DF17F-5C01-C6F7-7FBE-3F7D6EC33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7703B28-4204-ADE6-9F16-565973E7B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9F9FA-6857-4CA0-A6E9-7C6E1A613E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330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5A1770-E572-0641-B0C9-B399D7F88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SPAM SMS detektálás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F73BD28-00F2-B506-1B2B-49B06D1D6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21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0B7CFD-3233-A9F4-B95A-E1F61D06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adathalmaz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98BE01-02A3-20C7-DCE2-FE966519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adathalmaz </a:t>
            </a:r>
            <a:r>
              <a:rPr lang="hu-HU" dirty="0" err="1"/>
              <a:t>kaggle-ről</a:t>
            </a:r>
            <a:r>
              <a:rPr lang="hu-HU" dirty="0"/>
              <a:t> származik.</a:t>
            </a:r>
          </a:p>
          <a:p>
            <a:r>
              <a:rPr lang="hu-HU" dirty="0"/>
              <a:t>A spam </a:t>
            </a:r>
            <a:r>
              <a:rPr lang="hu-HU" dirty="0" err="1"/>
              <a:t>SMSeket</a:t>
            </a:r>
            <a:r>
              <a:rPr lang="hu-HU" dirty="0"/>
              <a:t> tartalmazza.</a:t>
            </a:r>
          </a:p>
          <a:p>
            <a:r>
              <a:rPr lang="hu-HU" dirty="0"/>
              <a:t>Spam jelölés a kéretlen</a:t>
            </a:r>
          </a:p>
          <a:p>
            <a:r>
              <a:rPr lang="hu-HU" dirty="0"/>
              <a:t>Ham jelölés a ténylegesen jó SMS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BE4AEF4-2A2F-BB75-D1E7-8C3D33334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3735508"/>
              </p:ext>
            </p:extLst>
          </p:nvPr>
        </p:nvGraphicFramePr>
        <p:xfrm>
          <a:off x="5672822" y="2657319"/>
          <a:ext cx="5828484" cy="3835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296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20D66F-23CF-4CCD-25ED-0ADCD786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lehet megcsinálni? (1)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E1C920-56ED-55DD-29BB-6C81D5CFD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Osztályozási probléma.</a:t>
            </a:r>
          </a:p>
          <a:p>
            <a:r>
              <a:rPr lang="hu-HU" dirty="0"/>
              <a:t>A szöveget fel kell dolgozni ehhez az </a:t>
            </a:r>
            <a:r>
              <a:rPr lang="hu-HU" dirty="0" err="1"/>
              <a:t>sklearn</a:t>
            </a:r>
            <a:r>
              <a:rPr lang="hu-HU" dirty="0"/>
              <a:t> ad lehetőséget.</a:t>
            </a:r>
          </a:p>
          <a:p>
            <a:pPr lvl="1"/>
            <a:r>
              <a:rPr lang="hu-HU" dirty="0" err="1"/>
              <a:t>Tokenizáció</a:t>
            </a:r>
            <a:endParaRPr lang="hu-HU" dirty="0"/>
          </a:p>
          <a:p>
            <a:pPr lvl="1"/>
            <a:r>
              <a:rPr lang="hu-HU" dirty="0"/>
              <a:t>Előfordulások megszámolása</a:t>
            </a:r>
          </a:p>
          <a:p>
            <a:pPr lvl="1"/>
            <a:r>
              <a:rPr lang="hu-HU" dirty="0"/>
              <a:t>Mátrix építés</a:t>
            </a:r>
          </a:p>
          <a:p>
            <a:r>
              <a:rPr lang="hu-HU" dirty="0"/>
              <a:t>Szó előfordulások ritka mátrixát állítja elő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0D88B65-9D99-8394-F4C9-190BFFC64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125" y="3565473"/>
            <a:ext cx="4724147" cy="228830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65A7EBA-0B1F-1B7F-2650-70F7F6408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4709628"/>
            <a:ext cx="4476300" cy="146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7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0827DE-9827-17F7-7206-96B05303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lehet megcsinálni? (1)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E4E3CE-65B4-3D16-E49A-74C6827BA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Szétválasztjuk az adathalmazt teszt és tanító és tesztelő adatokra.</a:t>
            </a:r>
          </a:p>
          <a:p>
            <a:endParaRPr lang="hu-HU" dirty="0"/>
          </a:p>
          <a:p>
            <a:r>
              <a:rPr lang="hu-HU" dirty="0"/>
              <a:t>Az összeszámolt szavakat </a:t>
            </a:r>
            <a:r>
              <a:rPr lang="hu-HU" dirty="0" err="1"/>
              <a:t>MultinomialNB</a:t>
            </a:r>
            <a:r>
              <a:rPr lang="hu-HU" dirty="0"/>
              <a:t>()-vel fogjuk osztályozni. Ez ki fogja számolni a szavak valószínűségét. Ennek az osztálynak a függvényei igénylik az előbb létrehozott </a:t>
            </a:r>
            <a:r>
              <a:rPr lang="hu-HU" dirty="0" err="1"/>
              <a:t>token</a:t>
            </a:r>
            <a:r>
              <a:rPr lang="hu-HU" dirty="0"/>
              <a:t> mátrixokat.</a:t>
            </a:r>
          </a:p>
          <a:p>
            <a:r>
              <a:rPr lang="hu-HU" dirty="0"/>
              <a:t>A </a:t>
            </a:r>
            <a:r>
              <a:rPr lang="hu-HU" dirty="0" err="1"/>
              <a:t>model</a:t>
            </a:r>
            <a:r>
              <a:rPr lang="hu-HU" dirty="0"/>
              <a:t> kis kiegészítéssel 98.38613269575612%-os pontosságú.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06756D0-D9DC-C900-A441-1EC0EBEE5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2038"/>
            <a:ext cx="10763146" cy="36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7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A86B8F-6E04-CF5B-ABDA-3845CCFF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 (mindent spamnek szántam)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137121-F428-D2F6-EDE8-2E11DD01C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"Had your mobile 11 months or more? U R entitled to Update to the latest </a:t>
            </a:r>
            <a:r>
              <a:rPr lang="en-US" dirty="0" err="1"/>
              <a:t>colour</a:t>
            </a:r>
            <a:r>
              <a:rPr lang="en-US" dirty="0"/>
              <a:t> mobiles with camera for Free! Call The Mobile Update Co FREE on 08002986030„</a:t>
            </a:r>
            <a:r>
              <a:rPr lang="hu-HU" dirty="0"/>
              <a:t> - spam</a:t>
            </a:r>
          </a:p>
          <a:p>
            <a:r>
              <a:rPr lang="en-US" dirty="0"/>
              <a:t>You've won a prize, a gift card, or a coupon that you need to redeem.</a:t>
            </a:r>
            <a:r>
              <a:rPr lang="hu-HU" dirty="0"/>
              <a:t> – spam</a:t>
            </a:r>
          </a:p>
          <a:p>
            <a:r>
              <a:rPr lang="en-US" dirty="0"/>
              <a:t>Beautiful weekend coming up. Wanna go out? Sophie gave me your number. Check out my profile here: bit.ly/profileGB12RD</a:t>
            </a:r>
            <a:r>
              <a:rPr lang="hu-HU" dirty="0"/>
              <a:t> – ham</a:t>
            </a:r>
          </a:p>
          <a:p>
            <a:r>
              <a:rPr lang="en-US" dirty="0"/>
              <a:t>Free pizza for the weekend pls visit: total.scam.com/give-me-your-</a:t>
            </a:r>
            <a:r>
              <a:rPr lang="en-US" dirty="0" err="1"/>
              <a:t>creditcard</a:t>
            </a:r>
            <a:r>
              <a:rPr lang="hu-HU" dirty="0"/>
              <a:t> - spam</a:t>
            </a:r>
          </a:p>
        </p:txBody>
      </p:sp>
    </p:spTree>
    <p:extLst>
      <p:ext uri="{BB962C8B-B14F-4D97-AF65-F5344CB8AC3E}">
        <p14:creationId xmlns:p14="http://schemas.microsoft.com/office/powerpoint/2010/main" val="356826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219</Words>
  <Application>Microsoft Office PowerPoint</Application>
  <PresentationFormat>Szélesvásznú</PresentationFormat>
  <Paragraphs>24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SPAM SMS detektálás</vt:lpstr>
      <vt:lpstr>Az adathalmaz</vt:lpstr>
      <vt:lpstr>Hogyan lehet megcsinálni? (1)</vt:lpstr>
      <vt:lpstr>Hogyan lehet megcsinálni? (1)</vt:lpstr>
      <vt:lpstr>Eredmény (mindent spamnek szántam)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SMS detektálás</dc:title>
  <dc:creator>Benyovszki Balázs Zoltán</dc:creator>
  <cp:lastModifiedBy>Benyovszki Balázs Zoltán</cp:lastModifiedBy>
  <cp:revision>1</cp:revision>
  <dcterms:created xsi:type="dcterms:W3CDTF">2023-12-04T15:22:16Z</dcterms:created>
  <dcterms:modified xsi:type="dcterms:W3CDTF">2023-12-04T21:22:33Z</dcterms:modified>
</cp:coreProperties>
</file>