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0" r:id="rId6"/>
    <p:sldId id="263" r:id="rId7"/>
    <p:sldId id="261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00" d="100"/>
          <a:sy n="200" d="100"/>
        </p:scale>
        <p:origin x="115" y="-11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D7DFEF-361A-A953-D7F1-3015639A23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09A324C-D81B-7448-2DE3-8561487FD5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946F96-93B3-C6A9-729D-663EE77F5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7B7B-6252-4410-8A06-DA6F65E92957}" type="datetimeFigureOut">
              <a:rPr lang="fr-FR" smtClean="0"/>
              <a:t>12/02/2024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DFACDF-3C14-0E50-9602-B3D36EA41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670806-DB81-A677-5687-D9A75986B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FDA5-C4BA-45EC-A8B5-53E3E5BD45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35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81FC2D-94B9-AEF6-CB9E-6A365426C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7C2EB63-92CD-FD62-DFC6-74AB668F9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6A0D91-7239-1576-DBCE-EC010836A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7B7B-6252-4410-8A06-DA6F65E92957}" type="datetimeFigureOut">
              <a:rPr lang="fr-FR" smtClean="0"/>
              <a:t>12/02/2024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FDE66B-FD3C-F8EB-53AA-B9DFF208C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14076E-47F6-80A8-F1F7-AB21AA1F6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FDA5-C4BA-45EC-A8B5-53E3E5BD45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87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42C2B02-75DB-6EF5-DF99-F2345CC437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D84D6ED-C0DA-8EC3-2F42-662D0350E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D3B8E2-FBF8-BD99-DB0A-5DD488F3D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7B7B-6252-4410-8A06-DA6F65E92957}" type="datetimeFigureOut">
              <a:rPr lang="fr-FR" smtClean="0"/>
              <a:t>12/02/2024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B68A3E-4DB5-AF0B-F30E-FD83F8256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64E780-6CBD-A9BA-0A27-5222AD4C1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FDA5-C4BA-45EC-A8B5-53E3E5BD45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419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4F5E48-77E9-9BEE-6E8C-DB240E434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97CCDD-8F51-5D54-CC23-DF36E9FB0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494A11-3DD4-1E69-DD84-4F25DC50A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7B7B-6252-4410-8A06-DA6F65E92957}" type="datetimeFigureOut">
              <a:rPr lang="fr-FR" smtClean="0"/>
              <a:t>12/02/2024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1E6D6C-8F90-9AD0-BE94-8043063E4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840B02-9B43-4751-9556-B271BD2ED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FDA5-C4BA-45EC-A8B5-53E3E5BD45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429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3D668D-30DB-8F45-20C7-152A6B008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501DA8-9DC0-7655-2029-BC2F07C28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E1F8F1-4D24-5178-93C0-4F07B0014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7B7B-6252-4410-8A06-DA6F65E92957}" type="datetimeFigureOut">
              <a:rPr lang="fr-FR" smtClean="0"/>
              <a:t>12/02/2024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CD08CC-1BB9-AE53-09CB-5B92ACC84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8B7C97-E5AF-0653-98FF-65624FC13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FDA5-C4BA-45EC-A8B5-53E3E5BD45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3374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22D4DF-156A-7114-CE5E-8F3677030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E29F7D-DDCD-490F-FA89-95A997C46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458F440-F7D2-99D0-28F9-0A3A48633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88A31C-64C4-526D-4CC7-70F2501AC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7B7B-6252-4410-8A06-DA6F65E92957}" type="datetimeFigureOut">
              <a:rPr lang="fr-FR" smtClean="0"/>
              <a:t>12/02/2024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8783200-47F9-1EEC-F353-B3BAB8FF9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D76D86-AFAE-00FE-9AE6-9CED4C2A1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FDA5-C4BA-45EC-A8B5-53E3E5BD45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1417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28C14A-AA39-0E05-591D-DD3270ECB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3AA1FC-96E4-F8AA-66DD-F1ACDC5C6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5B60739-4D6A-1DD2-05E2-35B2BB9D1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B1F70A6-3835-1648-E940-F04ACBFBD5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8475B8E-2060-1369-25D4-86A618168C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9DD86E5-A027-669E-E280-84A5F93ED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7B7B-6252-4410-8A06-DA6F65E92957}" type="datetimeFigureOut">
              <a:rPr lang="fr-FR" smtClean="0"/>
              <a:t>12/02/2024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863AC1A-4CD1-73FD-48CC-8CBB98CC3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412DDE1-99C7-7125-32F4-FBB96EF6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FDA5-C4BA-45EC-A8B5-53E3E5BD45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296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4F5671-3186-91AA-D5CC-6A9CBA634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7778990-03FF-D457-73C0-DECB968CB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7B7B-6252-4410-8A06-DA6F65E92957}" type="datetimeFigureOut">
              <a:rPr lang="fr-FR" smtClean="0"/>
              <a:t>12/02/2024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AC10EFE-F5E1-9168-AB61-687F3D04E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4F1B765-A9E9-6749-9D27-03B5ABA05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FDA5-C4BA-45EC-A8B5-53E3E5BD45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8889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785840B-67EA-BC91-7FE4-A0A3AD9C0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7B7B-6252-4410-8A06-DA6F65E92957}" type="datetimeFigureOut">
              <a:rPr lang="fr-FR" smtClean="0"/>
              <a:t>12/02/2024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A126867-5772-3CC3-4693-FD84CDB8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BE0D557-90AC-2EC2-505C-D26B5F84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FDA5-C4BA-45EC-A8B5-53E3E5BD45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910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11B6FA-CAD9-C513-29D8-5AA2AEECC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F35533-B185-3889-F753-173F23C35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B430071-3F83-65D3-6E27-5809BDBCF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0E5005-4486-8B2B-EAE8-BA0DCD5E9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7B7B-6252-4410-8A06-DA6F65E92957}" type="datetimeFigureOut">
              <a:rPr lang="fr-FR" smtClean="0"/>
              <a:t>12/02/2024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C504C6C-BB11-8C52-3391-5D5470574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2E3618-065C-91C7-2A89-B7E48034D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FDA5-C4BA-45EC-A8B5-53E3E5BD45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8897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DA0706-55D0-2D21-924B-803070F6A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7EE9F88-2215-9166-01FD-DAACF34793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66E383E-AB07-1EDA-CE81-47120CAB5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94E33B7-4082-A319-E93A-5DDA08DEF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7B7B-6252-4410-8A06-DA6F65E92957}" type="datetimeFigureOut">
              <a:rPr lang="fr-FR" smtClean="0"/>
              <a:t>12/02/2024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36D3FD0-F20C-6AEC-9FA4-5F24615A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FF8367-01D8-A0F3-39DD-F94D88A60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FDA5-C4BA-45EC-A8B5-53E3E5BD45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412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ACC6D1D-9DA2-DF5B-7AD2-BF686997B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B471F5-4FF8-B057-313F-36407A76D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3EFF3C-54AE-CB73-5D78-894A25DCAB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B7B7B-6252-4410-8A06-DA6F65E92957}" type="datetimeFigureOut">
              <a:rPr lang="fr-FR" smtClean="0"/>
              <a:t>12/02/2024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5B5C3D-7778-4201-AB3E-2E31C50541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E7FAD0-82AA-4178-582F-6E4F1CDC6A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8FDA5-C4BA-45EC-A8B5-53E3E5BD45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018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://localhost:8000/index.ph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7000" r="-3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3C09F6-79DF-FE5A-5414-D8A122247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10117"/>
            <a:ext cx="9144000" cy="999845"/>
          </a:xfrm>
        </p:spPr>
        <p:txBody>
          <a:bodyPr/>
          <a:lstStyle/>
          <a:p>
            <a:r>
              <a:rPr lang="fr-FR" dirty="0"/>
              <a:t>La boutique du Chaman :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25BBE7A-9C5C-38B9-3CA3-E03DA9496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99845"/>
          </a:xfrm>
        </p:spPr>
        <p:txBody>
          <a:bodyPr/>
          <a:lstStyle/>
          <a:p>
            <a:r>
              <a:rPr lang="fr-FR" b="1" i="0" u="none" strike="noStrike" dirty="0">
                <a:solidFill>
                  <a:srgbClr val="000000"/>
                </a:solidFill>
                <a:effectLst/>
                <a:latin typeface="Nunito Sans" pitchFamily="2" charset="0"/>
              </a:rPr>
              <a:t>Création d’un site web dynamique qui interagit avec une base de données relationnelle en PHP</a:t>
            </a: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09FAA1F-7CB4-6671-BEA7-E2B797B24093}"/>
              </a:ext>
            </a:extLst>
          </p:cNvPr>
          <p:cNvSpPr txBox="1"/>
          <p:nvPr/>
        </p:nvSpPr>
        <p:spPr>
          <a:xfrm>
            <a:off x="9533357" y="6082235"/>
            <a:ext cx="205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Benoît Paluch</a:t>
            </a:r>
          </a:p>
        </p:txBody>
      </p:sp>
    </p:spTree>
    <p:extLst>
      <p:ext uri="{BB962C8B-B14F-4D97-AF65-F5344CB8AC3E}">
        <p14:creationId xmlns:p14="http://schemas.microsoft.com/office/powerpoint/2010/main" val="1635736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4EC24B-7D79-2ACC-06C2-759E52E5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fonction </a:t>
            </a:r>
            <a:r>
              <a:rPr lang="fr-FR" dirty="0" err="1"/>
              <a:t>getStar</a:t>
            </a:r>
            <a:r>
              <a:rPr lang="fr-FR" dirty="0"/>
              <a:t>()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C016C3F-53B6-8FB4-7558-B355118CDA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3529" y="1441302"/>
            <a:ext cx="6454589" cy="5192098"/>
          </a:xfrm>
        </p:spPr>
      </p:pic>
    </p:spTree>
    <p:extLst>
      <p:ext uri="{BB962C8B-B14F-4D97-AF65-F5344CB8AC3E}">
        <p14:creationId xmlns:p14="http://schemas.microsoft.com/office/powerpoint/2010/main" val="2239001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166C42-BAEE-FE79-3C6C-073FD5E26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CONCLUSION : apprentissage et défis surmontés</a:t>
            </a:r>
          </a:p>
        </p:txBody>
      </p:sp>
      <p:pic>
        <p:nvPicPr>
          <p:cNvPr id="5122" name="Picture 2" descr="Link de Zelda breath of the wild apres avoir surmontés défis et difficulté, en ressort plein d'apprentissage">
            <a:extLst>
              <a:ext uri="{FF2B5EF4-FFF2-40B4-BE49-F238E27FC236}">
                <a16:creationId xmlns:a16="http://schemas.microsoft.com/office/drawing/2014/main" id="{08FC413C-BEB4-F29B-3448-521AE6B9B8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140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42F00F-3094-A0C3-C4D9-15DEF42F4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Apprentissage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1C4325-5C76-8AA2-E2A3-C370ED06D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0798"/>
            <a:ext cx="6907306" cy="33432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Mise en place de filtres pour le catalogue :</a:t>
            </a: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latin typeface="Nunito Sans" pitchFamily="2" charset="0"/>
            </a:endParaRPr>
          </a:p>
          <a:p>
            <a:r>
              <a:rPr lang="fr-FR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Requêtes SQL </a:t>
            </a:r>
          </a:p>
          <a:p>
            <a:endParaRPr lang="fr-FR" b="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r>
              <a:rPr lang="fr-FR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Utiliser des jointures</a:t>
            </a:r>
          </a:p>
          <a:p>
            <a:endParaRPr lang="fr-FR" b="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r>
              <a:rPr lang="fr-FR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Utiliser des clauses WHERE, ORDER BY</a:t>
            </a:r>
            <a:endParaRPr lang="fr-FR" dirty="0"/>
          </a:p>
        </p:txBody>
      </p:sp>
      <p:pic>
        <p:nvPicPr>
          <p:cNvPr id="7172" name="Picture 4" descr="Link de Zelda breath of the wild apprend a fabriquer des filtres. Image 2 de 4">
            <a:extLst>
              <a:ext uri="{FF2B5EF4-FFF2-40B4-BE49-F238E27FC236}">
                <a16:creationId xmlns:a16="http://schemas.microsoft.com/office/drawing/2014/main" id="{1AC7A466-0236-AD64-B6F2-100B35B76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525" y="1900798"/>
            <a:ext cx="3343275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239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AF7EC2-250A-83F1-6ED7-D8C450649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Défis surmontés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07943A-123F-F261-3591-9790499D8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7530"/>
            <a:ext cx="6898341" cy="2602940"/>
          </a:xfrm>
        </p:spPr>
        <p:txBody>
          <a:bodyPr>
            <a:normAutofit/>
          </a:bodyPr>
          <a:lstStyle/>
          <a:p>
            <a:r>
              <a:rPr lang="fr-FR" dirty="0"/>
              <a:t>Application du code à un projet déjà existant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Débugger un code qui n’est pas le mien</a:t>
            </a:r>
          </a:p>
          <a:p>
            <a:endParaRPr lang="fr-FR" dirty="0"/>
          </a:p>
          <a:p>
            <a:r>
              <a:rPr lang="fr-FR" dirty="0"/>
              <a:t>Transmettre ce que j’ai compris</a:t>
            </a:r>
          </a:p>
        </p:txBody>
      </p:sp>
      <p:pic>
        <p:nvPicPr>
          <p:cNvPr id="8194" name="Picture 2" descr="Link de Zelda breath of the wild surmonte les difficultés">
            <a:extLst>
              <a:ext uri="{FF2B5EF4-FFF2-40B4-BE49-F238E27FC236}">
                <a16:creationId xmlns:a16="http://schemas.microsoft.com/office/drawing/2014/main" id="{AAAEA099-E6F9-15A4-3F20-D67FB3536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447" y="1825625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369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BA2CFF-6EDF-7E3D-8FA9-D1A6981FF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MERCI !</a:t>
            </a:r>
          </a:p>
        </p:txBody>
      </p:sp>
      <p:pic>
        <p:nvPicPr>
          <p:cNvPr id="11266" name="Picture 2" descr="Link de Zelda &quot;breath of the wild&quot; travaille sur son pc">
            <a:hlinkClick r:id="rId2"/>
            <a:extLst>
              <a:ext uri="{FF2B5EF4-FFF2-40B4-BE49-F238E27FC236}">
                <a16:creationId xmlns:a16="http://schemas.microsoft.com/office/drawing/2014/main" id="{A6A507AF-E603-30BB-4137-39CF8806BD2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510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309589-FFEE-72DB-E786-D95B1FDCF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58" y="1491738"/>
            <a:ext cx="9125953" cy="3874523"/>
          </a:xfrm>
        </p:spPr>
        <p:txBody>
          <a:bodyPr>
            <a:normAutofit lnSpcReduction="10000"/>
          </a:bodyPr>
          <a:lstStyle/>
          <a:p>
            <a:r>
              <a:rPr lang="fr-FR" sz="32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La base de données</a:t>
            </a:r>
          </a:p>
          <a:p>
            <a:endParaRPr lang="fr-FR" sz="3200" b="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r>
              <a:rPr lang="fr-FR" sz="3200" dirty="0">
                <a:solidFill>
                  <a:srgbClr val="000000"/>
                </a:solidFill>
                <a:latin typeface="Nunito Sans" pitchFamily="2" charset="0"/>
              </a:rPr>
              <a:t>PDO : interagir avec la base de données</a:t>
            </a:r>
          </a:p>
          <a:p>
            <a:endParaRPr lang="fr-FR" sz="3200" dirty="0">
              <a:solidFill>
                <a:srgbClr val="000000"/>
              </a:solidFill>
              <a:latin typeface="Nunito Sans" pitchFamily="2" charset="0"/>
            </a:endParaRPr>
          </a:p>
          <a:p>
            <a:r>
              <a:rPr lang="fr-FR" sz="3200" dirty="0">
                <a:solidFill>
                  <a:srgbClr val="000000"/>
                </a:solidFill>
                <a:latin typeface="Nunito Sans" pitchFamily="2" charset="0"/>
              </a:rPr>
              <a:t>Les fonctions pour requêter la base de données</a:t>
            </a:r>
          </a:p>
          <a:p>
            <a:endParaRPr lang="fr-FR" sz="3200" dirty="0">
              <a:solidFill>
                <a:srgbClr val="000000"/>
              </a:solidFill>
              <a:latin typeface="Nunito Sans" pitchFamily="2" charset="0"/>
            </a:endParaRPr>
          </a:p>
          <a:p>
            <a:r>
              <a:rPr lang="fr-FR" sz="3200" dirty="0">
                <a:solidFill>
                  <a:srgbClr val="000000"/>
                </a:solidFill>
                <a:latin typeface="Nunito Sans" pitchFamily="2" charset="0"/>
              </a:rPr>
              <a:t>Conclusion</a:t>
            </a:r>
          </a:p>
        </p:txBody>
      </p:sp>
      <p:pic>
        <p:nvPicPr>
          <p:cNvPr id="9218" name="Picture 2" descr="Link de Zelda breath of the wild s'entraine en pensant a l'aventure qui l'attend. Image 2 de 4">
            <a:extLst>
              <a:ext uri="{FF2B5EF4-FFF2-40B4-BE49-F238E27FC236}">
                <a16:creationId xmlns:a16="http://schemas.microsoft.com/office/drawing/2014/main" id="{F9E1A1CD-A0BE-0D12-F113-1575CF5BE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754" y="224399"/>
            <a:ext cx="2321578" cy="2321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150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D5CE9B-4257-9225-5426-6DBAA95C7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C87A35-FB4A-A41B-832E-1C80E57A9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40658"/>
            <a:ext cx="10515600" cy="1281393"/>
          </a:xfrm>
        </p:spPr>
        <p:txBody>
          <a:bodyPr/>
          <a:lstStyle/>
          <a:p>
            <a:pPr algn="ctr"/>
            <a:r>
              <a:rPr lang="fr-FR" dirty="0"/>
              <a:t>LA BASE DE DONNEES</a:t>
            </a:r>
          </a:p>
        </p:txBody>
      </p:sp>
      <p:pic>
        <p:nvPicPr>
          <p:cNvPr id="4" name="Picture 2" descr="Represente le PDO PHP DATA OBJECTS dans le monde de Zelda breath of the wild">
            <a:extLst>
              <a:ext uri="{FF2B5EF4-FFF2-40B4-BE49-F238E27FC236}">
                <a16:creationId xmlns:a16="http://schemas.microsoft.com/office/drawing/2014/main" id="{150C0044-C6EB-82FF-9523-189E30340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764" y="3379375"/>
            <a:ext cx="2161726" cy="216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Une &quot;base de données représentée dans le monde de &quot;Zelda breath of the wild&quot;">
            <a:extLst>
              <a:ext uri="{FF2B5EF4-FFF2-40B4-BE49-F238E27FC236}">
                <a16:creationId xmlns:a16="http://schemas.microsoft.com/office/drawing/2014/main" id="{90513F6A-E9B8-7287-C7B9-5A2C6D058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830" y="2164977"/>
            <a:ext cx="3850340" cy="3850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032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728B2E-95FC-2E72-D51D-E70EDED14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BDD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ACEE365-D2FE-4D65-199A-49EB0D123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92" y="1212483"/>
            <a:ext cx="8978692" cy="5645517"/>
          </a:xfrm>
        </p:spPr>
      </p:pic>
      <p:pic>
        <p:nvPicPr>
          <p:cNvPr id="10242" name="Picture 2" descr="Link de Zelda &quot;breath of the wild&quot; porte plusieurs table de cuisine difficilement ">
            <a:extLst>
              <a:ext uri="{FF2B5EF4-FFF2-40B4-BE49-F238E27FC236}">
                <a16:creationId xmlns:a16="http://schemas.microsoft.com/office/drawing/2014/main" id="{3DE2B1F8-1DD7-FA2E-5CD2-59A85D57C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9106" y="121024"/>
            <a:ext cx="2187102" cy="218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823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AE38A2-25B5-87F5-CF19-CB2BC34A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405"/>
            <a:ext cx="10515600" cy="1325563"/>
          </a:xfrm>
        </p:spPr>
        <p:txBody>
          <a:bodyPr/>
          <a:lstStyle/>
          <a:p>
            <a:r>
              <a:rPr lang="fr-FR" dirty="0"/>
              <a:t>La table </a:t>
            </a:r>
            <a:r>
              <a:rPr lang="fr-FR" dirty="0" err="1"/>
              <a:t>products</a:t>
            </a:r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7DF81AB-B8DB-4D8E-56CD-68FC59599EF2}"/>
              </a:ext>
            </a:extLst>
          </p:cNvPr>
          <p:cNvSpPr txBox="1">
            <a:spLocks/>
          </p:cNvSpPr>
          <p:nvPr/>
        </p:nvSpPr>
        <p:spPr>
          <a:xfrm>
            <a:off x="838200" y="33572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La table </a:t>
            </a:r>
            <a:r>
              <a:rPr lang="fr-FR" dirty="0" err="1"/>
              <a:t>medecins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71E766C-423D-34CE-13E6-C0556EC19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58" y="1589956"/>
            <a:ext cx="11004884" cy="162775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FC02294-5FA2-D93B-9E6B-0CDD77F6E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58" y="4682843"/>
            <a:ext cx="11004884" cy="128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17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971CE4-A9B6-B094-9D87-D39B3733C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40658"/>
            <a:ext cx="10515600" cy="1281393"/>
          </a:xfrm>
        </p:spPr>
        <p:txBody>
          <a:bodyPr/>
          <a:lstStyle/>
          <a:p>
            <a:pPr algn="ctr"/>
            <a:r>
              <a:rPr lang="fr-FR" dirty="0"/>
              <a:t>PDO : PHP DATA OBJECTS</a:t>
            </a:r>
          </a:p>
        </p:txBody>
      </p:sp>
      <p:pic>
        <p:nvPicPr>
          <p:cNvPr id="2050" name="Picture 2" descr="Represente le PDO PHP DATA OBJECTS dans le monde de Zelda breath of the wild">
            <a:extLst>
              <a:ext uri="{FF2B5EF4-FFF2-40B4-BE49-F238E27FC236}">
                <a16:creationId xmlns:a16="http://schemas.microsoft.com/office/drawing/2014/main" id="{876DCB0F-AF55-61A0-CF67-8CD057319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828" y="2147045"/>
            <a:ext cx="3850341" cy="3850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30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83817A-B490-598A-6AC0-25E031F80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 fonction PDO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EF1CAED-6F26-9057-55C5-EC0E21EBB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472796"/>
            <a:ext cx="10515599" cy="5056995"/>
          </a:xfrm>
        </p:spPr>
      </p:pic>
    </p:spTree>
    <p:extLst>
      <p:ext uri="{BB962C8B-B14F-4D97-AF65-F5344CB8AC3E}">
        <p14:creationId xmlns:p14="http://schemas.microsoft.com/office/powerpoint/2010/main" val="962360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3A1C94-4428-C698-0496-A30AAC4EE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LES FONCTIONS</a:t>
            </a:r>
          </a:p>
        </p:txBody>
      </p:sp>
      <p:pic>
        <p:nvPicPr>
          <p:cNvPr id="4100" name="Picture 4" descr="Link de Zelda breath of the wild qui interroge les dieux tel une requête SQL grâce a une fonction PHP">
            <a:extLst>
              <a:ext uri="{FF2B5EF4-FFF2-40B4-BE49-F238E27FC236}">
                <a16:creationId xmlns:a16="http://schemas.microsoft.com/office/drawing/2014/main" id="{910A9D14-8074-574D-3F05-4FE79BA153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381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480DA4-8B7D-E36C-8ECE-202B9E651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fonction </a:t>
            </a:r>
            <a:r>
              <a:rPr lang="fr-FR" dirty="0" err="1"/>
              <a:t>filters</a:t>
            </a:r>
            <a:r>
              <a:rPr lang="fr-FR" dirty="0"/>
              <a:t>()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C818DF7-7528-B434-B897-B63248AF03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6381" y="1882750"/>
            <a:ext cx="9899238" cy="4237087"/>
          </a:xfrm>
        </p:spPr>
      </p:pic>
    </p:spTree>
    <p:extLst>
      <p:ext uri="{BB962C8B-B14F-4D97-AF65-F5344CB8AC3E}">
        <p14:creationId xmlns:p14="http://schemas.microsoft.com/office/powerpoint/2010/main" val="21722278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126</Words>
  <Application>Microsoft Office PowerPoint</Application>
  <PresentationFormat>Grand écran</PresentationFormat>
  <Paragraphs>35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Nunito Sans</vt:lpstr>
      <vt:lpstr>Thème Office</vt:lpstr>
      <vt:lpstr>La boutique du Chaman :</vt:lpstr>
      <vt:lpstr>Présentation PowerPoint</vt:lpstr>
      <vt:lpstr>LA BASE DE DONNEES</vt:lpstr>
      <vt:lpstr>La BDD</vt:lpstr>
      <vt:lpstr>La table products</vt:lpstr>
      <vt:lpstr>PDO : PHP DATA OBJECTS</vt:lpstr>
      <vt:lpstr>Ma fonction PDO</vt:lpstr>
      <vt:lpstr>LES FONCTIONS</vt:lpstr>
      <vt:lpstr>La fonction filters()</vt:lpstr>
      <vt:lpstr>La fonction getStar()</vt:lpstr>
      <vt:lpstr>CONCLUSION : apprentissage et défis surmontés</vt:lpstr>
      <vt:lpstr>Apprentissage</vt:lpstr>
      <vt:lpstr>Défis surmontés </vt:lpstr>
      <vt:lpstr>MERCI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boutique du Chaman :</dc:title>
  <dc:creator>Benoit Paluch</dc:creator>
  <cp:lastModifiedBy>Benoit Paluch</cp:lastModifiedBy>
  <cp:revision>2</cp:revision>
  <dcterms:created xsi:type="dcterms:W3CDTF">2024-02-07T20:25:42Z</dcterms:created>
  <dcterms:modified xsi:type="dcterms:W3CDTF">2024-02-12T17:54:23Z</dcterms:modified>
</cp:coreProperties>
</file>