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3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7DFEF-361A-A953-D7F1-3015639A2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9A324C-D81B-7448-2DE3-8561487F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6F96-93B3-C6A9-729D-663EE77F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FACDF-3C14-0E50-9602-B3D36EA4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70806-DB81-A677-5687-D9A7598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5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FC2D-94B9-AEF6-CB9E-6A365426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C2EB63-92CD-FD62-DFC6-74AB668F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A0D91-7239-1576-DBCE-EC01083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DE66B-FD3C-F8EB-53AA-B9DFF20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4076E-47F6-80A8-F1F7-AB21AA1F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2C2B02-75DB-6EF5-DF99-F2345CC4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84D6ED-C0DA-8EC3-2F42-662D0350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3B8E2-FBF8-BD99-DB0A-5DD488F3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68A3E-4DB5-AF0B-F30E-FD83F82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4E780-6CBD-A9BA-0A27-5222AD4C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F5E48-77E9-9BEE-6E8C-DB240E43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7CCDD-8F51-5D54-CC23-DF36E9FB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94A11-3DD4-1E69-DD84-4F25DC5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E6D6C-8F90-9AD0-BE94-8043063E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40B02-9B43-4751-9556-B271BD2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2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D668D-30DB-8F45-20C7-152A6B00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01DA8-9DC0-7655-2029-BC2F07C2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1F8F1-4D24-5178-93C0-4F07B001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D08CC-1BB9-AE53-09CB-5B92ACC8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B7C97-E5AF-0653-98FF-65624FC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2D4DF-156A-7114-CE5E-8F367703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29F7D-DDCD-490F-FA89-95A997C4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8F440-F7D2-99D0-28F9-0A3A4863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88A31C-64C4-526D-4CC7-70F2501A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783200-47F9-1EEC-F353-B3BAB8FF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D76D86-AFAE-00FE-9AE6-9CED4C2A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8C14A-AA39-0E05-591D-DD3270EC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AA1FC-96E4-F8AA-66DD-F1ACDC5C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B60739-4D6A-1DD2-05E2-35B2BB9D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1F70A6-3835-1648-E940-F04ACBFBD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475B8E-2060-1369-25D4-86A61816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DD86E5-A027-669E-E280-84A5F93E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63AC1A-4CD1-73FD-48CC-8CBB98CC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12DDE1-99C7-7125-32F4-FBB96EF6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F5671-3186-91AA-D5CC-6A9CBA6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778990-03FF-D457-73C0-DECB968C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C10EFE-F5E1-9168-AB61-687F3D04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F1B765-A9E9-6749-9D27-03B5ABA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8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85840B-67EA-BC91-7FE4-A0A3AD9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126867-5772-3CC3-4693-FD84CDB8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0D557-90AC-2EC2-505C-D26B5F84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1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1B6FA-CAD9-C513-29D8-5AA2AEEC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35533-B185-3889-F753-173F23C3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430071-3F83-65D3-6E27-5809BDBCF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E5005-4486-8B2B-EAE8-BA0DCD5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04C6C-BB11-8C52-3391-5D547057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E3618-065C-91C7-2A89-B7E48034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89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A0706-55D0-2D21-924B-803070F6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EE9F88-2215-9166-01FD-DAACF3479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6E383E-AB07-1EDA-CE81-47120CAB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4E33B7-4082-A319-E93A-5DDA08D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3FD0-F20C-6AEC-9FA4-5F24615A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F8367-01D8-A0F3-39DD-F94D88A6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CC6D1D-9DA2-DF5B-7AD2-BF686997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471F5-4FF8-B057-313F-36407A76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EFF3C-54AE-CB73-5D78-894A25DCA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7B7B-6252-4410-8A06-DA6F65E92957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B5C3D-7778-4201-AB3E-2E31C5054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7FAD0-82AA-4178-582F-6E4F1CDC6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localhost:8000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09F6-79DF-FE5A-5414-D8A1222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117"/>
            <a:ext cx="9144000" cy="999845"/>
          </a:xfrm>
        </p:spPr>
        <p:txBody>
          <a:bodyPr/>
          <a:lstStyle/>
          <a:p>
            <a:r>
              <a:rPr lang="fr-FR" dirty="0"/>
              <a:t>La boutique du Chaman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5BBE7A-9C5C-38B9-3CA3-E03DA949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99845"/>
          </a:xfrm>
        </p:spPr>
        <p:txBody>
          <a:bodyPr/>
          <a:lstStyle/>
          <a:p>
            <a:r>
              <a:rPr lang="fr-FR" b="1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Création d’un site web dynamique qui interagit avec une base de données relationnelle en PHP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73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EC24B-7D79-2ACC-06C2-759E52E5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getStar</a:t>
            </a:r>
            <a:r>
              <a:rPr lang="fr-FR" dirty="0"/>
              <a:t>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016C3F-53B6-8FB4-7558-B355118C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29" y="1441302"/>
            <a:ext cx="6454589" cy="5192098"/>
          </a:xfrm>
        </p:spPr>
      </p:pic>
    </p:spTree>
    <p:extLst>
      <p:ext uri="{BB962C8B-B14F-4D97-AF65-F5344CB8AC3E}">
        <p14:creationId xmlns:p14="http://schemas.microsoft.com/office/powerpoint/2010/main" val="223900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66C42-BAEE-FE79-3C6C-073FD5E2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: apprentissage et défis surmontés</a:t>
            </a:r>
          </a:p>
        </p:txBody>
      </p:sp>
      <p:pic>
        <p:nvPicPr>
          <p:cNvPr id="5122" name="Picture 2" descr="Link de Zelda breath of the wild apres avoir surmontés défis et difficulté, en ressort plein d'apprentissage">
            <a:extLst>
              <a:ext uri="{FF2B5EF4-FFF2-40B4-BE49-F238E27FC236}">
                <a16:creationId xmlns:a16="http://schemas.microsoft.com/office/drawing/2014/main" id="{08FC413C-BEB4-F29B-3448-521AE6B9B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4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2F00F-3094-A0C3-C4D9-15DEF42F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C4325-5C76-8AA2-E2A3-C370ED06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798"/>
            <a:ext cx="6907306" cy="3343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Mise en place de filtres pour le catalogue :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Requêtes SQL 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Utiliser des jointures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Utiliser des clauses WHERE, ORDER BY</a:t>
            </a:r>
            <a:endParaRPr lang="fr-FR" dirty="0"/>
          </a:p>
        </p:txBody>
      </p:sp>
      <p:pic>
        <p:nvPicPr>
          <p:cNvPr id="7172" name="Picture 4" descr="Link de Zelda breath of the wild apprend a fabriquer des filtres. Image 2 de 4">
            <a:extLst>
              <a:ext uri="{FF2B5EF4-FFF2-40B4-BE49-F238E27FC236}">
                <a16:creationId xmlns:a16="http://schemas.microsoft.com/office/drawing/2014/main" id="{1AC7A466-0236-AD64-B6F2-100B35B7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900798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F7EC2-250A-83F1-6ED7-D8C45064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Défis surmontés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7943A-123F-F261-3591-9790499D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30"/>
            <a:ext cx="6898341" cy="2602940"/>
          </a:xfrm>
        </p:spPr>
        <p:txBody>
          <a:bodyPr>
            <a:normAutofit/>
          </a:bodyPr>
          <a:lstStyle/>
          <a:p>
            <a:r>
              <a:rPr lang="fr-FR" dirty="0"/>
              <a:t>Application du code à un projet déjà existant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Débugger un code qui n’est pas le mien</a:t>
            </a:r>
          </a:p>
          <a:p>
            <a:endParaRPr lang="fr-FR" dirty="0"/>
          </a:p>
          <a:p>
            <a:r>
              <a:rPr lang="fr-FR" dirty="0"/>
              <a:t>Transmettre ce que j’ai compris</a:t>
            </a:r>
          </a:p>
        </p:txBody>
      </p:sp>
      <p:pic>
        <p:nvPicPr>
          <p:cNvPr id="8194" name="Picture 2" descr="Link de Zelda breath of the wild surmonte les difficultés">
            <a:extLst>
              <a:ext uri="{FF2B5EF4-FFF2-40B4-BE49-F238E27FC236}">
                <a16:creationId xmlns:a16="http://schemas.microsoft.com/office/drawing/2014/main" id="{AAAEA099-E6F9-15A4-3F20-D67FB353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47" y="18256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6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A2CFF-6EDF-7E3D-8FA9-D1A6981F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!</a:t>
            </a:r>
          </a:p>
        </p:txBody>
      </p:sp>
      <p:pic>
        <p:nvPicPr>
          <p:cNvPr id="11266" name="Picture 2" descr="Link de Zelda &quot;breath of the wild&quot; travaille sur son pc">
            <a:hlinkClick r:id="rId2"/>
            <a:extLst>
              <a:ext uri="{FF2B5EF4-FFF2-40B4-BE49-F238E27FC236}">
                <a16:creationId xmlns:a16="http://schemas.microsoft.com/office/drawing/2014/main" id="{A6A507AF-E603-30BB-4137-39CF8806B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1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09589-FFEE-72DB-E786-D95B1FDC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58" y="1491738"/>
            <a:ext cx="9125953" cy="3874523"/>
          </a:xfrm>
        </p:spPr>
        <p:txBody>
          <a:bodyPr>
            <a:normAutofit lnSpcReduction="10000"/>
          </a:bodyPr>
          <a:lstStyle/>
          <a:p>
            <a:r>
              <a:rPr lang="fr-FR" sz="3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La base de données</a:t>
            </a:r>
          </a:p>
          <a:p>
            <a:endParaRPr lang="fr-FR" sz="32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Nunito Sans" pitchFamily="2" charset="0"/>
              </a:rPr>
              <a:t>PDO : interagir avec la base de données</a:t>
            </a:r>
          </a:p>
          <a:p>
            <a:endParaRPr lang="fr-FR" sz="3200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Nunito Sans" pitchFamily="2" charset="0"/>
              </a:rPr>
              <a:t>Les fonctions pour requêter la base de données</a:t>
            </a:r>
          </a:p>
          <a:p>
            <a:endParaRPr lang="fr-FR" sz="3200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Nunito Sans" pitchFamily="2" charset="0"/>
              </a:rPr>
              <a:t>Conclusion</a:t>
            </a:r>
          </a:p>
        </p:txBody>
      </p:sp>
      <p:pic>
        <p:nvPicPr>
          <p:cNvPr id="9218" name="Picture 2" descr="Link de Zelda breath of the wild s'entraine en pensant a l'aventure qui l'attend. Image 2 de 4">
            <a:extLst>
              <a:ext uri="{FF2B5EF4-FFF2-40B4-BE49-F238E27FC236}">
                <a16:creationId xmlns:a16="http://schemas.microsoft.com/office/drawing/2014/main" id="{F9E1A1CD-A0BE-0D12-F113-1575CF5B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54" y="224399"/>
            <a:ext cx="2321578" cy="23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CE9B-4257-9225-5426-6DBAA95C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87A35-FB4A-A41B-832E-1C80E57A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0658"/>
            <a:ext cx="10515600" cy="1281393"/>
          </a:xfrm>
        </p:spPr>
        <p:txBody>
          <a:bodyPr/>
          <a:lstStyle/>
          <a:p>
            <a:pPr algn="ctr"/>
            <a:r>
              <a:rPr lang="fr-FR" dirty="0"/>
              <a:t>LA BASE DE DONNEES</a:t>
            </a:r>
          </a:p>
        </p:txBody>
      </p:sp>
      <p:pic>
        <p:nvPicPr>
          <p:cNvPr id="4" name="Picture 2" descr="Represente le PDO PHP DATA OBJECTS dans le monde de Zelda breath of the wild">
            <a:extLst>
              <a:ext uri="{FF2B5EF4-FFF2-40B4-BE49-F238E27FC236}">
                <a16:creationId xmlns:a16="http://schemas.microsoft.com/office/drawing/2014/main" id="{150C0044-C6EB-82FF-9523-189E3034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64" y="3379375"/>
            <a:ext cx="2161726" cy="216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e &quot;base de données représentée dans le monde de &quot;Zelda breath of the wild&quot;">
            <a:extLst>
              <a:ext uri="{FF2B5EF4-FFF2-40B4-BE49-F238E27FC236}">
                <a16:creationId xmlns:a16="http://schemas.microsoft.com/office/drawing/2014/main" id="{90513F6A-E9B8-7287-C7B9-5A2C6D05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0" y="2164977"/>
            <a:ext cx="3850340" cy="38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28B2E-95FC-2E72-D51D-E70EDED1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CEE365-D2FE-4D65-199A-49EB0D12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2" y="1212483"/>
            <a:ext cx="8978692" cy="5645517"/>
          </a:xfrm>
        </p:spPr>
      </p:pic>
      <p:pic>
        <p:nvPicPr>
          <p:cNvPr id="10242" name="Picture 2" descr="Link de Zelda &quot;breath of the wild&quot; porte plusieurs table de cuisine difficilement ">
            <a:extLst>
              <a:ext uri="{FF2B5EF4-FFF2-40B4-BE49-F238E27FC236}">
                <a16:creationId xmlns:a16="http://schemas.microsoft.com/office/drawing/2014/main" id="{3DE2B1F8-1DD7-FA2E-5CD2-59A85D5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06" y="121024"/>
            <a:ext cx="2187102" cy="218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E38A2-25B5-87F5-CF19-CB2BC34A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5"/>
            <a:ext cx="10515600" cy="1325563"/>
          </a:xfrm>
        </p:spPr>
        <p:txBody>
          <a:bodyPr/>
          <a:lstStyle/>
          <a:p>
            <a:r>
              <a:rPr lang="fr-FR" dirty="0"/>
              <a:t>La table </a:t>
            </a:r>
            <a:r>
              <a:rPr lang="fr-FR" dirty="0" err="1"/>
              <a:t>products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7DF81AB-B8DB-4D8E-56CD-68FC59599EF2}"/>
              </a:ext>
            </a:extLst>
          </p:cNvPr>
          <p:cNvSpPr txBox="1">
            <a:spLocks/>
          </p:cNvSpPr>
          <p:nvPr/>
        </p:nvSpPr>
        <p:spPr>
          <a:xfrm>
            <a:off x="838200" y="3357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table </a:t>
            </a:r>
            <a:r>
              <a:rPr lang="fr-FR" dirty="0" err="1"/>
              <a:t>medecins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1E766C-423D-34CE-13E6-C0556EC1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589956"/>
            <a:ext cx="11004884" cy="16277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C02294-5FA2-D93B-9E6B-0CDD77F6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" y="4682843"/>
            <a:ext cx="11004884" cy="12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71CE4-A9B6-B094-9D87-D39B3733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0658"/>
            <a:ext cx="10515600" cy="1281393"/>
          </a:xfrm>
        </p:spPr>
        <p:txBody>
          <a:bodyPr/>
          <a:lstStyle/>
          <a:p>
            <a:pPr algn="ctr"/>
            <a:r>
              <a:rPr lang="fr-FR" dirty="0"/>
              <a:t>PDO : PHP DATA OBJECTS</a:t>
            </a:r>
          </a:p>
        </p:txBody>
      </p:sp>
      <p:pic>
        <p:nvPicPr>
          <p:cNvPr id="2050" name="Picture 2" descr="Represente le PDO PHP DATA OBJECTS dans le monde de Zelda breath of the wild">
            <a:extLst>
              <a:ext uri="{FF2B5EF4-FFF2-40B4-BE49-F238E27FC236}">
                <a16:creationId xmlns:a16="http://schemas.microsoft.com/office/drawing/2014/main" id="{876DCB0F-AF55-61A0-CF67-8CD05731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28" y="2147045"/>
            <a:ext cx="3850341" cy="38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3817A-B490-598A-6AC0-25E031F8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fonction PDO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F1CAED-6F26-9057-55C5-EC0E21EBB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2796"/>
            <a:ext cx="10515599" cy="5056995"/>
          </a:xfrm>
        </p:spPr>
      </p:pic>
    </p:spTree>
    <p:extLst>
      <p:ext uri="{BB962C8B-B14F-4D97-AF65-F5344CB8AC3E}">
        <p14:creationId xmlns:p14="http://schemas.microsoft.com/office/powerpoint/2010/main" val="96236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A1C94-4428-C698-0496-A30AAC4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FONCTIONS</a:t>
            </a:r>
          </a:p>
        </p:txBody>
      </p:sp>
      <p:pic>
        <p:nvPicPr>
          <p:cNvPr id="4100" name="Picture 4" descr="Link de Zelda breath of the wild qui interroge les dieux tel une requête SQL grâce a une fonction PHP">
            <a:extLst>
              <a:ext uri="{FF2B5EF4-FFF2-40B4-BE49-F238E27FC236}">
                <a16:creationId xmlns:a16="http://schemas.microsoft.com/office/drawing/2014/main" id="{910A9D14-8074-574D-3F05-4FE79BA15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80DA4-8B7D-E36C-8ECE-202B9E65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filters</a:t>
            </a:r>
            <a:r>
              <a:rPr lang="fr-FR" dirty="0"/>
              <a:t>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818DF7-7528-B434-B897-B63248AF0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381" y="1882750"/>
            <a:ext cx="9899238" cy="4237087"/>
          </a:xfrm>
        </p:spPr>
      </p:pic>
    </p:spTree>
    <p:extLst>
      <p:ext uri="{BB962C8B-B14F-4D97-AF65-F5344CB8AC3E}">
        <p14:creationId xmlns:p14="http://schemas.microsoft.com/office/powerpoint/2010/main" val="2172227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124</Words>
  <Application>Microsoft Office PowerPoint</Application>
  <PresentationFormat>Grand écran</PresentationFormat>
  <Paragraphs>34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Nunito Sans</vt:lpstr>
      <vt:lpstr>Thème Office</vt:lpstr>
      <vt:lpstr>La boutique du Chaman :</vt:lpstr>
      <vt:lpstr>Présentation PowerPoint</vt:lpstr>
      <vt:lpstr>LA BASE DE DONNEES</vt:lpstr>
      <vt:lpstr>La BDD</vt:lpstr>
      <vt:lpstr>La table products</vt:lpstr>
      <vt:lpstr>PDO : PHP DATA OBJECTS</vt:lpstr>
      <vt:lpstr>Ma fonction PDO</vt:lpstr>
      <vt:lpstr>LES FONCTIONS</vt:lpstr>
      <vt:lpstr>La fonction filters()</vt:lpstr>
      <vt:lpstr>La fonction getStar()</vt:lpstr>
      <vt:lpstr>CONCLUSION : apprentissage et défis surmontés</vt:lpstr>
      <vt:lpstr>Apprentissage</vt:lpstr>
      <vt:lpstr>Défis surmontés 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boutique du Chaman :</dc:title>
  <dc:creator>Benoit Paluch</dc:creator>
  <cp:lastModifiedBy>Benoit Paluch</cp:lastModifiedBy>
  <cp:revision>1</cp:revision>
  <dcterms:created xsi:type="dcterms:W3CDTF">2024-02-07T20:25:42Z</dcterms:created>
  <dcterms:modified xsi:type="dcterms:W3CDTF">2024-02-07T21:29:22Z</dcterms:modified>
</cp:coreProperties>
</file>