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48615"/>
            <a:ext cx="9144000" cy="822325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api execution steps</a:t>
            </a:r>
            <a:endParaRPr 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Object 5"/>
          <p:cNvGraphicFramePr/>
          <p:nvPr/>
        </p:nvGraphicFramePr>
        <p:xfrm>
          <a:off x="221615" y="1036320"/>
          <a:ext cx="11674475" cy="5336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1257915" imgH="4781550" progId="Paint.Picture">
                  <p:embed/>
                </p:oleObj>
              </mc:Choice>
              <mc:Fallback>
                <p:oleObj name="" r:id="rId1" imgW="11257915" imgH="478155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1615" y="1036320"/>
                        <a:ext cx="11674475" cy="5336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01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add code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838200" y="1690370"/>
          <a:ext cx="10515600" cy="448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1524615" imgH="4762500" progId="Paint.Picture">
                  <p:embed/>
                </p:oleObj>
              </mc:Choice>
              <mc:Fallback>
                <p:oleObj name="" r:id="rId1" imgW="11524615" imgH="47625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1690370"/>
                        <a:ext cx="10515600" cy="448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5475" y="365125"/>
            <a:ext cx="9458325" cy="745490"/>
          </a:xfrm>
        </p:spPr>
        <p:txBody>
          <a:bodyPr>
            <a:normAutofit fontScale="90000"/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run the code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838200" y="1305560"/>
          <a:ext cx="10735310" cy="422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619750" imgH="3067050" progId="Paint.Picture">
                  <p:embed/>
                </p:oleObj>
              </mc:Choice>
              <mc:Fallback>
                <p:oleObj name="" r:id="rId1" imgW="5619750" imgH="30670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1305560"/>
                        <a:ext cx="10735310" cy="422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testing apis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945515" y="1825625"/>
          <a:ext cx="10300335" cy="435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868025" imgH="4591050" progId="Paint.Picture">
                  <p:embed/>
                </p:oleObj>
              </mc:Choice>
              <mc:Fallback>
                <p:oleObj name="" r:id="rId1" imgW="10868025" imgH="45910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45515" y="1825625"/>
                        <a:ext cx="10300335" cy="435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3175" y="365125"/>
            <a:ext cx="8810625" cy="1325880"/>
          </a:xfrm>
        </p:spPr>
        <p:txBody>
          <a:bodyPr/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test apis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724025" y="1825625"/>
          <a:ext cx="8742680" cy="435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353675" imgH="5153025" progId="Paint.Picture">
                  <p:embed/>
                </p:oleObj>
              </mc:Choice>
              <mc:Fallback>
                <p:oleObj name="" r:id="rId1" imgW="10353675" imgH="51530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24025" y="1825625"/>
                        <a:ext cx="8742680" cy="435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WPS Presentation</Application>
  <PresentationFormat>Widescreen</PresentationFormat>
  <Paragraphs>10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execution steps</dc:title>
  <dc:creator/>
  <cp:lastModifiedBy>VARDHAN</cp:lastModifiedBy>
  <cp:revision>1</cp:revision>
  <dcterms:created xsi:type="dcterms:W3CDTF">2020-12-14T11:55:49Z</dcterms:created>
  <dcterms:modified xsi:type="dcterms:W3CDTF">2020-12-14T11:55:49Z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