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025"/>
            <a:ext cx="9144000" cy="87884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getproducts api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963930" y="1078865"/>
          <a:ext cx="10890250" cy="469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924540" imgH="4695825" progId="Paint.Picture">
                  <p:embed/>
                </p:oleObj>
              </mc:Choice>
              <mc:Fallback>
                <p:oleObj name="" r:id="rId1" imgW="10924540" imgH="46958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3930" y="1078865"/>
                        <a:ext cx="10890250" cy="469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265" y="365125"/>
            <a:ext cx="9233535" cy="888365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addproduct api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10590" y="1419225"/>
          <a:ext cx="10370185" cy="475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895965" imgH="4572000" progId="Paint.Picture">
                  <p:embed/>
                </p:oleObj>
              </mc:Choice>
              <mc:Fallback>
                <p:oleObj name="" r:id="rId1" imgW="10895965" imgH="4572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0590" y="1419225"/>
                        <a:ext cx="10370185" cy="4758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680" y="365125"/>
            <a:ext cx="9596120" cy="132588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deleteproduct api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07365" y="1503045"/>
          <a:ext cx="10846435" cy="457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791950" imgH="4667250" progId="Paint.Picture">
                  <p:embed/>
                </p:oleObj>
              </mc:Choice>
              <mc:Fallback>
                <p:oleObj name="" r:id="rId1" imgW="11791950" imgH="46672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1503045"/>
                        <a:ext cx="10846435" cy="457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830" y="365125"/>
            <a:ext cx="9157970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editproduct api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26110" y="1527810"/>
          <a:ext cx="10230485" cy="46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067415" imgH="5057775" progId="Paint.Picture">
                  <p:embed/>
                </p:oleObj>
              </mc:Choice>
              <mc:Fallback>
                <p:oleObj name="" r:id="rId1" imgW="11067415" imgH="5057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110" y="1527810"/>
                        <a:ext cx="10230485" cy="46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830" y="365125"/>
            <a:ext cx="9157970" cy="132588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api documentation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5940" y="1825625"/>
          <a:ext cx="992759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82200" imgH="4972050" progId="Paint.Picture">
                  <p:embed/>
                </p:oleObj>
              </mc:Choice>
              <mc:Fallback>
                <p:oleObj name="" r:id="rId1" imgW="9982200" imgH="4972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940" y="1825625"/>
                        <a:ext cx="992759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react intro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9400" y="1178560"/>
          <a:ext cx="11029315" cy="499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39550" imgH="4857750" progId="Paint.Picture">
                  <p:embed/>
                </p:oleObj>
              </mc:Choice>
              <mc:Fallback>
                <p:oleObj name="" r:id="rId1" imgW="11639550" imgH="48577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400" y="1178560"/>
                        <a:ext cx="11029315" cy="499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getproducts api</dc:title>
  <dc:creator/>
  <cp:lastModifiedBy>VARDHAN</cp:lastModifiedBy>
  <cp:revision>1</cp:revision>
  <dcterms:created xsi:type="dcterms:W3CDTF">2020-12-15T07:50:54Z</dcterms:created>
  <dcterms:modified xsi:type="dcterms:W3CDTF">2020-12-15T07:50:54Z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