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90" d="100"/>
          <a:sy n="90" d="100"/>
        </p:scale>
        <p:origin x="121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F409-3E50-47A5-962F-38839BB1F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78362-C240-4C9C-86B3-584ECC4D4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B2F71-CF39-4838-8560-340854DF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CCD0-B112-41E9-B32A-68748A199AE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185B1-9012-4E52-911A-67B8756B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F5FF2-7F60-404E-A724-87DF77A5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188E-E247-4C9D-A88A-E64FAFEC1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9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87CA-58C8-4A26-ACEA-706EECDD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BBBBE-8933-46E9-B444-97066E857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8EA61-A68E-4898-924A-A56BCEF0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CCD0-B112-41E9-B32A-68748A199AE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597EE-6133-4BD6-9ECD-93A310B0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83265-858B-4936-AE9E-725F9EDD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188E-E247-4C9D-A88A-E64FAFEC1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3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DD5E4-FA3E-44B2-BF06-746FC711F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845E2-7931-467B-BEE5-7EC56CDBF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8510D-5890-4FB3-A080-F4733A26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CCD0-B112-41E9-B32A-68748A199AE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F7F04-628E-488F-A924-3174FE63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5C718-EC44-4D3A-911A-C9F416E0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188E-E247-4C9D-A88A-E64FAFEC1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7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004B-0245-4C89-A3AF-899D8F38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C952-51DB-4F76-92C4-69CC6C9E1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06B69-C98B-49ED-8427-D118B338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CCD0-B112-41E9-B32A-68748A199AE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11F61-4293-4FC8-9245-B646FCDE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53958-97EB-484C-8BB6-6B7DC835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188E-E247-4C9D-A88A-E64FAFEC1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2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DCC82-8BA0-4767-AE41-ED5BDFE4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8143D-DD61-49E8-A148-30FA5AD13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A9B7D-BCE2-49CB-9A57-65A4E141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CCD0-B112-41E9-B32A-68748A199AE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11AB-2783-409F-B382-2EC8DB7E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3E243-8479-450E-9FDD-63DDBE26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188E-E247-4C9D-A88A-E64FAFEC1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B489-0110-49E2-ADD2-4006E92E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6771-E1A3-4DD9-A3CE-17800BD1C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08A30-6C87-4156-85C5-E69BFBCFC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797D1-859C-4FF0-A995-C14BA69F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CCD0-B112-41E9-B32A-68748A199AE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47247-91D0-4FB1-B6A6-7A21BC52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811F0-2CBA-4FC2-8A22-2A0D7DD9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188E-E247-4C9D-A88A-E64FAFEC1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2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2972-50B9-424E-B559-C6D37037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C1139-5AB3-4095-960D-1F954352A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EC6F4-AFC6-4483-8D2A-47E701130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A1442-E1A6-4663-8FE6-9B41E4B12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13B2D-14C2-47A7-96A9-2E47BADD1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7EF59-4308-43CB-8D45-68EBECDB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CCD0-B112-41E9-B32A-68748A199AE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22E6E-EFE5-4993-9DD9-458AE137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43A20-4812-4496-814E-DEB9A476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188E-E247-4C9D-A88A-E64FAFEC1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9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E42E-4D1E-47CC-A0A2-50967E9D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1E1C8-A986-4495-AD50-5B97B001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CCD0-B112-41E9-B32A-68748A199AE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59167-0414-4708-976F-E08CE391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01F5F-B97D-4467-A43D-184AEF0B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188E-E247-4C9D-A88A-E64FAFEC1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1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D2CD8C-39D7-44F2-9935-2B8A35DF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CCD0-B112-41E9-B32A-68748A199AE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5E053-DD6A-4A6C-9D56-0E958B54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4A287-1EAB-48B8-8D04-D094D3C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188E-E247-4C9D-A88A-E64FAFEC1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8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0E71-1A41-4478-926E-A3AD67A81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D8959-2C56-4FF9-97F5-D6A33333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CB298-3929-447C-ADE7-1E6313C06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239FD-6322-4C34-B160-EEAF4DAC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CCD0-B112-41E9-B32A-68748A199AE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42E37-D6A5-4CFD-A701-9FCE197A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9161C-A242-4C67-91CA-5DA7AC01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188E-E247-4C9D-A88A-E64FAFEC1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9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A7C0-7637-43C2-A9A4-DCDD514A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7D708-41D0-4625-A0EC-50E5B20F3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1B71E-4A97-407B-9CD7-B06D2279B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B1DD9-5709-40D4-B531-0067183D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CCD0-B112-41E9-B32A-68748A199AE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659D8-6A9B-4A72-9DFA-2A6FBFB9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EAAB7-3D62-40AA-B1D2-DF74BAA0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188E-E247-4C9D-A88A-E64FAFEC1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0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88B77-F97E-4785-8A2D-16C6DB70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C3365-3BEA-4668-A3BB-F6836626D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0C72F-B7BC-47AA-BF3A-C48B57F7B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ECCD0-B112-41E9-B32A-68748A199AE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3FE1B-F88B-4FC8-A7C0-DC49DED29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9A952-73DA-4337-8347-C863342E4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4188E-E247-4C9D-A88A-E64FAFEC1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2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7FA212E-073C-474F-B576-CB428376B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66538"/>
              </p:ext>
            </p:extLst>
          </p:nvPr>
        </p:nvGraphicFramePr>
        <p:xfrm>
          <a:off x="57915" y="710110"/>
          <a:ext cx="10974422" cy="6058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72">
                  <a:extLst>
                    <a:ext uri="{9D8B030D-6E8A-4147-A177-3AD203B41FA5}">
                      <a16:colId xmlns:a16="http://schemas.microsoft.com/office/drawing/2014/main" val="2534164676"/>
                    </a:ext>
                  </a:extLst>
                </a:gridCol>
                <a:gridCol w="10559850">
                  <a:extLst>
                    <a:ext uri="{9D8B030D-6E8A-4147-A177-3AD203B41FA5}">
                      <a16:colId xmlns:a16="http://schemas.microsoft.com/office/drawing/2014/main" val="2448380956"/>
                    </a:ext>
                  </a:extLst>
                </a:gridCol>
              </a:tblGrid>
              <a:tr h="93740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</a:rPr>
                        <a:t>입력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7554" marR="107554" marT="53777" marB="537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7554" marR="107554" marT="53777" marB="53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922308"/>
                  </a:ext>
                </a:extLst>
              </a:tr>
              <a:tr h="176838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통각 수용기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7554" marR="107554" marT="53777" marB="537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7554" marR="107554" marT="53777" marB="53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45572"/>
                  </a:ext>
                </a:extLst>
              </a:tr>
              <a:tr h="16259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말초 신경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7554" marR="107554" marT="53777" marB="537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7554" marR="107554" marT="53777" marB="53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264710"/>
                  </a:ext>
                </a:extLst>
              </a:tr>
              <a:tr h="8091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중추 신경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7554" marR="107554" marT="53777" marB="537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7554" marR="107554" marT="53777" marB="53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250637"/>
                  </a:ext>
                </a:extLst>
              </a:tr>
              <a:tr h="9176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결론</a:t>
                      </a:r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7554" marR="107554" marT="53777" marB="537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7554" marR="107554" marT="53777" marB="53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616952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2458439E-C84F-499D-BE50-47C192A21B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2274" y="0"/>
            <a:ext cx="6106160" cy="520128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E3DF695-DDEB-48F6-BE53-4624C8107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4" y="95706"/>
            <a:ext cx="10513796" cy="6666588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D50BD45-D6F9-4EA3-9473-612EE15E91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59" t="29254" r="67325" b="68822"/>
          <a:stretch/>
        </p:blipFill>
        <p:spPr>
          <a:xfrm>
            <a:off x="6352649" y="2890883"/>
            <a:ext cx="296022" cy="1282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C0A1B5-C29E-4769-B0A5-8497925414AE}"/>
              </a:ext>
            </a:extLst>
          </p:cNvPr>
          <p:cNvSpPr/>
          <p:nvPr/>
        </p:nvSpPr>
        <p:spPr>
          <a:xfrm>
            <a:off x="7809342" y="5201285"/>
            <a:ext cx="2852257" cy="620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057E88-BA20-491E-9B61-ECD1E7E74D8D}"/>
              </a:ext>
            </a:extLst>
          </p:cNvPr>
          <p:cNvSpPr/>
          <p:nvPr/>
        </p:nvSpPr>
        <p:spPr>
          <a:xfrm>
            <a:off x="7826595" y="5914239"/>
            <a:ext cx="2852257" cy="117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6CF321-D1B7-4492-84F3-30BFCBE3D938}"/>
              </a:ext>
            </a:extLst>
          </p:cNvPr>
          <p:cNvSpPr/>
          <p:nvPr/>
        </p:nvSpPr>
        <p:spPr>
          <a:xfrm>
            <a:off x="9623462" y="5201285"/>
            <a:ext cx="2852257" cy="1684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21C426-578D-44CA-966A-C19F42018D06}"/>
              </a:ext>
            </a:extLst>
          </p:cNvPr>
          <p:cNvCxnSpPr>
            <a:cxnSpLocks/>
          </p:cNvCxnSpPr>
          <p:nvPr/>
        </p:nvCxnSpPr>
        <p:spPr>
          <a:xfrm>
            <a:off x="8908300" y="2952925"/>
            <a:ext cx="0" cy="310088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F8C89C-04CA-4BE8-96B2-C412307F49DD}"/>
              </a:ext>
            </a:extLst>
          </p:cNvPr>
          <p:cNvCxnSpPr>
            <a:cxnSpLocks/>
          </p:cNvCxnSpPr>
          <p:nvPr/>
        </p:nvCxnSpPr>
        <p:spPr>
          <a:xfrm flipV="1">
            <a:off x="8908300" y="2952925"/>
            <a:ext cx="0" cy="224197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889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Benzene</dc:creator>
  <cp:lastModifiedBy>Kim Benzene</cp:lastModifiedBy>
  <cp:revision>6</cp:revision>
  <dcterms:created xsi:type="dcterms:W3CDTF">2021-03-25T12:43:12Z</dcterms:created>
  <dcterms:modified xsi:type="dcterms:W3CDTF">2021-03-26T08:49:48Z</dcterms:modified>
</cp:coreProperties>
</file>