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285C3-AE9B-4069-B5EA-EBA65F2B1157}" type="datetimeFigureOut">
              <a:rPr lang="de-DE" smtClean="0"/>
              <a:t>21.07.2025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CB49A-5A4E-4723-AFAB-D4BBD9AFB4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91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CB49A-5A4E-4723-AFAB-D4BBD9AFB4C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60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7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21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71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08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2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5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6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2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4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5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8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4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6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1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Earthquake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Capstone Project</a:t>
            </a:r>
          </a:p>
          <a:p>
            <a:r>
              <a:rPr lang="en-GB" noProof="0" dirty="0"/>
              <a:t>Presented by Jochen Benzenhöfer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 Add support for IoT edge devices (More Sources)</a:t>
            </a:r>
          </a:p>
          <a:p>
            <a:r>
              <a:rPr lang="en-GB" noProof="0" dirty="0"/>
              <a:t> Improve AI model accuracy and generalization</a:t>
            </a:r>
          </a:p>
          <a:p>
            <a:r>
              <a:rPr lang="en-GB" noProof="0" dirty="0"/>
              <a:t> Enhance dashboard UI with alert maps</a:t>
            </a:r>
          </a:p>
          <a:p>
            <a:r>
              <a:rPr lang="en-GB" noProof="0" dirty="0"/>
              <a:t> Improve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This project showcases an end-to-end system for predicting and monitoring earthquakes using:</a:t>
            </a:r>
          </a:p>
          <a:p>
            <a:r>
              <a:rPr lang="en-GB" noProof="0" dirty="0"/>
              <a:t>- Public seismic data</a:t>
            </a:r>
          </a:p>
          <a:p>
            <a:r>
              <a:rPr lang="en-GB" noProof="0" dirty="0"/>
              <a:t>- AI/ML </a:t>
            </a:r>
            <a:r>
              <a:rPr lang="en-GB" noProof="0" dirty="0" err="1"/>
              <a:t>modeling</a:t>
            </a:r>
            <a:endParaRPr lang="en-GB" noProof="0" dirty="0"/>
          </a:p>
          <a:p>
            <a:r>
              <a:rPr lang="en-GB" noProof="0" dirty="0"/>
              <a:t>- AWS scalable infrastructure</a:t>
            </a:r>
          </a:p>
          <a:p>
            <a:r>
              <a:rPr lang="en-GB" noProof="0" dirty="0"/>
              <a:t>- Node-RED visualization</a:t>
            </a:r>
          </a:p>
          <a:p>
            <a:endParaRPr lang="en-GB" noProof="0" dirty="0"/>
          </a:p>
          <a:p>
            <a:r>
              <a:rPr lang="en-GB" noProof="0" dirty="0"/>
              <a:t>Impact:</a:t>
            </a:r>
          </a:p>
          <a:p>
            <a:r>
              <a:rPr lang="en-GB" noProof="0" dirty="0"/>
              <a:t>- Early warnings can save lives and reduce damage</a:t>
            </a:r>
          </a:p>
          <a:p>
            <a:r>
              <a:rPr lang="en-GB" noProof="0" dirty="0"/>
              <a:t>- Demonstrates effective use of cloud + 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Earthquake Predictor aims to use publicly available seismic data combined with AI to forecast potential earthquake events.</a:t>
            </a:r>
          </a:p>
          <a:p>
            <a:r>
              <a:rPr lang="en-GB" noProof="0" dirty="0"/>
              <a:t>The system is deployed entirely on AWS infrastructure and features a real-time dashboard built with Node-RED.</a:t>
            </a:r>
          </a:p>
          <a:p>
            <a:r>
              <a:rPr lang="en-GB" noProof="0" dirty="0"/>
              <a:t>Infrastructure deployed by Terraform</a:t>
            </a:r>
          </a:p>
          <a:p>
            <a:r>
              <a:rPr lang="en-GB" noProof="0" dirty="0"/>
              <a:t>Key objectives:</a:t>
            </a:r>
          </a:p>
          <a:p>
            <a:pPr lvl="1"/>
            <a:r>
              <a:rPr lang="en-GB" noProof="0" dirty="0"/>
              <a:t>Predict earthquakes using AI</a:t>
            </a:r>
          </a:p>
          <a:p>
            <a:pPr lvl="1"/>
            <a:r>
              <a:rPr lang="en-GB" noProof="0" dirty="0"/>
              <a:t>Provide real-time insights via a dashboard</a:t>
            </a:r>
          </a:p>
          <a:p>
            <a:pPr lvl="1"/>
            <a:r>
              <a:rPr lang="en-GB" noProof="0" dirty="0"/>
              <a:t>Ensure scalability and reliability via AWS services</a:t>
            </a:r>
          </a:p>
          <a:p>
            <a:pPr lvl="1"/>
            <a:r>
              <a:rPr lang="en-GB" noProof="0" dirty="0"/>
              <a:t>Fully </a:t>
            </a:r>
            <a:r>
              <a:rPr lang="en-GB" noProof="0" dirty="0" err="1"/>
              <a:t>automised</a:t>
            </a:r>
            <a:r>
              <a:rPr lang="en-GB" noProof="0" dirty="0"/>
              <a:t> 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Python Backend with AI model for prediction</a:t>
            </a:r>
          </a:p>
          <a:p>
            <a:r>
              <a:rPr lang="en-GB" noProof="0" dirty="0"/>
              <a:t>Node-RED Dashboard for visualization</a:t>
            </a:r>
          </a:p>
          <a:p>
            <a:r>
              <a:rPr lang="en-GB" noProof="0" dirty="0"/>
              <a:t>AWS Infrastructure:</a:t>
            </a:r>
          </a:p>
          <a:p>
            <a:pPr lvl="1"/>
            <a:r>
              <a:rPr lang="en-GB" noProof="0" dirty="0"/>
              <a:t>  EC2 Instances for frontend/backend</a:t>
            </a:r>
          </a:p>
          <a:p>
            <a:pPr lvl="1"/>
            <a:r>
              <a:rPr lang="en-GB" noProof="0" dirty="0"/>
              <a:t>  RDS for relational data storage</a:t>
            </a:r>
          </a:p>
          <a:p>
            <a:pPr lvl="1"/>
            <a:r>
              <a:rPr lang="en-GB" noProof="0" dirty="0"/>
              <a:t>  Application Load Balancer</a:t>
            </a:r>
          </a:p>
          <a:p>
            <a:pPr lvl="1"/>
            <a:r>
              <a:rPr lang="en-GB" noProof="0" dirty="0"/>
              <a:t>  Auto Scaling Group</a:t>
            </a:r>
          </a:p>
          <a:p>
            <a:pPr lvl="1"/>
            <a:r>
              <a:rPr lang="en-GB" noProof="0" dirty="0"/>
              <a:t>  Networking: VPC, IGW, Security Groups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8D9C4-5542-FD9B-AC1B-8E21A136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481A3327-ABFC-5182-FFED-B2E2F1B352F3}"/>
              </a:ext>
            </a:extLst>
          </p:cNvPr>
          <p:cNvSpPr/>
          <p:nvPr/>
        </p:nvSpPr>
        <p:spPr>
          <a:xfrm>
            <a:off x="0" y="1"/>
            <a:ext cx="12192000" cy="6869588"/>
          </a:xfrm>
          <a:custGeom>
            <a:avLst/>
            <a:gdLst>
              <a:gd name="connsiteX0" fmla="*/ 0 w 6304521"/>
              <a:gd name="connsiteY0" fmla="*/ 0 h 6869588"/>
              <a:gd name="connsiteX1" fmla="*/ 6304521 w 6304521"/>
              <a:gd name="connsiteY1" fmla="*/ 0 h 6869588"/>
              <a:gd name="connsiteX2" fmla="*/ 6304521 w 6304521"/>
              <a:gd name="connsiteY2" fmla="*/ 6869588 h 6869588"/>
              <a:gd name="connsiteX3" fmla="*/ 0 w 6304521"/>
              <a:gd name="connsiteY3" fmla="*/ 6869588 h 6869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4521" h="6869588">
                <a:moveTo>
                  <a:pt x="0" y="0"/>
                </a:moveTo>
                <a:lnTo>
                  <a:pt x="6304521" y="0"/>
                </a:lnTo>
                <a:lnTo>
                  <a:pt x="6304521" y="6869588"/>
                </a:lnTo>
                <a:lnTo>
                  <a:pt x="0" y="6869588"/>
                </a:lnTo>
                <a:close/>
              </a:path>
            </a:pathLst>
          </a:custGeom>
          <a:solidFill>
            <a:srgbClr val="FFFFFF"/>
          </a:solidFill>
          <a:ln w="806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noProof="0" dirty="0"/>
          </a:p>
        </p:txBody>
      </p:sp>
      <p:grpSp>
        <p:nvGrpSpPr>
          <p:cNvPr id="11" name="Inhaltsplatzhalter 6">
            <a:extLst>
              <a:ext uri="{FF2B5EF4-FFF2-40B4-BE49-F238E27FC236}">
                <a16:creationId xmlns:a16="http://schemas.microsoft.com/office/drawing/2014/main" id="{E99FF724-3E7C-B478-A01E-CF996FC56385}"/>
              </a:ext>
            </a:extLst>
          </p:cNvPr>
          <p:cNvGrpSpPr/>
          <p:nvPr/>
        </p:nvGrpSpPr>
        <p:grpSpPr>
          <a:xfrm>
            <a:off x="2943739" y="2"/>
            <a:ext cx="6296448" cy="6861515"/>
            <a:chOff x="1419739" y="1"/>
            <a:chExt cx="6296448" cy="6861515"/>
          </a:xfrm>
        </p:grpSpPr>
        <p:grpSp>
          <p:nvGrpSpPr>
            <p:cNvPr id="12" name="Inhaltsplatzhalter 6">
              <a:extLst>
                <a:ext uri="{FF2B5EF4-FFF2-40B4-BE49-F238E27FC236}">
                  <a16:creationId xmlns:a16="http://schemas.microsoft.com/office/drawing/2014/main" id="{D5087D8A-C27A-6186-67DC-431B98E3D306}"/>
                </a:ext>
              </a:extLst>
            </p:cNvPr>
            <p:cNvGrpSpPr/>
            <p:nvPr/>
          </p:nvGrpSpPr>
          <p:grpSpPr>
            <a:xfrm>
              <a:off x="1419739" y="1"/>
              <a:ext cx="5569935" cy="6861515"/>
              <a:chOff x="1419739" y="1"/>
              <a:chExt cx="5569935" cy="6861515"/>
            </a:xfrm>
          </p:grpSpPr>
          <p:grpSp>
            <p:nvGrpSpPr>
              <p:cNvPr id="13" name="Inhaltsplatzhalter 6">
                <a:extLst>
                  <a:ext uri="{FF2B5EF4-FFF2-40B4-BE49-F238E27FC236}">
                    <a16:creationId xmlns:a16="http://schemas.microsoft.com/office/drawing/2014/main" id="{0478B7D7-A805-7EFE-7936-86AEE9E06041}"/>
                  </a:ext>
                </a:extLst>
              </p:cNvPr>
              <p:cNvGrpSpPr/>
              <p:nvPr/>
            </p:nvGrpSpPr>
            <p:grpSpPr>
              <a:xfrm>
                <a:off x="1419739" y="1"/>
                <a:ext cx="5569935" cy="6861515"/>
                <a:chOff x="1419739" y="1"/>
                <a:chExt cx="5569935" cy="6861515"/>
              </a:xfrm>
            </p:grpSpPr>
            <p:sp>
              <p:nvSpPr>
                <p:cNvPr id="14" name="Freihandform: Form 13">
                  <a:extLst>
                    <a:ext uri="{FF2B5EF4-FFF2-40B4-BE49-F238E27FC236}">
                      <a16:creationId xmlns:a16="http://schemas.microsoft.com/office/drawing/2014/main" id="{A97936CF-A93C-B8AA-9EBD-68EF9D77B4C8}"/>
                    </a:ext>
                  </a:extLst>
                </p:cNvPr>
                <p:cNvSpPr/>
                <p:nvPr/>
              </p:nvSpPr>
              <p:spPr>
                <a:xfrm>
                  <a:off x="1419739" y="1"/>
                  <a:ext cx="5569935" cy="6861515"/>
                </a:xfrm>
                <a:custGeom>
                  <a:avLst/>
                  <a:gdLst>
                    <a:gd name="connsiteX0" fmla="*/ 0 w 5569935"/>
                    <a:gd name="connsiteY0" fmla="*/ 0 h 6861515"/>
                    <a:gd name="connsiteX1" fmla="*/ 5569936 w 5569935"/>
                    <a:gd name="connsiteY1" fmla="*/ 0 h 6861515"/>
                    <a:gd name="connsiteX2" fmla="*/ 5569936 w 5569935"/>
                    <a:gd name="connsiteY2" fmla="*/ 6861516 h 6861515"/>
                    <a:gd name="connsiteX3" fmla="*/ 0 w 5569935"/>
                    <a:gd name="connsiteY3" fmla="*/ 6861516 h 6861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69935" h="6861515">
                      <a:moveTo>
                        <a:pt x="0" y="0"/>
                      </a:moveTo>
                      <a:lnTo>
                        <a:pt x="5569936" y="0"/>
                      </a:lnTo>
                      <a:lnTo>
                        <a:pt x="5569936" y="6861516"/>
                      </a:lnTo>
                      <a:lnTo>
                        <a:pt x="0" y="6861516"/>
                      </a:lnTo>
                      <a:close/>
                    </a:path>
                  </a:pathLst>
                </a:custGeom>
                <a:noFill/>
                <a:ln w="8061" cap="flat">
                  <a:solidFill>
                    <a:srgbClr val="232F3E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noProof="0" dirty="0"/>
                </a:p>
              </p:txBody>
            </p:sp>
            <p:sp>
              <p:nvSpPr>
                <p:cNvPr id="15" name="Freihandform: Form 14">
                  <a:extLst>
                    <a:ext uri="{FF2B5EF4-FFF2-40B4-BE49-F238E27FC236}">
                      <a16:creationId xmlns:a16="http://schemas.microsoft.com/office/drawing/2014/main" id="{CC5601B8-7A49-7A6E-6CBC-1D7FE68E7E1D}"/>
                    </a:ext>
                  </a:extLst>
                </p:cNvPr>
                <p:cNvSpPr/>
                <p:nvPr/>
              </p:nvSpPr>
              <p:spPr>
                <a:xfrm>
                  <a:off x="1419739" y="1"/>
                  <a:ext cx="201809" cy="201809"/>
                </a:xfrm>
                <a:custGeom>
                  <a:avLst/>
                  <a:gdLst>
                    <a:gd name="connsiteX0" fmla="*/ 49161 w 201809"/>
                    <a:gd name="connsiteY0" fmla="*/ 57960 h 201809"/>
                    <a:gd name="connsiteX1" fmla="*/ 47223 w 201809"/>
                    <a:gd name="connsiteY1" fmla="*/ 58040 h 201809"/>
                    <a:gd name="connsiteX2" fmla="*/ 38828 w 201809"/>
                    <a:gd name="connsiteY2" fmla="*/ 59090 h 201809"/>
                    <a:gd name="connsiteX3" fmla="*/ 32128 w 201809"/>
                    <a:gd name="connsiteY3" fmla="*/ 61511 h 201809"/>
                    <a:gd name="connsiteX4" fmla="*/ 30594 w 201809"/>
                    <a:gd name="connsiteY4" fmla="*/ 62642 h 201809"/>
                    <a:gd name="connsiteX5" fmla="*/ 30191 w 201809"/>
                    <a:gd name="connsiteY5" fmla="*/ 64498 h 201809"/>
                    <a:gd name="connsiteX6" fmla="*/ 30191 w 201809"/>
                    <a:gd name="connsiteY6" fmla="*/ 67162 h 201809"/>
                    <a:gd name="connsiteX7" fmla="*/ 31402 w 201809"/>
                    <a:gd name="connsiteY7" fmla="*/ 68857 h 201809"/>
                    <a:gd name="connsiteX8" fmla="*/ 32209 w 201809"/>
                    <a:gd name="connsiteY8" fmla="*/ 68857 h 201809"/>
                    <a:gd name="connsiteX9" fmla="*/ 34065 w 201809"/>
                    <a:gd name="connsiteY9" fmla="*/ 68131 h 201809"/>
                    <a:gd name="connsiteX10" fmla="*/ 39878 w 201809"/>
                    <a:gd name="connsiteY10" fmla="*/ 66274 h 201809"/>
                    <a:gd name="connsiteX11" fmla="*/ 45609 w 201809"/>
                    <a:gd name="connsiteY11" fmla="*/ 65628 h 201809"/>
                    <a:gd name="connsiteX12" fmla="*/ 54327 w 201809"/>
                    <a:gd name="connsiteY12" fmla="*/ 68131 h 201809"/>
                    <a:gd name="connsiteX13" fmla="*/ 56910 w 201809"/>
                    <a:gd name="connsiteY13" fmla="*/ 76688 h 201809"/>
                    <a:gd name="connsiteX14" fmla="*/ 56910 w 201809"/>
                    <a:gd name="connsiteY14" fmla="*/ 80643 h 201809"/>
                    <a:gd name="connsiteX15" fmla="*/ 50775 w 201809"/>
                    <a:gd name="connsiteY15" fmla="*/ 79432 h 201809"/>
                    <a:gd name="connsiteX16" fmla="*/ 44963 w 201809"/>
                    <a:gd name="connsiteY16" fmla="*/ 79029 h 201809"/>
                    <a:gd name="connsiteX17" fmla="*/ 31805 w 201809"/>
                    <a:gd name="connsiteY17" fmla="*/ 83226 h 201809"/>
                    <a:gd name="connsiteX18" fmla="*/ 26962 w 201809"/>
                    <a:gd name="connsiteY18" fmla="*/ 94285 h 201809"/>
                    <a:gd name="connsiteX19" fmla="*/ 30836 w 201809"/>
                    <a:gd name="connsiteY19" fmla="*/ 104618 h 201809"/>
                    <a:gd name="connsiteX20" fmla="*/ 41573 w 201809"/>
                    <a:gd name="connsiteY20" fmla="*/ 108493 h 201809"/>
                    <a:gd name="connsiteX21" fmla="*/ 57395 w 201809"/>
                    <a:gd name="connsiteY21" fmla="*/ 100985 h 201809"/>
                    <a:gd name="connsiteX22" fmla="*/ 59009 w 201809"/>
                    <a:gd name="connsiteY22" fmla="*/ 104214 h 201809"/>
                    <a:gd name="connsiteX23" fmla="*/ 60946 w 201809"/>
                    <a:gd name="connsiteY23" fmla="*/ 106636 h 201809"/>
                    <a:gd name="connsiteX24" fmla="*/ 62561 w 201809"/>
                    <a:gd name="connsiteY24" fmla="*/ 107443 h 201809"/>
                    <a:gd name="connsiteX25" fmla="*/ 63933 w 201809"/>
                    <a:gd name="connsiteY25" fmla="*/ 106959 h 201809"/>
                    <a:gd name="connsiteX26" fmla="*/ 67324 w 201809"/>
                    <a:gd name="connsiteY26" fmla="*/ 104699 h 201809"/>
                    <a:gd name="connsiteX27" fmla="*/ 68373 w 201809"/>
                    <a:gd name="connsiteY27" fmla="*/ 103084 h 201809"/>
                    <a:gd name="connsiteX28" fmla="*/ 67969 w 201809"/>
                    <a:gd name="connsiteY28" fmla="*/ 101873 h 201809"/>
                    <a:gd name="connsiteX29" fmla="*/ 66274 w 201809"/>
                    <a:gd name="connsiteY29" fmla="*/ 97999 h 201809"/>
                    <a:gd name="connsiteX30" fmla="*/ 65628 w 201809"/>
                    <a:gd name="connsiteY30" fmla="*/ 93236 h 201809"/>
                    <a:gd name="connsiteX31" fmla="*/ 65709 w 201809"/>
                    <a:gd name="connsiteY31" fmla="*/ 75638 h 201809"/>
                    <a:gd name="connsiteX32" fmla="*/ 61269 w 201809"/>
                    <a:gd name="connsiteY32" fmla="*/ 62480 h 201809"/>
                    <a:gd name="connsiteX33" fmla="*/ 49161 w 201809"/>
                    <a:gd name="connsiteY33" fmla="*/ 57960 h 201809"/>
                    <a:gd name="connsiteX34" fmla="*/ 160559 w 201809"/>
                    <a:gd name="connsiteY34" fmla="*/ 58040 h 201809"/>
                    <a:gd name="connsiteX35" fmla="*/ 157976 w 201809"/>
                    <a:gd name="connsiteY35" fmla="*/ 58121 h 201809"/>
                    <a:gd name="connsiteX36" fmla="*/ 151195 w 201809"/>
                    <a:gd name="connsiteY36" fmla="*/ 59009 h 201809"/>
                    <a:gd name="connsiteX37" fmla="*/ 145464 w 201809"/>
                    <a:gd name="connsiteY37" fmla="*/ 61834 h 201809"/>
                    <a:gd name="connsiteX38" fmla="*/ 141589 w 201809"/>
                    <a:gd name="connsiteY38" fmla="*/ 66274 h 201809"/>
                    <a:gd name="connsiteX39" fmla="*/ 140136 w 201809"/>
                    <a:gd name="connsiteY39" fmla="*/ 72006 h 201809"/>
                    <a:gd name="connsiteX40" fmla="*/ 142800 w 201809"/>
                    <a:gd name="connsiteY40" fmla="*/ 79836 h 201809"/>
                    <a:gd name="connsiteX41" fmla="*/ 151438 w 201809"/>
                    <a:gd name="connsiteY41" fmla="*/ 85244 h 201809"/>
                    <a:gd name="connsiteX42" fmla="*/ 159187 w 201809"/>
                    <a:gd name="connsiteY42" fmla="*/ 87747 h 201809"/>
                    <a:gd name="connsiteX43" fmla="*/ 164596 w 201809"/>
                    <a:gd name="connsiteY43" fmla="*/ 90572 h 201809"/>
                    <a:gd name="connsiteX44" fmla="*/ 166049 w 201809"/>
                    <a:gd name="connsiteY44" fmla="*/ 94366 h 201809"/>
                    <a:gd name="connsiteX45" fmla="*/ 163304 w 201809"/>
                    <a:gd name="connsiteY45" fmla="*/ 99371 h 201809"/>
                    <a:gd name="connsiteX46" fmla="*/ 155474 w 201809"/>
                    <a:gd name="connsiteY46" fmla="*/ 101228 h 201809"/>
                    <a:gd name="connsiteX47" fmla="*/ 149016 w 201809"/>
                    <a:gd name="connsiteY47" fmla="*/ 100501 h 201809"/>
                    <a:gd name="connsiteX48" fmla="*/ 143285 w 201809"/>
                    <a:gd name="connsiteY48" fmla="*/ 98644 h 201809"/>
                    <a:gd name="connsiteX49" fmla="*/ 141993 w 201809"/>
                    <a:gd name="connsiteY49" fmla="*/ 98079 h 201809"/>
                    <a:gd name="connsiteX50" fmla="*/ 140944 w 201809"/>
                    <a:gd name="connsiteY50" fmla="*/ 98079 h 201809"/>
                    <a:gd name="connsiteX51" fmla="*/ 139733 w 201809"/>
                    <a:gd name="connsiteY51" fmla="*/ 99775 h 201809"/>
                    <a:gd name="connsiteX52" fmla="*/ 139733 w 201809"/>
                    <a:gd name="connsiteY52" fmla="*/ 102438 h 201809"/>
                    <a:gd name="connsiteX53" fmla="*/ 140056 w 201809"/>
                    <a:gd name="connsiteY53" fmla="*/ 104053 h 201809"/>
                    <a:gd name="connsiteX54" fmla="*/ 141751 w 201809"/>
                    <a:gd name="connsiteY54" fmla="*/ 105506 h 201809"/>
                    <a:gd name="connsiteX55" fmla="*/ 147886 w 201809"/>
                    <a:gd name="connsiteY55" fmla="*/ 107685 h 201809"/>
                    <a:gd name="connsiteX56" fmla="*/ 156200 w 201809"/>
                    <a:gd name="connsiteY56" fmla="*/ 108573 h 201809"/>
                    <a:gd name="connsiteX57" fmla="*/ 156039 w 201809"/>
                    <a:gd name="connsiteY57" fmla="*/ 108654 h 201809"/>
                    <a:gd name="connsiteX58" fmla="*/ 163788 w 201809"/>
                    <a:gd name="connsiteY58" fmla="*/ 107363 h 201809"/>
                    <a:gd name="connsiteX59" fmla="*/ 169601 w 201809"/>
                    <a:gd name="connsiteY59" fmla="*/ 104295 h 201809"/>
                    <a:gd name="connsiteX60" fmla="*/ 173475 w 201809"/>
                    <a:gd name="connsiteY60" fmla="*/ 99613 h 201809"/>
                    <a:gd name="connsiteX61" fmla="*/ 174848 w 201809"/>
                    <a:gd name="connsiteY61" fmla="*/ 93317 h 201809"/>
                    <a:gd name="connsiteX62" fmla="*/ 172426 w 201809"/>
                    <a:gd name="connsiteY62" fmla="*/ 85809 h 201809"/>
                    <a:gd name="connsiteX63" fmla="*/ 164111 w 201809"/>
                    <a:gd name="connsiteY63" fmla="*/ 80643 h 201809"/>
                    <a:gd name="connsiteX64" fmla="*/ 156523 w 201809"/>
                    <a:gd name="connsiteY64" fmla="*/ 78221 h 201809"/>
                    <a:gd name="connsiteX65" fmla="*/ 150711 w 201809"/>
                    <a:gd name="connsiteY65" fmla="*/ 75235 h 201809"/>
                    <a:gd name="connsiteX66" fmla="*/ 149097 w 201809"/>
                    <a:gd name="connsiteY66" fmla="*/ 71440 h 201809"/>
                    <a:gd name="connsiteX67" fmla="*/ 151680 w 201809"/>
                    <a:gd name="connsiteY67" fmla="*/ 66597 h 201809"/>
                    <a:gd name="connsiteX68" fmla="*/ 158784 w 201809"/>
                    <a:gd name="connsiteY68" fmla="*/ 65063 h 201809"/>
                    <a:gd name="connsiteX69" fmla="*/ 169197 w 201809"/>
                    <a:gd name="connsiteY69" fmla="*/ 67162 h 201809"/>
                    <a:gd name="connsiteX70" fmla="*/ 171215 w 201809"/>
                    <a:gd name="connsiteY70" fmla="*/ 67889 h 201809"/>
                    <a:gd name="connsiteX71" fmla="*/ 172426 w 201809"/>
                    <a:gd name="connsiteY71" fmla="*/ 66113 h 201809"/>
                    <a:gd name="connsiteX72" fmla="*/ 172426 w 201809"/>
                    <a:gd name="connsiteY72" fmla="*/ 63610 h 201809"/>
                    <a:gd name="connsiteX73" fmla="*/ 172022 w 201809"/>
                    <a:gd name="connsiteY73" fmla="*/ 61834 h 201809"/>
                    <a:gd name="connsiteX74" fmla="*/ 170408 w 201809"/>
                    <a:gd name="connsiteY74" fmla="*/ 60462 h 201809"/>
                    <a:gd name="connsiteX75" fmla="*/ 168147 w 201809"/>
                    <a:gd name="connsiteY75" fmla="*/ 59574 h 201809"/>
                    <a:gd name="connsiteX76" fmla="*/ 165080 w 201809"/>
                    <a:gd name="connsiteY76" fmla="*/ 58686 h 201809"/>
                    <a:gd name="connsiteX77" fmla="*/ 161528 w 201809"/>
                    <a:gd name="connsiteY77" fmla="*/ 58121 h 201809"/>
                    <a:gd name="connsiteX78" fmla="*/ 160559 w 201809"/>
                    <a:gd name="connsiteY78" fmla="*/ 58040 h 201809"/>
                    <a:gd name="connsiteX79" fmla="*/ 129319 w 201809"/>
                    <a:gd name="connsiteY79" fmla="*/ 59413 h 201809"/>
                    <a:gd name="connsiteX80" fmla="*/ 127463 w 201809"/>
                    <a:gd name="connsiteY80" fmla="*/ 59897 h 201809"/>
                    <a:gd name="connsiteX81" fmla="*/ 126413 w 201809"/>
                    <a:gd name="connsiteY81" fmla="*/ 62077 h 201809"/>
                    <a:gd name="connsiteX82" fmla="*/ 117130 w 201809"/>
                    <a:gd name="connsiteY82" fmla="*/ 97999 h 201809"/>
                    <a:gd name="connsiteX83" fmla="*/ 108735 w 201809"/>
                    <a:gd name="connsiteY83" fmla="*/ 62238 h 201809"/>
                    <a:gd name="connsiteX84" fmla="*/ 107685 w 201809"/>
                    <a:gd name="connsiteY84" fmla="*/ 60058 h 201809"/>
                    <a:gd name="connsiteX85" fmla="*/ 105506 w 201809"/>
                    <a:gd name="connsiteY85" fmla="*/ 59574 h 201809"/>
                    <a:gd name="connsiteX86" fmla="*/ 101228 w 201809"/>
                    <a:gd name="connsiteY86" fmla="*/ 59574 h 201809"/>
                    <a:gd name="connsiteX87" fmla="*/ 99048 w 201809"/>
                    <a:gd name="connsiteY87" fmla="*/ 60058 h 201809"/>
                    <a:gd name="connsiteX88" fmla="*/ 97999 w 201809"/>
                    <a:gd name="connsiteY88" fmla="*/ 62238 h 201809"/>
                    <a:gd name="connsiteX89" fmla="*/ 89523 w 201809"/>
                    <a:gd name="connsiteY89" fmla="*/ 97999 h 201809"/>
                    <a:gd name="connsiteX90" fmla="*/ 80482 w 201809"/>
                    <a:gd name="connsiteY90" fmla="*/ 62157 h 201809"/>
                    <a:gd name="connsiteX91" fmla="*/ 79432 w 201809"/>
                    <a:gd name="connsiteY91" fmla="*/ 60058 h 201809"/>
                    <a:gd name="connsiteX92" fmla="*/ 77333 w 201809"/>
                    <a:gd name="connsiteY92" fmla="*/ 59493 h 201809"/>
                    <a:gd name="connsiteX93" fmla="*/ 72006 w 201809"/>
                    <a:gd name="connsiteY93" fmla="*/ 59493 h 201809"/>
                    <a:gd name="connsiteX94" fmla="*/ 70714 w 201809"/>
                    <a:gd name="connsiteY94" fmla="*/ 60866 h 201809"/>
                    <a:gd name="connsiteX95" fmla="*/ 71198 w 201809"/>
                    <a:gd name="connsiteY95" fmla="*/ 63045 h 201809"/>
                    <a:gd name="connsiteX96" fmla="*/ 83791 w 201809"/>
                    <a:gd name="connsiteY96" fmla="*/ 104537 h 201809"/>
                    <a:gd name="connsiteX97" fmla="*/ 84921 w 201809"/>
                    <a:gd name="connsiteY97" fmla="*/ 106636 h 201809"/>
                    <a:gd name="connsiteX98" fmla="*/ 87020 w 201809"/>
                    <a:gd name="connsiteY98" fmla="*/ 107201 h 201809"/>
                    <a:gd name="connsiteX99" fmla="*/ 91702 w 201809"/>
                    <a:gd name="connsiteY99" fmla="*/ 107040 h 201809"/>
                    <a:gd name="connsiteX100" fmla="*/ 93882 w 201809"/>
                    <a:gd name="connsiteY100" fmla="*/ 106475 h 201809"/>
                    <a:gd name="connsiteX101" fmla="*/ 94931 w 201809"/>
                    <a:gd name="connsiteY101" fmla="*/ 104376 h 201809"/>
                    <a:gd name="connsiteX102" fmla="*/ 103246 w 201809"/>
                    <a:gd name="connsiteY102" fmla="*/ 69745 h 201809"/>
                    <a:gd name="connsiteX103" fmla="*/ 111560 w 201809"/>
                    <a:gd name="connsiteY103" fmla="*/ 104376 h 201809"/>
                    <a:gd name="connsiteX104" fmla="*/ 112610 w 201809"/>
                    <a:gd name="connsiteY104" fmla="*/ 106475 h 201809"/>
                    <a:gd name="connsiteX105" fmla="*/ 114708 w 201809"/>
                    <a:gd name="connsiteY105" fmla="*/ 107040 h 201809"/>
                    <a:gd name="connsiteX106" fmla="*/ 119390 w 201809"/>
                    <a:gd name="connsiteY106" fmla="*/ 107040 h 201809"/>
                    <a:gd name="connsiteX107" fmla="*/ 121408 w 201809"/>
                    <a:gd name="connsiteY107" fmla="*/ 106555 h 201809"/>
                    <a:gd name="connsiteX108" fmla="*/ 122539 w 201809"/>
                    <a:gd name="connsiteY108" fmla="*/ 104456 h 201809"/>
                    <a:gd name="connsiteX109" fmla="*/ 135535 w 201809"/>
                    <a:gd name="connsiteY109" fmla="*/ 62884 h 201809"/>
                    <a:gd name="connsiteX110" fmla="*/ 135939 w 201809"/>
                    <a:gd name="connsiteY110" fmla="*/ 61592 h 201809"/>
                    <a:gd name="connsiteX111" fmla="*/ 135939 w 201809"/>
                    <a:gd name="connsiteY111" fmla="*/ 60704 h 201809"/>
                    <a:gd name="connsiteX112" fmla="*/ 135535 w 201809"/>
                    <a:gd name="connsiteY112" fmla="*/ 59736 h 201809"/>
                    <a:gd name="connsiteX113" fmla="*/ 134566 w 201809"/>
                    <a:gd name="connsiteY113" fmla="*/ 59413 h 201809"/>
                    <a:gd name="connsiteX114" fmla="*/ 129562 w 201809"/>
                    <a:gd name="connsiteY114" fmla="*/ 59413 h 201809"/>
                    <a:gd name="connsiteX115" fmla="*/ 129319 w 201809"/>
                    <a:gd name="connsiteY115" fmla="*/ 59413 h 201809"/>
                    <a:gd name="connsiteX116" fmla="*/ 45609 w 201809"/>
                    <a:gd name="connsiteY116" fmla="*/ 85729 h 201809"/>
                    <a:gd name="connsiteX117" fmla="*/ 46820 w 201809"/>
                    <a:gd name="connsiteY117" fmla="*/ 85729 h 201809"/>
                    <a:gd name="connsiteX118" fmla="*/ 51905 w 201809"/>
                    <a:gd name="connsiteY118" fmla="*/ 85729 h 201809"/>
                    <a:gd name="connsiteX119" fmla="*/ 56991 w 201809"/>
                    <a:gd name="connsiteY119" fmla="*/ 86455 h 201809"/>
                    <a:gd name="connsiteX120" fmla="*/ 57072 w 201809"/>
                    <a:gd name="connsiteY120" fmla="*/ 88877 h 201809"/>
                    <a:gd name="connsiteX121" fmla="*/ 56507 w 201809"/>
                    <a:gd name="connsiteY121" fmla="*/ 93559 h 201809"/>
                    <a:gd name="connsiteX122" fmla="*/ 54650 w 201809"/>
                    <a:gd name="connsiteY122" fmla="*/ 96949 h 201809"/>
                    <a:gd name="connsiteX123" fmla="*/ 49564 w 201809"/>
                    <a:gd name="connsiteY123" fmla="*/ 100420 h 201809"/>
                    <a:gd name="connsiteX124" fmla="*/ 43833 w 201809"/>
                    <a:gd name="connsiteY124" fmla="*/ 101389 h 201809"/>
                    <a:gd name="connsiteX125" fmla="*/ 38182 w 201809"/>
                    <a:gd name="connsiteY125" fmla="*/ 99855 h 201809"/>
                    <a:gd name="connsiteX126" fmla="*/ 36245 w 201809"/>
                    <a:gd name="connsiteY126" fmla="*/ 94124 h 201809"/>
                    <a:gd name="connsiteX127" fmla="*/ 38828 w 201809"/>
                    <a:gd name="connsiteY127" fmla="*/ 87908 h 201809"/>
                    <a:gd name="connsiteX128" fmla="*/ 45609 w 201809"/>
                    <a:gd name="connsiteY128" fmla="*/ 85729 h 201809"/>
                    <a:gd name="connsiteX129" fmla="*/ 169843 w 201809"/>
                    <a:gd name="connsiteY129" fmla="*/ 118825 h 201809"/>
                    <a:gd name="connsiteX130" fmla="*/ 152487 w 201809"/>
                    <a:gd name="connsiteY130" fmla="*/ 123749 h 201809"/>
                    <a:gd name="connsiteX131" fmla="*/ 152891 w 201809"/>
                    <a:gd name="connsiteY131" fmla="*/ 126171 h 201809"/>
                    <a:gd name="connsiteX132" fmla="*/ 173556 w 201809"/>
                    <a:gd name="connsiteY132" fmla="*/ 126817 h 201809"/>
                    <a:gd name="connsiteX133" fmla="*/ 169035 w 201809"/>
                    <a:gd name="connsiteY133" fmla="*/ 146998 h 201809"/>
                    <a:gd name="connsiteX134" fmla="*/ 171215 w 201809"/>
                    <a:gd name="connsiteY134" fmla="*/ 148047 h 201809"/>
                    <a:gd name="connsiteX135" fmla="*/ 181305 w 201809"/>
                    <a:gd name="connsiteY135" fmla="*/ 121086 h 201809"/>
                    <a:gd name="connsiteX136" fmla="*/ 169843 w 201809"/>
                    <a:gd name="connsiteY136" fmla="*/ 118825 h 201809"/>
                    <a:gd name="connsiteX137" fmla="*/ 21392 w 201809"/>
                    <a:gd name="connsiteY137" fmla="*/ 121893 h 201809"/>
                    <a:gd name="connsiteX138" fmla="*/ 20827 w 201809"/>
                    <a:gd name="connsiteY138" fmla="*/ 124637 h 201809"/>
                    <a:gd name="connsiteX139" fmla="*/ 100743 w 201809"/>
                    <a:gd name="connsiteY139" fmla="*/ 155070 h 201809"/>
                    <a:gd name="connsiteX140" fmla="*/ 166210 w 201809"/>
                    <a:gd name="connsiteY140" fmla="*/ 135132 h 201809"/>
                    <a:gd name="connsiteX141" fmla="*/ 163546 w 201809"/>
                    <a:gd name="connsiteY141" fmla="*/ 131015 h 201809"/>
                    <a:gd name="connsiteX142" fmla="*/ 102600 w 201809"/>
                    <a:gd name="connsiteY142" fmla="*/ 143446 h 201809"/>
                    <a:gd name="connsiteX143" fmla="*/ 22683 w 201809"/>
                    <a:gd name="connsiteY143" fmla="*/ 122216 h 201809"/>
                    <a:gd name="connsiteX144" fmla="*/ 21392 w 201809"/>
                    <a:gd name="connsiteY144" fmla="*/ 121893 h 201809"/>
                    <a:gd name="connsiteX145" fmla="*/ 0 w 201809"/>
                    <a:gd name="connsiteY145" fmla="*/ 0 h 201809"/>
                    <a:gd name="connsiteX146" fmla="*/ 201809 w 201809"/>
                    <a:gd name="connsiteY146" fmla="*/ 0 h 201809"/>
                    <a:gd name="connsiteX147" fmla="*/ 201809 w 201809"/>
                    <a:gd name="connsiteY147" fmla="*/ 201809 h 201809"/>
                    <a:gd name="connsiteX148" fmla="*/ 0 w 201809"/>
                    <a:gd name="connsiteY148" fmla="*/ 201809 h 201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</a:cxnLst>
                  <a:rect l="l" t="t" r="r" b="b"/>
                  <a:pathLst>
                    <a:path w="201809" h="201809">
                      <a:moveTo>
                        <a:pt x="49161" y="57960"/>
                      </a:moveTo>
                      <a:cubicBezTo>
                        <a:pt x="48515" y="57960"/>
                        <a:pt x="47869" y="58040"/>
                        <a:pt x="47223" y="58040"/>
                      </a:cubicBezTo>
                      <a:cubicBezTo>
                        <a:pt x="44398" y="58040"/>
                        <a:pt x="41573" y="58363"/>
                        <a:pt x="38828" y="59090"/>
                      </a:cubicBezTo>
                      <a:cubicBezTo>
                        <a:pt x="36568" y="59655"/>
                        <a:pt x="34308" y="60462"/>
                        <a:pt x="32128" y="61511"/>
                      </a:cubicBezTo>
                      <a:cubicBezTo>
                        <a:pt x="31482" y="61754"/>
                        <a:pt x="30998" y="62157"/>
                        <a:pt x="30594" y="62642"/>
                      </a:cubicBezTo>
                      <a:cubicBezTo>
                        <a:pt x="30271" y="63207"/>
                        <a:pt x="30191" y="63852"/>
                        <a:pt x="30191" y="64498"/>
                      </a:cubicBezTo>
                      <a:lnTo>
                        <a:pt x="30191" y="67162"/>
                      </a:lnTo>
                      <a:cubicBezTo>
                        <a:pt x="30191" y="68292"/>
                        <a:pt x="30594" y="68857"/>
                        <a:pt x="31402" y="68857"/>
                      </a:cubicBezTo>
                      <a:lnTo>
                        <a:pt x="32209" y="68857"/>
                      </a:lnTo>
                      <a:lnTo>
                        <a:pt x="34065" y="68131"/>
                      </a:lnTo>
                      <a:cubicBezTo>
                        <a:pt x="35922" y="67404"/>
                        <a:pt x="37859" y="66759"/>
                        <a:pt x="39878" y="66274"/>
                      </a:cubicBezTo>
                      <a:cubicBezTo>
                        <a:pt x="41734" y="65871"/>
                        <a:pt x="43672" y="65628"/>
                        <a:pt x="45609" y="65628"/>
                      </a:cubicBezTo>
                      <a:cubicBezTo>
                        <a:pt x="48757" y="65305"/>
                        <a:pt x="51905" y="66193"/>
                        <a:pt x="54327" y="68131"/>
                      </a:cubicBezTo>
                      <a:cubicBezTo>
                        <a:pt x="56264" y="70553"/>
                        <a:pt x="57233" y="73620"/>
                        <a:pt x="56910" y="76688"/>
                      </a:cubicBezTo>
                      <a:lnTo>
                        <a:pt x="56910" y="80643"/>
                      </a:lnTo>
                      <a:cubicBezTo>
                        <a:pt x="54811" y="80159"/>
                        <a:pt x="52793" y="79755"/>
                        <a:pt x="50775" y="79432"/>
                      </a:cubicBezTo>
                      <a:cubicBezTo>
                        <a:pt x="48838" y="79190"/>
                        <a:pt x="46900" y="79029"/>
                        <a:pt x="44963" y="79029"/>
                      </a:cubicBezTo>
                      <a:cubicBezTo>
                        <a:pt x="40200" y="78786"/>
                        <a:pt x="35518" y="80239"/>
                        <a:pt x="31805" y="83226"/>
                      </a:cubicBezTo>
                      <a:cubicBezTo>
                        <a:pt x="28576" y="85971"/>
                        <a:pt x="26800" y="90007"/>
                        <a:pt x="26962" y="94285"/>
                      </a:cubicBezTo>
                      <a:cubicBezTo>
                        <a:pt x="26720" y="98079"/>
                        <a:pt x="28173" y="101873"/>
                        <a:pt x="30836" y="104618"/>
                      </a:cubicBezTo>
                      <a:cubicBezTo>
                        <a:pt x="33743" y="107282"/>
                        <a:pt x="37617" y="108654"/>
                        <a:pt x="41573" y="108493"/>
                      </a:cubicBezTo>
                      <a:cubicBezTo>
                        <a:pt x="47708" y="108573"/>
                        <a:pt x="53520" y="105829"/>
                        <a:pt x="57395" y="100985"/>
                      </a:cubicBezTo>
                      <a:cubicBezTo>
                        <a:pt x="57960" y="102196"/>
                        <a:pt x="58444" y="103246"/>
                        <a:pt x="59009" y="104214"/>
                      </a:cubicBezTo>
                      <a:cubicBezTo>
                        <a:pt x="59574" y="105102"/>
                        <a:pt x="60220" y="105910"/>
                        <a:pt x="60946" y="106636"/>
                      </a:cubicBezTo>
                      <a:cubicBezTo>
                        <a:pt x="61350" y="107120"/>
                        <a:pt x="61915" y="107443"/>
                        <a:pt x="62561" y="107443"/>
                      </a:cubicBezTo>
                      <a:cubicBezTo>
                        <a:pt x="63045" y="107443"/>
                        <a:pt x="63530" y="107282"/>
                        <a:pt x="63933" y="106959"/>
                      </a:cubicBezTo>
                      <a:lnTo>
                        <a:pt x="67324" y="104699"/>
                      </a:lnTo>
                      <a:cubicBezTo>
                        <a:pt x="67889" y="104376"/>
                        <a:pt x="68292" y="103811"/>
                        <a:pt x="68373" y="103084"/>
                      </a:cubicBezTo>
                      <a:cubicBezTo>
                        <a:pt x="68373" y="102681"/>
                        <a:pt x="68212" y="102277"/>
                        <a:pt x="67969" y="101873"/>
                      </a:cubicBezTo>
                      <a:cubicBezTo>
                        <a:pt x="67324" y="100662"/>
                        <a:pt x="66678" y="99371"/>
                        <a:pt x="66274" y="97999"/>
                      </a:cubicBezTo>
                      <a:cubicBezTo>
                        <a:pt x="65790" y="96465"/>
                        <a:pt x="65548" y="94850"/>
                        <a:pt x="65628" y="93236"/>
                      </a:cubicBezTo>
                      <a:lnTo>
                        <a:pt x="65709" y="75638"/>
                      </a:lnTo>
                      <a:cubicBezTo>
                        <a:pt x="66193" y="70795"/>
                        <a:pt x="64579" y="66032"/>
                        <a:pt x="61269" y="62480"/>
                      </a:cubicBezTo>
                      <a:cubicBezTo>
                        <a:pt x="57879" y="59655"/>
                        <a:pt x="53601" y="58040"/>
                        <a:pt x="49161" y="57960"/>
                      </a:cubicBezTo>
                      <a:close/>
                      <a:moveTo>
                        <a:pt x="160559" y="58040"/>
                      </a:moveTo>
                      <a:cubicBezTo>
                        <a:pt x="159671" y="58040"/>
                        <a:pt x="158864" y="58040"/>
                        <a:pt x="157976" y="58121"/>
                      </a:cubicBezTo>
                      <a:cubicBezTo>
                        <a:pt x="155716" y="58121"/>
                        <a:pt x="153375" y="58444"/>
                        <a:pt x="151195" y="59009"/>
                      </a:cubicBezTo>
                      <a:cubicBezTo>
                        <a:pt x="149097" y="59574"/>
                        <a:pt x="147159" y="60543"/>
                        <a:pt x="145464" y="61834"/>
                      </a:cubicBezTo>
                      <a:cubicBezTo>
                        <a:pt x="143850" y="63045"/>
                        <a:pt x="142558" y="64498"/>
                        <a:pt x="141589" y="66274"/>
                      </a:cubicBezTo>
                      <a:cubicBezTo>
                        <a:pt x="140621" y="68050"/>
                        <a:pt x="140056" y="69987"/>
                        <a:pt x="140136" y="72006"/>
                      </a:cubicBezTo>
                      <a:cubicBezTo>
                        <a:pt x="140136" y="74831"/>
                        <a:pt x="141105" y="77575"/>
                        <a:pt x="142800" y="79836"/>
                      </a:cubicBezTo>
                      <a:cubicBezTo>
                        <a:pt x="145060" y="82500"/>
                        <a:pt x="148047" y="84437"/>
                        <a:pt x="151438" y="85244"/>
                      </a:cubicBezTo>
                      <a:lnTo>
                        <a:pt x="159187" y="87747"/>
                      </a:lnTo>
                      <a:cubicBezTo>
                        <a:pt x="161205" y="88231"/>
                        <a:pt x="163062" y="89200"/>
                        <a:pt x="164596" y="90572"/>
                      </a:cubicBezTo>
                      <a:cubicBezTo>
                        <a:pt x="165564" y="91621"/>
                        <a:pt x="166129" y="92913"/>
                        <a:pt x="166049" y="94366"/>
                      </a:cubicBezTo>
                      <a:cubicBezTo>
                        <a:pt x="166129" y="96384"/>
                        <a:pt x="165080" y="98321"/>
                        <a:pt x="163304" y="99371"/>
                      </a:cubicBezTo>
                      <a:cubicBezTo>
                        <a:pt x="160882" y="100743"/>
                        <a:pt x="158218" y="101389"/>
                        <a:pt x="155474" y="101228"/>
                      </a:cubicBezTo>
                      <a:cubicBezTo>
                        <a:pt x="153294" y="101228"/>
                        <a:pt x="151115" y="100985"/>
                        <a:pt x="149016" y="100501"/>
                      </a:cubicBezTo>
                      <a:cubicBezTo>
                        <a:pt x="147079" y="100097"/>
                        <a:pt x="145141" y="99452"/>
                        <a:pt x="143285" y="98644"/>
                      </a:cubicBezTo>
                      <a:lnTo>
                        <a:pt x="141993" y="98079"/>
                      </a:lnTo>
                      <a:cubicBezTo>
                        <a:pt x="141589" y="97999"/>
                        <a:pt x="141266" y="97999"/>
                        <a:pt x="140944" y="98079"/>
                      </a:cubicBezTo>
                      <a:cubicBezTo>
                        <a:pt x="140136" y="98079"/>
                        <a:pt x="139733" y="98644"/>
                        <a:pt x="139733" y="99775"/>
                      </a:cubicBezTo>
                      <a:lnTo>
                        <a:pt x="139733" y="102438"/>
                      </a:lnTo>
                      <a:cubicBezTo>
                        <a:pt x="139733" y="103003"/>
                        <a:pt x="139813" y="103488"/>
                        <a:pt x="140056" y="104053"/>
                      </a:cubicBezTo>
                      <a:cubicBezTo>
                        <a:pt x="140459" y="104699"/>
                        <a:pt x="141024" y="105183"/>
                        <a:pt x="141751" y="105506"/>
                      </a:cubicBezTo>
                      <a:cubicBezTo>
                        <a:pt x="143688" y="106475"/>
                        <a:pt x="145787" y="107201"/>
                        <a:pt x="147886" y="107685"/>
                      </a:cubicBezTo>
                      <a:cubicBezTo>
                        <a:pt x="150630" y="108251"/>
                        <a:pt x="153375" y="108573"/>
                        <a:pt x="156200" y="108573"/>
                      </a:cubicBezTo>
                      <a:lnTo>
                        <a:pt x="156039" y="108654"/>
                      </a:lnTo>
                      <a:cubicBezTo>
                        <a:pt x="158703" y="108573"/>
                        <a:pt x="161286" y="108170"/>
                        <a:pt x="163788" y="107363"/>
                      </a:cubicBezTo>
                      <a:cubicBezTo>
                        <a:pt x="165887" y="106717"/>
                        <a:pt x="167905" y="105667"/>
                        <a:pt x="169601" y="104295"/>
                      </a:cubicBezTo>
                      <a:cubicBezTo>
                        <a:pt x="171215" y="103084"/>
                        <a:pt x="172587" y="101470"/>
                        <a:pt x="173475" y="99613"/>
                      </a:cubicBezTo>
                      <a:cubicBezTo>
                        <a:pt x="174444" y="97676"/>
                        <a:pt x="174928" y="95496"/>
                        <a:pt x="174848" y="93317"/>
                      </a:cubicBezTo>
                      <a:cubicBezTo>
                        <a:pt x="174928" y="90653"/>
                        <a:pt x="174040" y="87989"/>
                        <a:pt x="172426" y="85809"/>
                      </a:cubicBezTo>
                      <a:cubicBezTo>
                        <a:pt x="170246" y="83307"/>
                        <a:pt x="167340" y="81450"/>
                        <a:pt x="164111" y="80643"/>
                      </a:cubicBezTo>
                      <a:lnTo>
                        <a:pt x="156523" y="78221"/>
                      </a:lnTo>
                      <a:cubicBezTo>
                        <a:pt x="154424" y="77575"/>
                        <a:pt x="152406" y="76607"/>
                        <a:pt x="150711" y="75235"/>
                      </a:cubicBezTo>
                      <a:cubicBezTo>
                        <a:pt x="149662" y="74266"/>
                        <a:pt x="149097" y="72894"/>
                        <a:pt x="149097" y="71440"/>
                      </a:cubicBezTo>
                      <a:cubicBezTo>
                        <a:pt x="149016" y="69503"/>
                        <a:pt x="149985" y="67646"/>
                        <a:pt x="151680" y="66597"/>
                      </a:cubicBezTo>
                      <a:cubicBezTo>
                        <a:pt x="153859" y="65467"/>
                        <a:pt x="156281" y="64983"/>
                        <a:pt x="158784" y="65063"/>
                      </a:cubicBezTo>
                      <a:cubicBezTo>
                        <a:pt x="162335" y="65063"/>
                        <a:pt x="165887" y="65709"/>
                        <a:pt x="169197" y="67162"/>
                      </a:cubicBezTo>
                      <a:cubicBezTo>
                        <a:pt x="169843" y="67566"/>
                        <a:pt x="170488" y="67808"/>
                        <a:pt x="171215" y="67889"/>
                      </a:cubicBezTo>
                      <a:cubicBezTo>
                        <a:pt x="172022" y="67889"/>
                        <a:pt x="172426" y="67324"/>
                        <a:pt x="172426" y="66113"/>
                      </a:cubicBezTo>
                      <a:lnTo>
                        <a:pt x="172426" y="63610"/>
                      </a:lnTo>
                      <a:cubicBezTo>
                        <a:pt x="172507" y="62964"/>
                        <a:pt x="172345" y="62319"/>
                        <a:pt x="172022" y="61834"/>
                      </a:cubicBezTo>
                      <a:cubicBezTo>
                        <a:pt x="171538" y="61269"/>
                        <a:pt x="170973" y="60866"/>
                        <a:pt x="170408" y="60462"/>
                      </a:cubicBezTo>
                      <a:lnTo>
                        <a:pt x="168147" y="59574"/>
                      </a:lnTo>
                      <a:lnTo>
                        <a:pt x="165080" y="58686"/>
                      </a:lnTo>
                      <a:lnTo>
                        <a:pt x="161528" y="58121"/>
                      </a:lnTo>
                      <a:cubicBezTo>
                        <a:pt x="161205" y="58121"/>
                        <a:pt x="160882" y="58040"/>
                        <a:pt x="160559" y="58040"/>
                      </a:cubicBezTo>
                      <a:close/>
                      <a:moveTo>
                        <a:pt x="129319" y="59413"/>
                      </a:moveTo>
                      <a:cubicBezTo>
                        <a:pt x="128674" y="59332"/>
                        <a:pt x="128028" y="59574"/>
                        <a:pt x="127463" y="59897"/>
                      </a:cubicBezTo>
                      <a:cubicBezTo>
                        <a:pt x="126898" y="60543"/>
                        <a:pt x="126575" y="61269"/>
                        <a:pt x="126413" y="62077"/>
                      </a:cubicBezTo>
                      <a:lnTo>
                        <a:pt x="117130" y="97999"/>
                      </a:lnTo>
                      <a:lnTo>
                        <a:pt x="108735" y="62238"/>
                      </a:lnTo>
                      <a:cubicBezTo>
                        <a:pt x="108573" y="61431"/>
                        <a:pt x="108250" y="60704"/>
                        <a:pt x="107685" y="60058"/>
                      </a:cubicBezTo>
                      <a:cubicBezTo>
                        <a:pt x="107040" y="59655"/>
                        <a:pt x="106313" y="59493"/>
                        <a:pt x="105506" y="59574"/>
                      </a:cubicBezTo>
                      <a:lnTo>
                        <a:pt x="101228" y="59574"/>
                      </a:lnTo>
                      <a:cubicBezTo>
                        <a:pt x="100420" y="59493"/>
                        <a:pt x="99694" y="59655"/>
                        <a:pt x="99048" y="60058"/>
                      </a:cubicBezTo>
                      <a:cubicBezTo>
                        <a:pt x="98483" y="60624"/>
                        <a:pt x="98079" y="61431"/>
                        <a:pt x="97999" y="62238"/>
                      </a:cubicBezTo>
                      <a:lnTo>
                        <a:pt x="89523" y="97999"/>
                      </a:lnTo>
                      <a:lnTo>
                        <a:pt x="80482" y="62157"/>
                      </a:lnTo>
                      <a:cubicBezTo>
                        <a:pt x="80320" y="61350"/>
                        <a:pt x="79997" y="60624"/>
                        <a:pt x="79432" y="60058"/>
                      </a:cubicBezTo>
                      <a:cubicBezTo>
                        <a:pt x="78786" y="59655"/>
                        <a:pt x="78060" y="59413"/>
                        <a:pt x="77333" y="59493"/>
                      </a:cubicBezTo>
                      <a:lnTo>
                        <a:pt x="72006" y="59493"/>
                      </a:lnTo>
                      <a:cubicBezTo>
                        <a:pt x="71118" y="59493"/>
                        <a:pt x="70714" y="59978"/>
                        <a:pt x="70714" y="60866"/>
                      </a:cubicBezTo>
                      <a:cubicBezTo>
                        <a:pt x="70795" y="61592"/>
                        <a:pt x="70956" y="62319"/>
                        <a:pt x="71198" y="63045"/>
                      </a:cubicBezTo>
                      <a:lnTo>
                        <a:pt x="83791" y="104537"/>
                      </a:lnTo>
                      <a:cubicBezTo>
                        <a:pt x="83953" y="105344"/>
                        <a:pt x="84356" y="106071"/>
                        <a:pt x="84921" y="106636"/>
                      </a:cubicBezTo>
                      <a:cubicBezTo>
                        <a:pt x="85567" y="107040"/>
                        <a:pt x="86294" y="107282"/>
                        <a:pt x="87020" y="107201"/>
                      </a:cubicBezTo>
                      <a:lnTo>
                        <a:pt x="91702" y="107040"/>
                      </a:lnTo>
                      <a:cubicBezTo>
                        <a:pt x="92509" y="107120"/>
                        <a:pt x="93236" y="106959"/>
                        <a:pt x="93882" y="106475"/>
                      </a:cubicBezTo>
                      <a:cubicBezTo>
                        <a:pt x="94447" y="105910"/>
                        <a:pt x="94770" y="105183"/>
                        <a:pt x="94931" y="104376"/>
                      </a:cubicBezTo>
                      <a:lnTo>
                        <a:pt x="103246" y="69745"/>
                      </a:lnTo>
                      <a:lnTo>
                        <a:pt x="111560" y="104376"/>
                      </a:lnTo>
                      <a:cubicBezTo>
                        <a:pt x="111641" y="105183"/>
                        <a:pt x="112045" y="105910"/>
                        <a:pt x="112610" y="106475"/>
                      </a:cubicBezTo>
                      <a:cubicBezTo>
                        <a:pt x="113255" y="106959"/>
                        <a:pt x="113982" y="107120"/>
                        <a:pt x="114708" y="107040"/>
                      </a:cubicBezTo>
                      <a:lnTo>
                        <a:pt x="119390" y="107040"/>
                      </a:lnTo>
                      <a:cubicBezTo>
                        <a:pt x="120117" y="107120"/>
                        <a:pt x="120843" y="106959"/>
                        <a:pt x="121408" y="106555"/>
                      </a:cubicBezTo>
                      <a:cubicBezTo>
                        <a:pt x="121974" y="105990"/>
                        <a:pt x="122377" y="105183"/>
                        <a:pt x="122539" y="104456"/>
                      </a:cubicBezTo>
                      <a:lnTo>
                        <a:pt x="135535" y="62884"/>
                      </a:lnTo>
                      <a:cubicBezTo>
                        <a:pt x="135939" y="62319"/>
                        <a:pt x="135939" y="61592"/>
                        <a:pt x="135939" y="61592"/>
                      </a:cubicBezTo>
                      <a:cubicBezTo>
                        <a:pt x="135939" y="61269"/>
                        <a:pt x="135939" y="61027"/>
                        <a:pt x="135939" y="60704"/>
                      </a:cubicBezTo>
                      <a:cubicBezTo>
                        <a:pt x="135939" y="60381"/>
                        <a:pt x="135777" y="59978"/>
                        <a:pt x="135535" y="59736"/>
                      </a:cubicBezTo>
                      <a:cubicBezTo>
                        <a:pt x="135293" y="59493"/>
                        <a:pt x="134970" y="59332"/>
                        <a:pt x="134566" y="59413"/>
                      </a:cubicBezTo>
                      <a:lnTo>
                        <a:pt x="129562" y="59413"/>
                      </a:lnTo>
                      <a:cubicBezTo>
                        <a:pt x="129481" y="59413"/>
                        <a:pt x="129400" y="59413"/>
                        <a:pt x="129319" y="59413"/>
                      </a:cubicBezTo>
                      <a:close/>
                      <a:moveTo>
                        <a:pt x="45609" y="85729"/>
                      </a:moveTo>
                      <a:cubicBezTo>
                        <a:pt x="46013" y="85729"/>
                        <a:pt x="46416" y="85729"/>
                        <a:pt x="46820" y="85729"/>
                      </a:cubicBezTo>
                      <a:lnTo>
                        <a:pt x="51905" y="85729"/>
                      </a:lnTo>
                      <a:cubicBezTo>
                        <a:pt x="53601" y="85890"/>
                        <a:pt x="55296" y="86132"/>
                        <a:pt x="56991" y="86455"/>
                      </a:cubicBezTo>
                      <a:lnTo>
                        <a:pt x="57072" y="88877"/>
                      </a:lnTo>
                      <a:cubicBezTo>
                        <a:pt x="57072" y="90491"/>
                        <a:pt x="56910" y="92025"/>
                        <a:pt x="56507" y="93559"/>
                      </a:cubicBezTo>
                      <a:cubicBezTo>
                        <a:pt x="56184" y="94850"/>
                        <a:pt x="55538" y="96061"/>
                        <a:pt x="54650" y="96949"/>
                      </a:cubicBezTo>
                      <a:cubicBezTo>
                        <a:pt x="53358" y="98564"/>
                        <a:pt x="51582" y="99775"/>
                        <a:pt x="49564" y="100420"/>
                      </a:cubicBezTo>
                      <a:cubicBezTo>
                        <a:pt x="47708" y="101066"/>
                        <a:pt x="45770" y="101389"/>
                        <a:pt x="43833" y="101389"/>
                      </a:cubicBezTo>
                      <a:cubicBezTo>
                        <a:pt x="41815" y="101712"/>
                        <a:pt x="39797" y="101147"/>
                        <a:pt x="38182" y="99855"/>
                      </a:cubicBezTo>
                      <a:cubicBezTo>
                        <a:pt x="36729" y="98321"/>
                        <a:pt x="36003" y="96223"/>
                        <a:pt x="36245" y="94124"/>
                      </a:cubicBezTo>
                      <a:cubicBezTo>
                        <a:pt x="36083" y="91702"/>
                        <a:pt x="37052" y="89442"/>
                        <a:pt x="38828" y="87908"/>
                      </a:cubicBezTo>
                      <a:cubicBezTo>
                        <a:pt x="40846" y="86536"/>
                        <a:pt x="43187" y="85729"/>
                        <a:pt x="45609" y="85729"/>
                      </a:cubicBezTo>
                      <a:close/>
                      <a:moveTo>
                        <a:pt x="169843" y="118825"/>
                      </a:moveTo>
                      <a:cubicBezTo>
                        <a:pt x="164192" y="118906"/>
                        <a:pt x="157492" y="120198"/>
                        <a:pt x="152487" y="123749"/>
                      </a:cubicBezTo>
                      <a:cubicBezTo>
                        <a:pt x="150873" y="124799"/>
                        <a:pt x="151115" y="126171"/>
                        <a:pt x="152891" y="126171"/>
                      </a:cubicBezTo>
                      <a:cubicBezTo>
                        <a:pt x="158541" y="125445"/>
                        <a:pt x="171215" y="123911"/>
                        <a:pt x="173556" y="126817"/>
                      </a:cubicBezTo>
                      <a:cubicBezTo>
                        <a:pt x="175816" y="129642"/>
                        <a:pt x="171054" y="141589"/>
                        <a:pt x="169035" y="146998"/>
                      </a:cubicBezTo>
                      <a:cubicBezTo>
                        <a:pt x="168390" y="148612"/>
                        <a:pt x="169843" y="149258"/>
                        <a:pt x="171215" y="148047"/>
                      </a:cubicBezTo>
                      <a:cubicBezTo>
                        <a:pt x="180740" y="140136"/>
                        <a:pt x="183404" y="123507"/>
                        <a:pt x="181305" y="121086"/>
                      </a:cubicBezTo>
                      <a:cubicBezTo>
                        <a:pt x="180175" y="119875"/>
                        <a:pt x="175493" y="118745"/>
                        <a:pt x="169843" y="118825"/>
                      </a:cubicBezTo>
                      <a:close/>
                      <a:moveTo>
                        <a:pt x="21392" y="121893"/>
                      </a:moveTo>
                      <a:cubicBezTo>
                        <a:pt x="20181" y="122054"/>
                        <a:pt x="19535" y="123507"/>
                        <a:pt x="20827" y="124637"/>
                      </a:cubicBezTo>
                      <a:cubicBezTo>
                        <a:pt x="42703" y="144415"/>
                        <a:pt x="71198" y="155232"/>
                        <a:pt x="100743" y="155070"/>
                      </a:cubicBezTo>
                      <a:cubicBezTo>
                        <a:pt x="124072" y="155151"/>
                        <a:pt x="146917" y="148209"/>
                        <a:pt x="166210" y="135132"/>
                      </a:cubicBezTo>
                      <a:cubicBezTo>
                        <a:pt x="169116" y="132952"/>
                        <a:pt x="166614" y="129723"/>
                        <a:pt x="163546" y="131015"/>
                      </a:cubicBezTo>
                      <a:cubicBezTo>
                        <a:pt x="144253" y="139168"/>
                        <a:pt x="123507" y="143365"/>
                        <a:pt x="102600" y="143446"/>
                      </a:cubicBezTo>
                      <a:cubicBezTo>
                        <a:pt x="74508" y="143527"/>
                        <a:pt x="46981" y="136181"/>
                        <a:pt x="22683" y="122216"/>
                      </a:cubicBezTo>
                      <a:cubicBezTo>
                        <a:pt x="22199" y="121974"/>
                        <a:pt x="21795" y="121893"/>
                        <a:pt x="21392" y="121893"/>
                      </a:cubicBezTo>
                      <a:close/>
                      <a:moveTo>
                        <a:pt x="0" y="0"/>
                      </a:moveTo>
                      <a:lnTo>
                        <a:pt x="201809" y="0"/>
                      </a:lnTo>
                      <a:lnTo>
                        <a:pt x="201809" y="201809"/>
                      </a:lnTo>
                      <a:lnTo>
                        <a:pt x="0" y="201809"/>
                      </a:lnTo>
                      <a:close/>
                    </a:path>
                  </a:pathLst>
                </a:custGeom>
                <a:solidFill>
                  <a:srgbClr val="232F3E"/>
                </a:solidFill>
                <a:ln w="806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noProof="0" dirty="0"/>
                </a:p>
              </p:txBody>
            </p:sp>
          </p:grpSp>
          <p:pic>
            <p:nvPicPr>
              <p:cNvPr id="16" name="Grafik 15">
                <a:extLst>
                  <a:ext uri="{FF2B5EF4-FFF2-40B4-BE49-F238E27FC236}">
                    <a16:creationId xmlns:a16="http://schemas.microsoft.com/office/drawing/2014/main" id="{75546F04-D05A-F870-BB93-85F1F6FA6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78054" y="60543"/>
                <a:ext cx="5311619" cy="137230"/>
              </a:xfrm>
              <a:custGeom>
                <a:avLst/>
                <a:gdLst>
                  <a:gd name="connsiteX0" fmla="*/ 0 w 5311619"/>
                  <a:gd name="connsiteY0" fmla="*/ 0 h 137230"/>
                  <a:gd name="connsiteX1" fmla="*/ 5311620 w 5311619"/>
                  <a:gd name="connsiteY1" fmla="*/ 0 h 137230"/>
                  <a:gd name="connsiteX2" fmla="*/ 5311620 w 5311619"/>
                  <a:gd name="connsiteY2" fmla="*/ 137230 h 137230"/>
                  <a:gd name="connsiteX3" fmla="*/ 0 w 5311619"/>
                  <a:gd name="connsiteY3" fmla="*/ 137230 h 137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11619" h="137230">
                    <a:moveTo>
                      <a:pt x="0" y="0"/>
                    </a:moveTo>
                    <a:lnTo>
                      <a:pt x="5311620" y="0"/>
                    </a:lnTo>
                    <a:lnTo>
                      <a:pt x="5311620" y="137230"/>
                    </a:lnTo>
                    <a:lnTo>
                      <a:pt x="0" y="137230"/>
                    </a:lnTo>
                    <a:close/>
                  </a:path>
                </a:pathLst>
              </a:custGeom>
            </p:spPr>
          </p:pic>
          <p:grpSp>
            <p:nvGrpSpPr>
              <p:cNvPr id="17" name="Inhaltsplatzhalter 6">
                <a:extLst>
                  <a:ext uri="{FF2B5EF4-FFF2-40B4-BE49-F238E27FC236}">
                    <a16:creationId xmlns:a16="http://schemas.microsoft.com/office/drawing/2014/main" id="{434DF76E-C727-DD50-6BED-6FDED539B649}"/>
                  </a:ext>
                </a:extLst>
              </p:cNvPr>
              <p:cNvGrpSpPr/>
              <p:nvPr/>
            </p:nvGrpSpPr>
            <p:grpSpPr>
              <a:xfrm>
                <a:off x="1653837" y="121086"/>
                <a:ext cx="5085593" cy="6659706"/>
                <a:chOff x="1653837" y="121086"/>
                <a:chExt cx="5085593" cy="6659706"/>
              </a:xfrm>
            </p:grpSpPr>
            <p:grpSp>
              <p:nvGrpSpPr>
                <p:cNvPr id="18" name="Inhaltsplatzhalter 6">
                  <a:extLst>
                    <a:ext uri="{FF2B5EF4-FFF2-40B4-BE49-F238E27FC236}">
                      <a16:creationId xmlns:a16="http://schemas.microsoft.com/office/drawing/2014/main" id="{50CF8611-786D-7F36-35C4-52071A9C045A}"/>
                    </a:ext>
                  </a:extLst>
                </p:cNvPr>
                <p:cNvGrpSpPr/>
                <p:nvPr/>
              </p:nvGrpSpPr>
              <p:grpSpPr>
                <a:xfrm>
                  <a:off x="1653837" y="282533"/>
                  <a:ext cx="5085593" cy="6498258"/>
                  <a:chOff x="1653837" y="282533"/>
                  <a:chExt cx="5085593" cy="6498258"/>
                </a:xfrm>
              </p:grpSpPr>
              <p:sp>
                <p:nvSpPr>
                  <p:cNvPr id="19" name="Freihandform: Form 18">
                    <a:extLst>
                      <a:ext uri="{FF2B5EF4-FFF2-40B4-BE49-F238E27FC236}">
                        <a16:creationId xmlns:a16="http://schemas.microsoft.com/office/drawing/2014/main" id="{1879C08F-7B58-18DA-6215-518A381DAEFB}"/>
                      </a:ext>
                    </a:extLst>
                  </p:cNvPr>
                  <p:cNvSpPr/>
                  <p:nvPr/>
                </p:nvSpPr>
                <p:spPr>
                  <a:xfrm>
                    <a:off x="1653837" y="282533"/>
                    <a:ext cx="5085593" cy="6498258"/>
                  </a:xfrm>
                  <a:custGeom>
                    <a:avLst/>
                    <a:gdLst>
                      <a:gd name="connsiteX0" fmla="*/ 0 w 5085593"/>
                      <a:gd name="connsiteY0" fmla="*/ 0 h 6498258"/>
                      <a:gd name="connsiteX1" fmla="*/ 5085593 w 5085593"/>
                      <a:gd name="connsiteY1" fmla="*/ 0 h 6498258"/>
                      <a:gd name="connsiteX2" fmla="*/ 5085593 w 5085593"/>
                      <a:gd name="connsiteY2" fmla="*/ 6498259 h 6498258"/>
                      <a:gd name="connsiteX3" fmla="*/ 0 w 5085593"/>
                      <a:gd name="connsiteY3" fmla="*/ 6498259 h 64982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085593" h="6498258">
                        <a:moveTo>
                          <a:pt x="0" y="0"/>
                        </a:moveTo>
                        <a:lnTo>
                          <a:pt x="5085593" y="0"/>
                        </a:lnTo>
                        <a:lnTo>
                          <a:pt x="5085593" y="6498259"/>
                        </a:lnTo>
                        <a:lnTo>
                          <a:pt x="0" y="6498259"/>
                        </a:lnTo>
                        <a:close/>
                      </a:path>
                    </a:pathLst>
                  </a:custGeom>
                  <a:noFill/>
                  <a:ln w="8061" cap="flat">
                    <a:solidFill>
                      <a:srgbClr val="8C4FFF"/>
                    </a:solidFill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20" name="Freihandform: Form 19">
                    <a:extLst>
                      <a:ext uri="{FF2B5EF4-FFF2-40B4-BE49-F238E27FC236}">
                        <a16:creationId xmlns:a16="http://schemas.microsoft.com/office/drawing/2014/main" id="{E15F0FAF-DED9-3C13-0210-C01C5ABE57BB}"/>
                      </a:ext>
                    </a:extLst>
                  </p:cNvPr>
                  <p:cNvSpPr/>
                  <p:nvPr/>
                </p:nvSpPr>
                <p:spPr>
                  <a:xfrm>
                    <a:off x="1653837" y="282533"/>
                    <a:ext cx="201809" cy="201809"/>
                  </a:xfrm>
                  <a:custGeom>
                    <a:avLst/>
                    <a:gdLst>
                      <a:gd name="connsiteX0" fmla="*/ 0 w 201809"/>
                      <a:gd name="connsiteY0" fmla="*/ 0 h 201809"/>
                      <a:gd name="connsiteX1" fmla="*/ 0 w 201809"/>
                      <a:gd name="connsiteY1" fmla="*/ 201809 h 201809"/>
                      <a:gd name="connsiteX2" fmla="*/ 201809 w 201809"/>
                      <a:gd name="connsiteY2" fmla="*/ 201809 h 201809"/>
                      <a:gd name="connsiteX3" fmla="*/ 201809 w 201809"/>
                      <a:gd name="connsiteY3" fmla="*/ 0 h 201809"/>
                      <a:gd name="connsiteX4" fmla="*/ 88715 w 201809"/>
                      <a:gd name="connsiteY4" fmla="*/ 35357 h 201809"/>
                      <a:gd name="connsiteX5" fmla="*/ 115596 w 201809"/>
                      <a:gd name="connsiteY5" fmla="*/ 44802 h 201809"/>
                      <a:gd name="connsiteX6" fmla="*/ 124476 w 201809"/>
                      <a:gd name="connsiteY6" fmla="*/ 57314 h 201809"/>
                      <a:gd name="connsiteX7" fmla="*/ 136342 w 201809"/>
                      <a:gd name="connsiteY7" fmla="*/ 54246 h 201809"/>
                      <a:gd name="connsiteX8" fmla="*/ 153617 w 201809"/>
                      <a:gd name="connsiteY8" fmla="*/ 74427 h 201809"/>
                      <a:gd name="connsiteX9" fmla="*/ 168793 w 201809"/>
                      <a:gd name="connsiteY9" fmla="*/ 86051 h 201809"/>
                      <a:gd name="connsiteX10" fmla="*/ 164111 w 201809"/>
                      <a:gd name="connsiteY10" fmla="*/ 87827 h 201809"/>
                      <a:gd name="connsiteX11" fmla="*/ 151276 w 201809"/>
                      <a:gd name="connsiteY11" fmla="*/ 79351 h 201809"/>
                      <a:gd name="connsiteX12" fmla="*/ 148774 w 201809"/>
                      <a:gd name="connsiteY12" fmla="*/ 77010 h 201809"/>
                      <a:gd name="connsiteX13" fmla="*/ 136019 w 201809"/>
                      <a:gd name="connsiteY13" fmla="*/ 59251 h 201809"/>
                      <a:gd name="connsiteX14" fmla="*/ 125525 w 201809"/>
                      <a:gd name="connsiteY14" fmla="*/ 63207 h 201809"/>
                      <a:gd name="connsiteX15" fmla="*/ 123184 w 201809"/>
                      <a:gd name="connsiteY15" fmla="*/ 64256 h 201809"/>
                      <a:gd name="connsiteX16" fmla="*/ 121166 w 201809"/>
                      <a:gd name="connsiteY16" fmla="*/ 62561 h 201809"/>
                      <a:gd name="connsiteX17" fmla="*/ 112045 w 201809"/>
                      <a:gd name="connsiteY17" fmla="*/ 48354 h 201809"/>
                      <a:gd name="connsiteX18" fmla="*/ 71521 w 201809"/>
                      <a:gd name="connsiteY18" fmla="*/ 43914 h 201809"/>
                      <a:gd name="connsiteX19" fmla="*/ 54408 w 201809"/>
                      <a:gd name="connsiteY19" fmla="*/ 71683 h 201809"/>
                      <a:gd name="connsiteX20" fmla="*/ 54731 w 201809"/>
                      <a:gd name="connsiteY20" fmla="*/ 76526 h 201809"/>
                      <a:gd name="connsiteX21" fmla="*/ 52874 w 201809"/>
                      <a:gd name="connsiteY21" fmla="*/ 79271 h 201809"/>
                      <a:gd name="connsiteX22" fmla="*/ 35276 w 201809"/>
                      <a:gd name="connsiteY22" fmla="*/ 100097 h 201809"/>
                      <a:gd name="connsiteX23" fmla="*/ 35357 w 201809"/>
                      <a:gd name="connsiteY23" fmla="*/ 101631 h 201809"/>
                      <a:gd name="connsiteX24" fmla="*/ 55457 w 201809"/>
                      <a:gd name="connsiteY24" fmla="*/ 122296 h 201809"/>
                      <a:gd name="connsiteX25" fmla="*/ 95819 w 201809"/>
                      <a:gd name="connsiteY25" fmla="*/ 122296 h 201809"/>
                      <a:gd name="connsiteX26" fmla="*/ 95819 w 201809"/>
                      <a:gd name="connsiteY26" fmla="*/ 127301 h 201809"/>
                      <a:gd name="connsiteX27" fmla="*/ 55457 w 201809"/>
                      <a:gd name="connsiteY27" fmla="*/ 127301 h 201809"/>
                      <a:gd name="connsiteX28" fmla="*/ 30352 w 201809"/>
                      <a:gd name="connsiteY28" fmla="*/ 102035 h 201809"/>
                      <a:gd name="connsiteX29" fmla="*/ 30271 w 201809"/>
                      <a:gd name="connsiteY29" fmla="*/ 100097 h 201809"/>
                      <a:gd name="connsiteX30" fmla="*/ 49564 w 201809"/>
                      <a:gd name="connsiteY30" fmla="*/ 74992 h 201809"/>
                      <a:gd name="connsiteX31" fmla="*/ 49403 w 201809"/>
                      <a:gd name="connsiteY31" fmla="*/ 71683 h 201809"/>
                      <a:gd name="connsiteX32" fmla="*/ 69665 w 201809"/>
                      <a:gd name="connsiteY32" fmla="*/ 39232 h 201809"/>
                      <a:gd name="connsiteX33" fmla="*/ 88715 w 201809"/>
                      <a:gd name="connsiteY33" fmla="*/ 35357 h 201809"/>
                      <a:gd name="connsiteX34" fmla="*/ 138925 w 201809"/>
                      <a:gd name="connsiteY34" fmla="*/ 79351 h 201809"/>
                      <a:gd name="connsiteX35" fmla="*/ 139894 w 201809"/>
                      <a:gd name="connsiteY35" fmla="*/ 79594 h 201809"/>
                      <a:gd name="connsiteX36" fmla="*/ 169923 w 201809"/>
                      <a:gd name="connsiteY36" fmla="*/ 92832 h 201809"/>
                      <a:gd name="connsiteX37" fmla="*/ 171457 w 201809"/>
                      <a:gd name="connsiteY37" fmla="*/ 95173 h 201809"/>
                      <a:gd name="connsiteX38" fmla="*/ 171457 w 201809"/>
                      <a:gd name="connsiteY38" fmla="*/ 132387 h 201809"/>
                      <a:gd name="connsiteX39" fmla="*/ 161367 w 201809"/>
                      <a:gd name="connsiteY39" fmla="*/ 159187 h 201809"/>
                      <a:gd name="connsiteX40" fmla="*/ 138441 w 201809"/>
                      <a:gd name="connsiteY40" fmla="*/ 167905 h 201809"/>
                      <a:gd name="connsiteX41" fmla="*/ 115677 w 201809"/>
                      <a:gd name="connsiteY41" fmla="*/ 159187 h 201809"/>
                      <a:gd name="connsiteX42" fmla="*/ 105909 w 201809"/>
                      <a:gd name="connsiteY42" fmla="*/ 132306 h 201809"/>
                      <a:gd name="connsiteX43" fmla="*/ 105909 w 201809"/>
                      <a:gd name="connsiteY43" fmla="*/ 94689 h 201809"/>
                      <a:gd name="connsiteX44" fmla="*/ 107443 w 201809"/>
                      <a:gd name="connsiteY44" fmla="*/ 92429 h 201809"/>
                      <a:gd name="connsiteX45" fmla="*/ 137876 w 201809"/>
                      <a:gd name="connsiteY45" fmla="*/ 79594 h 201809"/>
                      <a:gd name="connsiteX46" fmla="*/ 138925 w 201809"/>
                      <a:gd name="connsiteY46" fmla="*/ 79351 h 201809"/>
                      <a:gd name="connsiteX47" fmla="*/ 138845 w 201809"/>
                      <a:gd name="connsiteY47" fmla="*/ 84679 h 201809"/>
                      <a:gd name="connsiteX48" fmla="*/ 110914 w 201809"/>
                      <a:gd name="connsiteY48" fmla="*/ 96384 h 201809"/>
                      <a:gd name="connsiteX49" fmla="*/ 110914 w 201809"/>
                      <a:gd name="connsiteY49" fmla="*/ 132387 h 201809"/>
                      <a:gd name="connsiteX50" fmla="*/ 119310 w 201809"/>
                      <a:gd name="connsiteY50" fmla="*/ 155716 h 201809"/>
                      <a:gd name="connsiteX51" fmla="*/ 138441 w 201809"/>
                      <a:gd name="connsiteY51" fmla="*/ 162820 h 201809"/>
                      <a:gd name="connsiteX52" fmla="*/ 157734 w 201809"/>
                      <a:gd name="connsiteY52" fmla="*/ 155635 h 201809"/>
                      <a:gd name="connsiteX53" fmla="*/ 166372 w 201809"/>
                      <a:gd name="connsiteY53" fmla="*/ 132387 h 201809"/>
                      <a:gd name="connsiteX54" fmla="*/ 166372 w 201809"/>
                      <a:gd name="connsiteY54" fmla="*/ 96788 h 201809"/>
                      <a:gd name="connsiteX55" fmla="*/ 138845 w 201809"/>
                      <a:gd name="connsiteY55" fmla="*/ 93397 h 201809"/>
                      <a:gd name="connsiteX56" fmla="*/ 139894 w 201809"/>
                      <a:gd name="connsiteY56" fmla="*/ 93559 h 201809"/>
                      <a:gd name="connsiteX57" fmla="*/ 159752 w 201809"/>
                      <a:gd name="connsiteY57" fmla="*/ 102116 h 201809"/>
                      <a:gd name="connsiteX58" fmla="*/ 161286 w 201809"/>
                      <a:gd name="connsiteY58" fmla="*/ 104456 h 201809"/>
                      <a:gd name="connsiteX59" fmla="*/ 161286 w 201809"/>
                      <a:gd name="connsiteY59" fmla="*/ 137392 h 201809"/>
                      <a:gd name="connsiteX60" fmla="*/ 138441 w 201809"/>
                      <a:gd name="connsiteY60" fmla="*/ 157896 h 201809"/>
                      <a:gd name="connsiteX61" fmla="*/ 116000 w 201809"/>
                      <a:gd name="connsiteY61" fmla="*/ 137715 h 201809"/>
                      <a:gd name="connsiteX62" fmla="*/ 116000 w 201809"/>
                      <a:gd name="connsiteY62" fmla="*/ 104456 h 201809"/>
                      <a:gd name="connsiteX63" fmla="*/ 117534 w 201809"/>
                      <a:gd name="connsiteY63" fmla="*/ 102116 h 201809"/>
                      <a:gd name="connsiteX64" fmla="*/ 137876 w 201809"/>
                      <a:gd name="connsiteY64" fmla="*/ 93559 h 201809"/>
                      <a:gd name="connsiteX65" fmla="*/ 138845 w 201809"/>
                      <a:gd name="connsiteY65" fmla="*/ 93397 h 201809"/>
                      <a:gd name="connsiteX66" fmla="*/ 136342 w 201809"/>
                      <a:gd name="connsiteY66" fmla="*/ 99694 h 201809"/>
                      <a:gd name="connsiteX67" fmla="*/ 121005 w 201809"/>
                      <a:gd name="connsiteY67" fmla="*/ 106152 h 201809"/>
                      <a:gd name="connsiteX68" fmla="*/ 121005 w 201809"/>
                      <a:gd name="connsiteY68" fmla="*/ 137392 h 201809"/>
                      <a:gd name="connsiteX69" fmla="*/ 136342 w 201809"/>
                      <a:gd name="connsiteY69" fmla="*/ 152729 h 201809"/>
                      <a:gd name="connsiteX70" fmla="*/ 141428 w 201809"/>
                      <a:gd name="connsiteY70" fmla="*/ 99694 h 201809"/>
                      <a:gd name="connsiteX71" fmla="*/ 141428 w 201809"/>
                      <a:gd name="connsiteY71" fmla="*/ 152649 h 201809"/>
                      <a:gd name="connsiteX72" fmla="*/ 156281 w 201809"/>
                      <a:gd name="connsiteY72" fmla="*/ 137069 h 201809"/>
                      <a:gd name="connsiteX73" fmla="*/ 156281 w 201809"/>
                      <a:gd name="connsiteY73" fmla="*/ 106071 h 201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</a:cxnLst>
                    <a:rect l="l" t="t" r="r" b="b"/>
                    <a:pathLst>
                      <a:path w="201809" h="201809">
                        <a:moveTo>
                          <a:pt x="0" y="0"/>
                        </a:moveTo>
                        <a:lnTo>
                          <a:pt x="0" y="201809"/>
                        </a:lnTo>
                        <a:lnTo>
                          <a:pt x="201809" y="201809"/>
                        </a:lnTo>
                        <a:lnTo>
                          <a:pt x="201809" y="0"/>
                        </a:lnTo>
                        <a:close/>
                        <a:moveTo>
                          <a:pt x="88715" y="35357"/>
                        </a:moveTo>
                        <a:cubicBezTo>
                          <a:pt x="99209" y="35196"/>
                          <a:pt x="109058" y="38505"/>
                          <a:pt x="115596" y="44802"/>
                        </a:cubicBezTo>
                        <a:cubicBezTo>
                          <a:pt x="119310" y="48434"/>
                          <a:pt x="122216" y="52551"/>
                          <a:pt x="124476" y="57314"/>
                        </a:cubicBezTo>
                        <a:cubicBezTo>
                          <a:pt x="127543" y="55054"/>
                          <a:pt x="131499" y="54004"/>
                          <a:pt x="136342" y="54246"/>
                        </a:cubicBezTo>
                        <a:cubicBezTo>
                          <a:pt x="145303" y="54650"/>
                          <a:pt x="152164" y="62884"/>
                          <a:pt x="153617" y="74427"/>
                        </a:cubicBezTo>
                        <a:cubicBezTo>
                          <a:pt x="161205" y="75073"/>
                          <a:pt x="166129" y="78867"/>
                          <a:pt x="168793" y="86051"/>
                        </a:cubicBezTo>
                        <a:lnTo>
                          <a:pt x="164111" y="87827"/>
                        </a:lnTo>
                        <a:cubicBezTo>
                          <a:pt x="161932" y="82015"/>
                          <a:pt x="157976" y="79351"/>
                          <a:pt x="151276" y="79351"/>
                        </a:cubicBezTo>
                        <a:cubicBezTo>
                          <a:pt x="149985" y="79351"/>
                          <a:pt x="148855" y="78302"/>
                          <a:pt x="148774" y="77010"/>
                        </a:cubicBezTo>
                        <a:cubicBezTo>
                          <a:pt x="148128" y="65225"/>
                          <a:pt x="141670" y="59574"/>
                          <a:pt x="136019" y="59251"/>
                        </a:cubicBezTo>
                        <a:cubicBezTo>
                          <a:pt x="131257" y="59009"/>
                          <a:pt x="127786" y="60381"/>
                          <a:pt x="125525" y="63207"/>
                        </a:cubicBezTo>
                        <a:cubicBezTo>
                          <a:pt x="124960" y="64014"/>
                          <a:pt x="124153" y="64337"/>
                          <a:pt x="123184" y="64256"/>
                        </a:cubicBezTo>
                        <a:cubicBezTo>
                          <a:pt x="122296" y="64095"/>
                          <a:pt x="121489" y="63449"/>
                          <a:pt x="121166" y="62561"/>
                        </a:cubicBezTo>
                        <a:cubicBezTo>
                          <a:pt x="119148" y="56991"/>
                          <a:pt x="116161" y="52390"/>
                          <a:pt x="112045" y="48354"/>
                        </a:cubicBezTo>
                        <a:cubicBezTo>
                          <a:pt x="103003" y="39635"/>
                          <a:pt x="86374" y="37779"/>
                          <a:pt x="71521" y="43914"/>
                        </a:cubicBezTo>
                        <a:cubicBezTo>
                          <a:pt x="61108" y="48111"/>
                          <a:pt x="54408" y="59090"/>
                          <a:pt x="54408" y="71683"/>
                        </a:cubicBezTo>
                        <a:cubicBezTo>
                          <a:pt x="54408" y="73136"/>
                          <a:pt x="54569" y="75235"/>
                          <a:pt x="54731" y="76526"/>
                        </a:cubicBezTo>
                        <a:cubicBezTo>
                          <a:pt x="54892" y="77818"/>
                          <a:pt x="54085" y="79029"/>
                          <a:pt x="52874" y="79271"/>
                        </a:cubicBezTo>
                        <a:cubicBezTo>
                          <a:pt x="41250" y="82177"/>
                          <a:pt x="35276" y="89200"/>
                          <a:pt x="35276" y="100097"/>
                        </a:cubicBezTo>
                        <a:cubicBezTo>
                          <a:pt x="35276" y="100582"/>
                          <a:pt x="35276" y="101147"/>
                          <a:pt x="35357" y="101631"/>
                        </a:cubicBezTo>
                        <a:cubicBezTo>
                          <a:pt x="36084" y="114224"/>
                          <a:pt x="43914" y="122296"/>
                          <a:pt x="55457" y="122296"/>
                        </a:cubicBezTo>
                        <a:lnTo>
                          <a:pt x="95819" y="122296"/>
                        </a:lnTo>
                        <a:lnTo>
                          <a:pt x="95819" y="127301"/>
                        </a:lnTo>
                        <a:lnTo>
                          <a:pt x="55457" y="127301"/>
                        </a:lnTo>
                        <a:cubicBezTo>
                          <a:pt x="41250" y="127301"/>
                          <a:pt x="31159" y="117130"/>
                          <a:pt x="30352" y="102035"/>
                        </a:cubicBezTo>
                        <a:cubicBezTo>
                          <a:pt x="30271" y="101470"/>
                          <a:pt x="30271" y="100743"/>
                          <a:pt x="30271" y="100097"/>
                        </a:cubicBezTo>
                        <a:cubicBezTo>
                          <a:pt x="30271" y="87424"/>
                          <a:pt x="36891" y="78786"/>
                          <a:pt x="49564" y="74992"/>
                        </a:cubicBezTo>
                        <a:cubicBezTo>
                          <a:pt x="49403" y="73862"/>
                          <a:pt x="49403" y="72651"/>
                          <a:pt x="49403" y="71683"/>
                        </a:cubicBezTo>
                        <a:cubicBezTo>
                          <a:pt x="49403" y="56991"/>
                          <a:pt x="57314" y="44237"/>
                          <a:pt x="69665" y="39232"/>
                        </a:cubicBezTo>
                        <a:cubicBezTo>
                          <a:pt x="75880" y="36649"/>
                          <a:pt x="82419" y="35357"/>
                          <a:pt x="88715" y="35357"/>
                        </a:cubicBezTo>
                        <a:close/>
                        <a:moveTo>
                          <a:pt x="138925" y="79351"/>
                        </a:moveTo>
                        <a:cubicBezTo>
                          <a:pt x="139248" y="79351"/>
                          <a:pt x="139571" y="79432"/>
                          <a:pt x="139894" y="79594"/>
                        </a:cubicBezTo>
                        <a:lnTo>
                          <a:pt x="169923" y="92832"/>
                        </a:lnTo>
                        <a:cubicBezTo>
                          <a:pt x="170892" y="93236"/>
                          <a:pt x="171457" y="94124"/>
                          <a:pt x="171457" y="95173"/>
                        </a:cubicBezTo>
                        <a:lnTo>
                          <a:pt x="171457" y="132387"/>
                        </a:lnTo>
                        <a:cubicBezTo>
                          <a:pt x="171457" y="132952"/>
                          <a:pt x="171619" y="148774"/>
                          <a:pt x="161367" y="159187"/>
                        </a:cubicBezTo>
                        <a:cubicBezTo>
                          <a:pt x="155635" y="164919"/>
                          <a:pt x="147967" y="167905"/>
                          <a:pt x="138441" y="167905"/>
                        </a:cubicBezTo>
                        <a:cubicBezTo>
                          <a:pt x="128916" y="167905"/>
                          <a:pt x="121247" y="164919"/>
                          <a:pt x="115677" y="159187"/>
                        </a:cubicBezTo>
                        <a:cubicBezTo>
                          <a:pt x="105587" y="148774"/>
                          <a:pt x="105909" y="132952"/>
                          <a:pt x="105909" y="132306"/>
                        </a:cubicBezTo>
                        <a:lnTo>
                          <a:pt x="105909" y="94689"/>
                        </a:lnTo>
                        <a:cubicBezTo>
                          <a:pt x="105909" y="93720"/>
                          <a:pt x="106475" y="92752"/>
                          <a:pt x="107443" y="92429"/>
                        </a:cubicBezTo>
                        <a:lnTo>
                          <a:pt x="137876" y="79594"/>
                        </a:lnTo>
                        <a:cubicBezTo>
                          <a:pt x="138199" y="79432"/>
                          <a:pt x="138522" y="79351"/>
                          <a:pt x="138925" y="79351"/>
                        </a:cubicBezTo>
                        <a:close/>
                        <a:moveTo>
                          <a:pt x="138845" y="84679"/>
                        </a:moveTo>
                        <a:lnTo>
                          <a:pt x="110914" y="96384"/>
                        </a:lnTo>
                        <a:lnTo>
                          <a:pt x="110914" y="132387"/>
                        </a:lnTo>
                        <a:cubicBezTo>
                          <a:pt x="110914" y="132548"/>
                          <a:pt x="110672" y="146836"/>
                          <a:pt x="119310" y="155716"/>
                        </a:cubicBezTo>
                        <a:cubicBezTo>
                          <a:pt x="123911" y="160398"/>
                          <a:pt x="130369" y="162820"/>
                          <a:pt x="138441" y="162820"/>
                        </a:cubicBezTo>
                        <a:cubicBezTo>
                          <a:pt x="146514" y="162820"/>
                          <a:pt x="153052" y="160398"/>
                          <a:pt x="157734" y="155635"/>
                        </a:cubicBezTo>
                        <a:cubicBezTo>
                          <a:pt x="166452" y="146756"/>
                          <a:pt x="166372" y="132548"/>
                          <a:pt x="166372" y="132387"/>
                        </a:cubicBezTo>
                        <a:lnTo>
                          <a:pt x="166372" y="96788"/>
                        </a:lnTo>
                        <a:close/>
                        <a:moveTo>
                          <a:pt x="138845" y="93397"/>
                        </a:moveTo>
                        <a:cubicBezTo>
                          <a:pt x="139248" y="93397"/>
                          <a:pt x="139571" y="93478"/>
                          <a:pt x="139894" y="93559"/>
                        </a:cubicBezTo>
                        <a:lnTo>
                          <a:pt x="159752" y="102116"/>
                        </a:lnTo>
                        <a:cubicBezTo>
                          <a:pt x="160721" y="102519"/>
                          <a:pt x="161286" y="103407"/>
                          <a:pt x="161286" y="104456"/>
                        </a:cubicBezTo>
                        <a:lnTo>
                          <a:pt x="161286" y="137392"/>
                        </a:lnTo>
                        <a:cubicBezTo>
                          <a:pt x="160398" y="144738"/>
                          <a:pt x="154424" y="157896"/>
                          <a:pt x="138441" y="157896"/>
                        </a:cubicBezTo>
                        <a:cubicBezTo>
                          <a:pt x="122942" y="157896"/>
                          <a:pt x="116969" y="144738"/>
                          <a:pt x="116000" y="137715"/>
                        </a:cubicBezTo>
                        <a:lnTo>
                          <a:pt x="116000" y="104456"/>
                        </a:lnTo>
                        <a:cubicBezTo>
                          <a:pt x="116000" y="103407"/>
                          <a:pt x="116646" y="102519"/>
                          <a:pt x="117534" y="102116"/>
                        </a:cubicBezTo>
                        <a:lnTo>
                          <a:pt x="137876" y="93559"/>
                        </a:lnTo>
                        <a:cubicBezTo>
                          <a:pt x="138199" y="93478"/>
                          <a:pt x="138522" y="93397"/>
                          <a:pt x="138845" y="93397"/>
                        </a:cubicBezTo>
                        <a:close/>
                        <a:moveTo>
                          <a:pt x="136342" y="99694"/>
                        </a:moveTo>
                        <a:lnTo>
                          <a:pt x="121005" y="106152"/>
                        </a:lnTo>
                        <a:lnTo>
                          <a:pt x="121005" y="137392"/>
                        </a:lnTo>
                        <a:cubicBezTo>
                          <a:pt x="121086" y="137634"/>
                          <a:pt x="123265" y="151357"/>
                          <a:pt x="136342" y="152729"/>
                        </a:cubicBezTo>
                        <a:close/>
                        <a:moveTo>
                          <a:pt x="141428" y="99694"/>
                        </a:moveTo>
                        <a:lnTo>
                          <a:pt x="141428" y="152649"/>
                        </a:lnTo>
                        <a:cubicBezTo>
                          <a:pt x="154263" y="150873"/>
                          <a:pt x="156200" y="137634"/>
                          <a:pt x="156281" y="137069"/>
                        </a:cubicBezTo>
                        <a:lnTo>
                          <a:pt x="156281" y="106071"/>
                        </a:lnTo>
                        <a:close/>
                      </a:path>
                    </a:pathLst>
                  </a:custGeom>
                  <a:solidFill>
                    <a:srgbClr val="8C4FFF"/>
                  </a:solidFill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pic>
              <p:nvPicPr>
                <p:cNvPr id="21" name="Grafik 20">
                  <a:extLst>
                    <a:ext uri="{FF2B5EF4-FFF2-40B4-BE49-F238E27FC236}">
                      <a16:creationId xmlns:a16="http://schemas.microsoft.com/office/drawing/2014/main" id="{8DB8EF9F-EFE9-70B2-D534-225AD3824A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2153" y="343076"/>
                  <a:ext cx="4827277" cy="137230"/>
                </a:xfrm>
                <a:custGeom>
                  <a:avLst/>
                  <a:gdLst>
                    <a:gd name="connsiteX0" fmla="*/ 0 w 4827277"/>
                    <a:gd name="connsiteY0" fmla="*/ 0 h 137230"/>
                    <a:gd name="connsiteX1" fmla="*/ 4827278 w 4827277"/>
                    <a:gd name="connsiteY1" fmla="*/ 0 h 137230"/>
                    <a:gd name="connsiteX2" fmla="*/ 4827278 w 4827277"/>
                    <a:gd name="connsiteY2" fmla="*/ 137230 h 137230"/>
                    <a:gd name="connsiteX3" fmla="*/ 0 w 4827277"/>
                    <a:gd name="connsiteY3" fmla="*/ 137230 h 137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27277" h="137230">
                      <a:moveTo>
                        <a:pt x="0" y="0"/>
                      </a:moveTo>
                      <a:lnTo>
                        <a:pt x="4827278" y="0"/>
                      </a:lnTo>
                      <a:lnTo>
                        <a:pt x="4827278" y="137230"/>
                      </a:lnTo>
                      <a:lnTo>
                        <a:pt x="0" y="137230"/>
                      </a:lnTo>
                      <a:close/>
                    </a:path>
                  </a:pathLst>
                </a:custGeom>
              </p:spPr>
            </p:pic>
            <p:grpSp>
              <p:nvGrpSpPr>
                <p:cNvPr id="22" name="Inhaltsplatzhalter 6">
                  <a:extLst>
                    <a:ext uri="{FF2B5EF4-FFF2-40B4-BE49-F238E27FC236}">
                      <a16:creationId xmlns:a16="http://schemas.microsoft.com/office/drawing/2014/main" id="{6DC51BE7-27DA-1EFB-2E66-BA8DA61F63B1}"/>
                    </a:ext>
                  </a:extLst>
                </p:cNvPr>
                <p:cNvGrpSpPr/>
                <p:nvPr/>
              </p:nvGrpSpPr>
              <p:grpSpPr>
                <a:xfrm>
                  <a:off x="4002897" y="121086"/>
                  <a:ext cx="387473" cy="387473"/>
                  <a:chOff x="4002897" y="121086"/>
                  <a:chExt cx="387473" cy="387473"/>
                </a:xfrm>
              </p:grpSpPr>
              <p:sp>
                <p:nvSpPr>
                  <p:cNvPr id="23" name="Freihandform: Form 22">
                    <a:extLst>
                      <a:ext uri="{FF2B5EF4-FFF2-40B4-BE49-F238E27FC236}">
                        <a16:creationId xmlns:a16="http://schemas.microsoft.com/office/drawing/2014/main" id="{B0138A94-8C4E-88C3-651A-665E97796053}"/>
                      </a:ext>
                    </a:extLst>
                  </p:cNvPr>
                  <p:cNvSpPr/>
                  <p:nvPr/>
                </p:nvSpPr>
                <p:spPr>
                  <a:xfrm>
                    <a:off x="4002897" y="121086"/>
                    <a:ext cx="387473" cy="387473"/>
                  </a:xfrm>
                  <a:custGeom>
                    <a:avLst/>
                    <a:gdLst>
                      <a:gd name="connsiteX0" fmla="*/ 0 w 387473"/>
                      <a:gd name="connsiteY0" fmla="*/ 0 h 387473"/>
                      <a:gd name="connsiteX1" fmla="*/ 387474 w 387473"/>
                      <a:gd name="connsiteY1" fmla="*/ 0 h 387473"/>
                      <a:gd name="connsiteX2" fmla="*/ 387474 w 387473"/>
                      <a:gd name="connsiteY2" fmla="*/ 387474 h 387473"/>
                      <a:gd name="connsiteX3" fmla="*/ 0 w 387473"/>
                      <a:gd name="connsiteY3" fmla="*/ 387474 h 387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473" h="387473">
                        <a:moveTo>
                          <a:pt x="0" y="0"/>
                        </a:moveTo>
                        <a:lnTo>
                          <a:pt x="387474" y="0"/>
                        </a:lnTo>
                        <a:lnTo>
                          <a:pt x="387474" y="387474"/>
                        </a:lnTo>
                        <a:lnTo>
                          <a:pt x="0" y="387474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24" name="Freihandform: Form 23">
                    <a:extLst>
                      <a:ext uri="{FF2B5EF4-FFF2-40B4-BE49-F238E27FC236}">
                        <a16:creationId xmlns:a16="http://schemas.microsoft.com/office/drawing/2014/main" id="{5E2A49C6-E760-A0DC-D46F-A4BCC71DCAAB}"/>
                      </a:ext>
                    </a:extLst>
                  </p:cNvPr>
                  <p:cNvSpPr/>
                  <p:nvPr/>
                </p:nvSpPr>
                <p:spPr>
                  <a:xfrm>
                    <a:off x="4002897" y="121086"/>
                    <a:ext cx="387473" cy="387473"/>
                  </a:xfrm>
                  <a:custGeom>
                    <a:avLst/>
                    <a:gdLst>
                      <a:gd name="connsiteX0" fmla="*/ 277367 w 387473"/>
                      <a:gd name="connsiteY0" fmla="*/ 292785 h 387473"/>
                      <a:gd name="connsiteX1" fmla="*/ 264128 w 387473"/>
                      <a:gd name="connsiteY1" fmla="*/ 292785 h 387473"/>
                      <a:gd name="connsiteX2" fmla="*/ 264128 w 387473"/>
                      <a:gd name="connsiteY2" fmla="*/ 136827 h 387473"/>
                      <a:gd name="connsiteX3" fmla="*/ 258962 w 387473"/>
                      <a:gd name="connsiteY3" fmla="*/ 128754 h 387473"/>
                      <a:gd name="connsiteX4" fmla="*/ 258154 w 387473"/>
                      <a:gd name="connsiteY4" fmla="*/ 128351 h 387473"/>
                      <a:gd name="connsiteX5" fmla="*/ 195674 w 387473"/>
                      <a:gd name="connsiteY5" fmla="*/ 112125 h 387473"/>
                      <a:gd name="connsiteX6" fmla="*/ 127947 w 387473"/>
                      <a:gd name="connsiteY6" fmla="*/ 130934 h 387473"/>
                      <a:gd name="connsiteX7" fmla="*/ 123023 w 387473"/>
                      <a:gd name="connsiteY7" fmla="*/ 138845 h 387473"/>
                      <a:gd name="connsiteX8" fmla="*/ 123023 w 387473"/>
                      <a:gd name="connsiteY8" fmla="*/ 292785 h 387473"/>
                      <a:gd name="connsiteX9" fmla="*/ 110107 w 387473"/>
                      <a:gd name="connsiteY9" fmla="*/ 292785 h 387473"/>
                      <a:gd name="connsiteX10" fmla="*/ 110107 w 387473"/>
                      <a:gd name="connsiteY10" fmla="*/ 126333 h 387473"/>
                      <a:gd name="connsiteX11" fmla="*/ 195755 w 387473"/>
                      <a:gd name="connsiteY11" fmla="*/ 98887 h 387473"/>
                      <a:gd name="connsiteX12" fmla="*/ 277367 w 387473"/>
                      <a:gd name="connsiteY12" fmla="*/ 123104 h 387473"/>
                      <a:gd name="connsiteX13" fmla="*/ 195755 w 387473"/>
                      <a:gd name="connsiteY13" fmla="*/ 81208 h 387473"/>
                      <a:gd name="connsiteX14" fmla="*/ 95415 w 387473"/>
                      <a:gd name="connsiteY14" fmla="*/ 115596 h 387473"/>
                      <a:gd name="connsiteX15" fmla="*/ 92429 w 387473"/>
                      <a:gd name="connsiteY15" fmla="*/ 122216 h 387473"/>
                      <a:gd name="connsiteX16" fmla="*/ 92429 w 387473"/>
                      <a:gd name="connsiteY16" fmla="*/ 301584 h 387473"/>
                      <a:gd name="connsiteX17" fmla="*/ 101308 w 387473"/>
                      <a:gd name="connsiteY17" fmla="*/ 310463 h 387473"/>
                      <a:gd name="connsiteX18" fmla="*/ 131822 w 387473"/>
                      <a:gd name="connsiteY18" fmla="*/ 310463 h 387473"/>
                      <a:gd name="connsiteX19" fmla="*/ 140701 w 387473"/>
                      <a:gd name="connsiteY19" fmla="*/ 301584 h 387473"/>
                      <a:gd name="connsiteX20" fmla="*/ 140701 w 387473"/>
                      <a:gd name="connsiteY20" fmla="*/ 144334 h 387473"/>
                      <a:gd name="connsiteX21" fmla="*/ 195674 w 387473"/>
                      <a:gd name="connsiteY21" fmla="*/ 129723 h 387473"/>
                      <a:gd name="connsiteX22" fmla="*/ 246530 w 387473"/>
                      <a:gd name="connsiteY22" fmla="*/ 142477 h 387473"/>
                      <a:gd name="connsiteX23" fmla="*/ 246530 w 387473"/>
                      <a:gd name="connsiteY23" fmla="*/ 301584 h 387473"/>
                      <a:gd name="connsiteX24" fmla="*/ 255329 w 387473"/>
                      <a:gd name="connsiteY24" fmla="*/ 310463 h 387473"/>
                      <a:gd name="connsiteX25" fmla="*/ 286166 w 387473"/>
                      <a:gd name="connsiteY25" fmla="*/ 310463 h 387473"/>
                      <a:gd name="connsiteX26" fmla="*/ 295045 w 387473"/>
                      <a:gd name="connsiteY26" fmla="*/ 301584 h 387473"/>
                      <a:gd name="connsiteX27" fmla="*/ 295045 w 387473"/>
                      <a:gd name="connsiteY27" fmla="*/ 118745 h 387473"/>
                      <a:gd name="connsiteX28" fmla="*/ 291655 w 387473"/>
                      <a:gd name="connsiteY28" fmla="*/ 111883 h 387473"/>
                      <a:gd name="connsiteX29" fmla="*/ 195755 w 387473"/>
                      <a:gd name="connsiteY29" fmla="*/ 81208 h 387473"/>
                      <a:gd name="connsiteX30" fmla="*/ 193737 w 387473"/>
                      <a:gd name="connsiteY30" fmla="*/ 369795 h 387473"/>
                      <a:gd name="connsiteX31" fmla="*/ 17679 w 387473"/>
                      <a:gd name="connsiteY31" fmla="*/ 193737 h 387473"/>
                      <a:gd name="connsiteX32" fmla="*/ 193737 w 387473"/>
                      <a:gd name="connsiteY32" fmla="*/ 17678 h 387473"/>
                      <a:gd name="connsiteX33" fmla="*/ 369795 w 387473"/>
                      <a:gd name="connsiteY33" fmla="*/ 193737 h 387473"/>
                      <a:gd name="connsiteX34" fmla="*/ 193737 w 387473"/>
                      <a:gd name="connsiteY34" fmla="*/ 369795 h 387473"/>
                      <a:gd name="connsiteX35" fmla="*/ 193737 w 387473"/>
                      <a:gd name="connsiteY35" fmla="*/ 0 h 387473"/>
                      <a:gd name="connsiteX36" fmla="*/ 0 w 387473"/>
                      <a:gd name="connsiteY36" fmla="*/ 193737 h 387473"/>
                      <a:gd name="connsiteX37" fmla="*/ 193737 w 387473"/>
                      <a:gd name="connsiteY37" fmla="*/ 387474 h 387473"/>
                      <a:gd name="connsiteX38" fmla="*/ 387474 w 387473"/>
                      <a:gd name="connsiteY38" fmla="*/ 193737 h 387473"/>
                      <a:gd name="connsiteX39" fmla="*/ 193737 w 387473"/>
                      <a:gd name="connsiteY39" fmla="*/ 0 h 387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387473" h="387473">
                        <a:moveTo>
                          <a:pt x="277367" y="292785"/>
                        </a:moveTo>
                        <a:lnTo>
                          <a:pt x="264128" y="292785"/>
                        </a:lnTo>
                        <a:lnTo>
                          <a:pt x="264128" y="136827"/>
                        </a:lnTo>
                        <a:cubicBezTo>
                          <a:pt x="264128" y="133356"/>
                          <a:pt x="262110" y="130207"/>
                          <a:pt x="258962" y="128754"/>
                        </a:cubicBezTo>
                        <a:lnTo>
                          <a:pt x="258154" y="128351"/>
                        </a:lnTo>
                        <a:cubicBezTo>
                          <a:pt x="240395" y="120359"/>
                          <a:pt x="222071" y="112125"/>
                          <a:pt x="195674" y="112125"/>
                        </a:cubicBezTo>
                        <a:cubicBezTo>
                          <a:pt x="168147" y="112125"/>
                          <a:pt x="147886" y="121005"/>
                          <a:pt x="127947" y="130934"/>
                        </a:cubicBezTo>
                        <a:cubicBezTo>
                          <a:pt x="124880" y="132387"/>
                          <a:pt x="123023" y="135454"/>
                          <a:pt x="123023" y="138845"/>
                        </a:cubicBezTo>
                        <a:lnTo>
                          <a:pt x="123023" y="292785"/>
                        </a:lnTo>
                        <a:lnTo>
                          <a:pt x="110107" y="292785"/>
                        </a:lnTo>
                        <a:lnTo>
                          <a:pt x="110107" y="126333"/>
                        </a:lnTo>
                        <a:cubicBezTo>
                          <a:pt x="131580" y="108816"/>
                          <a:pt x="162578" y="98887"/>
                          <a:pt x="195755" y="98887"/>
                        </a:cubicBezTo>
                        <a:cubicBezTo>
                          <a:pt x="226672" y="98887"/>
                          <a:pt x="256136" y="107685"/>
                          <a:pt x="277367" y="123104"/>
                        </a:cubicBezTo>
                        <a:close/>
                        <a:moveTo>
                          <a:pt x="195755" y="81208"/>
                        </a:moveTo>
                        <a:cubicBezTo>
                          <a:pt x="156766" y="81208"/>
                          <a:pt x="120198" y="93720"/>
                          <a:pt x="95415" y="115596"/>
                        </a:cubicBezTo>
                        <a:cubicBezTo>
                          <a:pt x="93559" y="117292"/>
                          <a:pt x="92429" y="119713"/>
                          <a:pt x="92429" y="122216"/>
                        </a:cubicBezTo>
                        <a:lnTo>
                          <a:pt x="92429" y="301584"/>
                        </a:lnTo>
                        <a:cubicBezTo>
                          <a:pt x="92429" y="306508"/>
                          <a:pt x="96384" y="310463"/>
                          <a:pt x="101308" y="310463"/>
                        </a:cubicBezTo>
                        <a:lnTo>
                          <a:pt x="131822" y="310463"/>
                        </a:lnTo>
                        <a:cubicBezTo>
                          <a:pt x="136746" y="310463"/>
                          <a:pt x="140701" y="306508"/>
                          <a:pt x="140701" y="301584"/>
                        </a:cubicBezTo>
                        <a:lnTo>
                          <a:pt x="140701" y="144334"/>
                        </a:lnTo>
                        <a:cubicBezTo>
                          <a:pt x="157573" y="136181"/>
                          <a:pt x="174040" y="129723"/>
                          <a:pt x="195674" y="129723"/>
                        </a:cubicBezTo>
                        <a:cubicBezTo>
                          <a:pt x="216339" y="129723"/>
                          <a:pt x="231273" y="135697"/>
                          <a:pt x="246530" y="142477"/>
                        </a:cubicBezTo>
                        <a:lnTo>
                          <a:pt x="246530" y="301584"/>
                        </a:lnTo>
                        <a:cubicBezTo>
                          <a:pt x="246530" y="306508"/>
                          <a:pt x="250405" y="310463"/>
                          <a:pt x="255329" y="310463"/>
                        </a:cubicBezTo>
                        <a:lnTo>
                          <a:pt x="286166" y="310463"/>
                        </a:lnTo>
                        <a:cubicBezTo>
                          <a:pt x="291090" y="310463"/>
                          <a:pt x="295045" y="306508"/>
                          <a:pt x="295045" y="301584"/>
                        </a:cubicBezTo>
                        <a:lnTo>
                          <a:pt x="295045" y="118745"/>
                        </a:lnTo>
                        <a:cubicBezTo>
                          <a:pt x="295045" y="116081"/>
                          <a:pt x="293754" y="113498"/>
                          <a:pt x="291655" y="111883"/>
                        </a:cubicBezTo>
                        <a:cubicBezTo>
                          <a:pt x="267196" y="92429"/>
                          <a:pt x="232242" y="81208"/>
                          <a:pt x="195755" y="81208"/>
                        </a:cubicBezTo>
                        <a:close/>
                        <a:moveTo>
                          <a:pt x="193737" y="369795"/>
                        </a:moveTo>
                        <a:cubicBezTo>
                          <a:pt x="96626" y="369795"/>
                          <a:pt x="17679" y="290848"/>
                          <a:pt x="17679" y="193737"/>
                        </a:cubicBezTo>
                        <a:cubicBezTo>
                          <a:pt x="17679" y="96626"/>
                          <a:pt x="96626" y="17678"/>
                          <a:pt x="193737" y="17678"/>
                        </a:cubicBezTo>
                        <a:cubicBezTo>
                          <a:pt x="290847" y="17678"/>
                          <a:pt x="369795" y="96626"/>
                          <a:pt x="369795" y="193737"/>
                        </a:cubicBezTo>
                        <a:cubicBezTo>
                          <a:pt x="369795" y="290848"/>
                          <a:pt x="290847" y="369795"/>
                          <a:pt x="193737" y="369795"/>
                        </a:cubicBezTo>
                        <a:close/>
                        <a:moveTo>
                          <a:pt x="193737" y="0"/>
                        </a:moveTo>
                        <a:cubicBezTo>
                          <a:pt x="86939" y="0"/>
                          <a:pt x="0" y="86939"/>
                          <a:pt x="0" y="193737"/>
                        </a:cubicBezTo>
                        <a:cubicBezTo>
                          <a:pt x="0" y="300534"/>
                          <a:pt x="86939" y="387474"/>
                          <a:pt x="193737" y="387474"/>
                        </a:cubicBezTo>
                        <a:cubicBezTo>
                          <a:pt x="300534" y="387474"/>
                          <a:pt x="387474" y="300534"/>
                          <a:pt x="387474" y="193737"/>
                        </a:cubicBezTo>
                        <a:cubicBezTo>
                          <a:pt x="387474" y="86939"/>
                          <a:pt x="300534" y="0"/>
                          <a:pt x="193737" y="0"/>
                        </a:cubicBezTo>
                        <a:close/>
                      </a:path>
                    </a:pathLst>
                  </a:custGeom>
                  <a:solidFill>
                    <a:srgbClr val="8C4FFF"/>
                  </a:solidFill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25" name="Inhaltsplatzhalter 6">
                  <a:extLst>
                    <a:ext uri="{FF2B5EF4-FFF2-40B4-BE49-F238E27FC236}">
                      <a16:creationId xmlns:a16="http://schemas.microsoft.com/office/drawing/2014/main" id="{8C496217-1618-A753-6EB9-0D2A2F868FCD}"/>
                    </a:ext>
                  </a:extLst>
                </p:cNvPr>
                <p:cNvGrpSpPr/>
                <p:nvPr/>
              </p:nvGrpSpPr>
              <p:grpSpPr>
                <a:xfrm>
                  <a:off x="4640614" y="766876"/>
                  <a:ext cx="1695197" cy="1614474"/>
                  <a:chOff x="4640614" y="766876"/>
                  <a:chExt cx="1695197" cy="1614474"/>
                </a:xfrm>
              </p:grpSpPr>
              <p:grpSp>
                <p:nvGrpSpPr>
                  <p:cNvPr id="26" name="Inhaltsplatzhalter 6">
                    <a:extLst>
                      <a:ext uri="{FF2B5EF4-FFF2-40B4-BE49-F238E27FC236}">
                        <a16:creationId xmlns:a16="http://schemas.microsoft.com/office/drawing/2014/main" id="{350114BF-7A4A-03FA-5A78-043EE1D5C8D0}"/>
                      </a:ext>
                    </a:extLst>
                  </p:cNvPr>
                  <p:cNvGrpSpPr/>
                  <p:nvPr/>
                </p:nvGrpSpPr>
                <p:grpSpPr>
                  <a:xfrm>
                    <a:off x="4640614" y="766876"/>
                    <a:ext cx="1695197" cy="1614474"/>
                    <a:chOff x="4640614" y="766876"/>
                    <a:chExt cx="1695197" cy="1614474"/>
                  </a:xfrm>
                </p:grpSpPr>
                <p:sp>
                  <p:nvSpPr>
                    <p:cNvPr id="27" name="Freihandform: Form 26">
                      <a:extLst>
                        <a:ext uri="{FF2B5EF4-FFF2-40B4-BE49-F238E27FC236}">
                          <a16:creationId xmlns:a16="http://schemas.microsoft.com/office/drawing/2014/main" id="{80461CDD-E5CB-03C9-3E01-6C036252EF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0614" y="766876"/>
                      <a:ext cx="1695197" cy="1614474"/>
                    </a:xfrm>
                    <a:custGeom>
                      <a:avLst/>
                      <a:gdLst>
                        <a:gd name="connsiteX0" fmla="*/ 0 w 1695197"/>
                        <a:gd name="connsiteY0" fmla="*/ 0 h 1614474"/>
                        <a:gd name="connsiteX1" fmla="*/ 1695198 w 1695197"/>
                        <a:gd name="connsiteY1" fmla="*/ 0 h 1614474"/>
                        <a:gd name="connsiteX2" fmla="*/ 1695198 w 1695197"/>
                        <a:gd name="connsiteY2" fmla="*/ 1614474 h 1614474"/>
                        <a:gd name="connsiteX3" fmla="*/ 0 w 1695197"/>
                        <a:gd name="connsiteY3" fmla="*/ 1614474 h 16144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95197" h="1614474">
                          <a:moveTo>
                            <a:pt x="0" y="0"/>
                          </a:moveTo>
                          <a:lnTo>
                            <a:pt x="1695198" y="0"/>
                          </a:lnTo>
                          <a:lnTo>
                            <a:pt x="1695198" y="1614474"/>
                          </a:lnTo>
                          <a:lnTo>
                            <a:pt x="0" y="1614474"/>
                          </a:lnTo>
                          <a:close/>
                        </a:path>
                      </a:pathLst>
                    </a:custGeom>
                    <a:solidFill>
                      <a:srgbClr val="F2F6E8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28" name="Freihandform: Form 27">
                      <a:extLst>
                        <a:ext uri="{FF2B5EF4-FFF2-40B4-BE49-F238E27FC236}">
                          <a16:creationId xmlns:a16="http://schemas.microsoft.com/office/drawing/2014/main" id="{B97A73E5-B216-3CEC-2E9C-7DED87C99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0614" y="766876"/>
                      <a:ext cx="201809" cy="201809"/>
                    </a:xfrm>
                    <a:custGeom>
                      <a:avLst/>
                      <a:gdLst>
                        <a:gd name="connsiteX0" fmla="*/ 0 w 201809"/>
                        <a:gd name="connsiteY0" fmla="*/ 0 h 201809"/>
                        <a:gd name="connsiteX1" fmla="*/ 201809 w 201809"/>
                        <a:gd name="connsiteY1" fmla="*/ 0 h 201809"/>
                        <a:gd name="connsiteX2" fmla="*/ 201809 w 201809"/>
                        <a:gd name="connsiteY2" fmla="*/ 201809 h 201809"/>
                        <a:gd name="connsiteX3" fmla="*/ 0 w 201809"/>
                        <a:gd name="connsiteY3" fmla="*/ 201809 h 201809"/>
                        <a:gd name="connsiteX4" fmla="*/ 101066 w 201809"/>
                        <a:gd name="connsiteY4" fmla="*/ 25912 h 201809"/>
                        <a:gd name="connsiteX5" fmla="*/ 76607 w 201809"/>
                        <a:gd name="connsiteY5" fmla="*/ 35438 h 201809"/>
                        <a:gd name="connsiteX6" fmla="*/ 66194 w 201809"/>
                        <a:gd name="connsiteY6" fmla="*/ 58444 h 201809"/>
                        <a:gd name="connsiteX7" fmla="*/ 66194 w 201809"/>
                        <a:gd name="connsiteY7" fmla="*/ 78948 h 201809"/>
                        <a:gd name="connsiteX8" fmla="*/ 47546 w 201809"/>
                        <a:gd name="connsiteY8" fmla="*/ 78948 h 201809"/>
                        <a:gd name="connsiteX9" fmla="*/ 45528 w 201809"/>
                        <a:gd name="connsiteY9" fmla="*/ 79836 h 201809"/>
                        <a:gd name="connsiteX10" fmla="*/ 44721 w 201809"/>
                        <a:gd name="connsiteY10" fmla="*/ 81854 h 201809"/>
                        <a:gd name="connsiteX11" fmla="*/ 44721 w 201809"/>
                        <a:gd name="connsiteY11" fmla="*/ 172991 h 201809"/>
                        <a:gd name="connsiteX12" fmla="*/ 47546 w 201809"/>
                        <a:gd name="connsiteY12" fmla="*/ 175897 h 201809"/>
                        <a:gd name="connsiteX13" fmla="*/ 154263 w 201809"/>
                        <a:gd name="connsiteY13" fmla="*/ 175897 h 201809"/>
                        <a:gd name="connsiteX14" fmla="*/ 157088 w 201809"/>
                        <a:gd name="connsiteY14" fmla="*/ 172991 h 201809"/>
                        <a:gd name="connsiteX15" fmla="*/ 157088 w 201809"/>
                        <a:gd name="connsiteY15" fmla="*/ 81935 h 201809"/>
                        <a:gd name="connsiteX16" fmla="*/ 156281 w 201809"/>
                        <a:gd name="connsiteY16" fmla="*/ 79916 h 201809"/>
                        <a:gd name="connsiteX17" fmla="*/ 154263 w 201809"/>
                        <a:gd name="connsiteY17" fmla="*/ 79029 h 201809"/>
                        <a:gd name="connsiteX18" fmla="*/ 135697 w 201809"/>
                        <a:gd name="connsiteY18" fmla="*/ 79029 h 201809"/>
                        <a:gd name="connsiteX19" fmla="*/ 135697 w 201809"/>
                        <a:gd name="connsiteY19" fmla="*/ 58848 h 201809"/>
                        <a:gd name="connsiteX20" fmla="*/ 125606 w 201809"/>
                        <a:gd name="connsiteY20" fmla="*/ 35841 h 201809"/>
                        <a:gd name="connsiteX21" fmla="*/ 101066 w 201809"/>
                        <a:gd name="connsiteY21" fmla="*/ 25912 h 201809"/>
                        <a:gd name="connsiteX22" fmla="*/ 100985 w 201809"/>
                        <a:gd name="connsiteY22" fmla="*/ 31724 h 201809"/>
                        <a:gd name="connsiteX23" fmla="*/ 121570 w 201809"/>
                        <a:gd name="connsiteY23" fmla="*/ 39797 h 201809"/>
                        <a:gd name="connsiteX24" fmla="*/ 129965 w 201809"/>
                        <a:gd name="connsiteY24" fmla="*/ 58848 h 201809"/>
                        <a:gd name="connsiteX25" fmla="*/ 129965 w 201809"/>
                        <a:gd name="connsiteY25" fmla="*/ 79029 h 201809"/>
                        <a:gd name="connsiteX26" fmla="*/ 71683 w 201809"/>
                        <a:gd name="connsiteY26" fmla="*/ 79029 h 201809"/>
                        <a:gd name="connsiteX27" fmla="*/ 71763 w 201809"/>
                        <a:gd name="connsiteY27" fmla="*/ 58605 h 201809"/>
                        <a:gd name="connsiteX28" fmla="*/ 80320 w 201809"/>
                        <a:gd name="connsiteY28" fmla="*/ 39635 h 201809"/>
                        <a:gd name="connsiteX29" fmla="*/ 100985 w 201809"/>
                        <a:gd name="connsiteY29" fmla="*/ 31724 h 201809"/>
                        <a:gd name="connsiteX30" fmla="*/ 50372 w 201809"/>
                        <a:gd name="connsiteY30" fmla="*/ 84760 h 201809"/>
                        <a:gd name="connsiteX31" fmla="*/ 151438 w 201809"/>
                        <a:gd name="connsiteY31" fmla="*/ 84760 h 201809"/>
                        <a:gd name="connsiteX32" fmla="*/ 151357 w 201809"/>
                        <a:gd name="connsiteY32" fmla="*/ 170085 h 201809"/>
                        <a:gd name="connsiteX33" fmla="*/ 50372 w 201809"/>
                        <a:gd name="connsiteY33" fmla="*/ 170085 h 201809"/>
                        <a:gd name="connsiteX34" fmla="*/ 100985 w 201809"/>
                        <a:gd name="connsiteY34" fmla="*/ 102842 h 201809"/>
                        <a:gd name="connsiteX35" fmla="*/ 84841 w 201809"/>
                        <a:gd name="connsiteY35" fmla="*/ 117292 h 201809"/>
                        <a:gd name="connsiteX36" fmla="*/ 97999 w 201809"/>
                        <a:gd name="connsiteY36" fmla="*/ 134486 h 201809"/>
                        <a:gd name="connsiteX37" fmla="*/ 97999 w 201809"/>
                        <a:gd name="connsiteY37" fmla="*/ 156927 h 201809"/>
                        <a:gd name="connsiteX38" fmla="*/ 103811 w 201809"/>
                        <a:gd name="connsiteY38" fmla="*/ 156927 h 201809"/>
                        <a:gd name="connsiteX39" fmla="*/ 103811 w 201809"/>
                        <a:gd name="connsiteY39" fmla="*/ 134486 h 201809"/>
                        <a:gd name="connsiteX40" fmla="*/ 116888 w 201809"/>
                        <a:gd name="connsiteY40" fmla="*/ 118825 h 201809"/>
                        <a:gd name="connsiteX41" fmla="*/ 100985 w 201809"/>
                        <a:gd name="connsiteY41" fmla="*/ 102842 h 201809"/>
                        <a:gd name="connsiteX42" fmla="*/ 100017 w 201809"/>
                        <a:gd name="connsiteY42" fmla="*/ 108573 h 201809"/>
                        <a:gd name="connsiteX43" fmla="*/ 100985 w 201809"/>
                        <a:gd name="connsiteY43" fmla="*/ 108654 h 201809"/>
                        <a:gd name="connsiteX44" fmla="*/ 108170 w 201809"/>
                        <a:gd name="connsiteY44" fmla="*/ 111641 h 201809"/>
                        <a:gd name="connsiteX45" fmla="*/ 111076 w 201809"/>
                        <a:gd name="connsiteY45" fmla="*/ 118825 h 201809"/>
                        <a:gd name="connsiteX46" fmla="*/ 108170 w 201809"/>
                        <a:gd name="connsiteY46" fmla="*/ 126010 h 201809"/>
                        <a:gd name="connsiteX47" fmla="*/ 100985 w 201809"/>
                        <a:gd name="connsiteY47" fmla="*/ 128997 h 201809"/>
                        <a:gd name="connsiteX48" fmla="*/ 91541 w 201809"/>
                        <a:gd name="connsiteY48" fmla="*/ 124476 h 201809"/>
                        <a:gd name="connsiteX49" fmla="*/ 91056 w 201809"/>
                        <a:gd name="connsiteY49" fmla="*/ 113982 h 201809"/>
                        <a:gd name="connsiteX50" fmla="*/ 100017 w 201809"/>
                        <a:gd name="connsiteY50" fmla="*/ 108573 h 201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201809" h="201809">
                          <a:moveTo>
                            <a:pt x="0" y="0"/>
                          </a:moveTo>
                          <a:lnTo>
                            <a:pt x="201809" y="0"/>
                          </a:lnTo>
                          <a:lnTo>
                            <a:pt x="201809" y="201809"/>
                          </a:lnTo>
                          <a:lnTo>
                            <a:pt x="0" y="201809"/>
                          </a:lnTo>
                          <a:close/>
                          <a:moveTo>
                            <a:pt x="101066" y="25912"/>
                          </a:moveTo>
                          <a:cubicBezTo>
                            <a:pt x="92025" y="25912"/>
                            <a:pt x="83226" y="29303"/>
                            <a:pt x="76607" y="35438"/>
                          </a:cubicBezTo>
                          <a:cubicBezTo>
                            <a:pt x="69988" y="41250"/>
                            <a:pt x="66194" y="49645"/>
                            <a:pt x="66194" y="58444"/>
                          </a:cubicBezTo>
                          <a:lnTo>
                            <a:pt x="66194" y="78948"/>
                          </a:lnTo>
                          <a:lnTo>
                            <a:pt x="47546" y="78948"/>
                          </a:lnTo>
                          <a:cubicBezTo>
                            <a:pt x="46820" y="78948"/>
                            <a:pt x="46013" y="79271"/>
                            <a:pt x="45528" y="79836"/>
                          </a:cubicBezTo>
                          <a:cubicBezTo>
                            <a:pt x="44963" y="80320"/>
                            <a:pt x="44721" y="81047"/>
                            <a:pt x="44721" y="81854"/>
                          </a:cubicBezTo>
                          <a:lnTo>
                            <a:pt x="44721" y="172991"/>
                          </a:lnTo>
                          <a:cubicBezTo>
                            <a:pt x="44721" y="174605"/>
                            <a:pt x="46013" y="175897"/>
                            <a:pt x="47546" y="175897"/>
                          </a:cubicBezTo>
                          <a:lnTo>
                            <a:pt x="154263" y="175897"/>
                          </a:lnTo>
                          <a:cubicBezTo>
                            <a:pt x="155797" y="175897"/>
                            <a:pt x="157088" y="174605"/>
                            <a:pt x="157088" y="172991"/>
                          </a:cubicBezTo>
                          <a:lnTo>
                            <a:pt x="157088" y="81935"/>
                          </a:lnTo>
                          <a:cubicBezTo>
                            <a:pt x="157169" y="81208"/>
                            <a:pt x="156846" y="80482"/>
                            <a:pt x="156281" y="79916"/>
                          </a:cubicBezTo>
                          <a:cubicBezTo>
                            <a:pt x="155797" y="79351"/>
                            <a:pt x="155070" y="79029"/>
                            <a:pt x="154263" y="79029"/>
                          </a:cubicBezTo>
                          <a:lnTo>
                            <a:pt x="135697" y="79029"/>
                          </a:lnTo>
                          <a:lnTo>
                            <a:pt x="135697" y="58848"/>
                          </a:lnTo>
                          <a:cubicBezTo>
                            <a:pt x="135616" y="50129"/>
                            <a:pt x="131983" y="41815"/>
                            <a:pt x="125606" y="35841"/>
                          </a:cubicBezTo>
                          <a:cubicBezTo>
                            <a:pt x="118987" y="29464"/>
                            <a:pt x="110188" y="25993"/>
                            <a:pt x="101066" y="25912"/>
                          </a:cubicBezTo>
                          <a:close/>
                          <a:moveTo>
                            <a:pt x="100985" y="31724"/>
                          </a:moveTo>
                          <a:cubicBezTo>
                            <a:pt x="108654" y="31644"/>
                            <a:pt x="116000" y="34550"/>
                            <a:pt x="121570" y="39797"/>
                          </a:cubicBezTo>
                          <a:cubicBezTo>
                            <a:pt x="126898" y="44721"/>
                            <a:pt x="129965" y="51663"/>
                            <a:pt x="129965" y="58848"/>
                          </a:cubicBezTo>
                          <a:lnTo>
                            <a:pt x="129965" y="79029"/>
                          </a:lnTo>
                          <a:lnTo>
                            <a:pt x="71683" y="79029"/>
                          </a:lnTo>
                          <a:lnTo>
                            <a:pt x="71763" y="58605"/>
                          </a:lnTo>
                          <a:cubicBezTo>
                            <a:pt x="71844" y="51340"/>
                            <a:pt x="74912" y="44479"/>
                            <a:pt x="80320" y="39635"/>
                          </a:cubicBezTo>
                          <a:cubicBezTo>
                            <a:pt x="85971" y="34469"/>
                            <a:pt x="93397" y="31644"/>
                            <a:pt x="100985" y="31724"/>
                          </a:cubicBezTo>
                          <a:close/>
                          <a:moveTo>
                            <a:pt x="50372" y="84760"/>
                          </a:moveTo>
                          <a:lnTo>
                            <a:pt x="151438" y="84760"/>
                          </a:lnTo>
                          <a:lnTo>
                            <a:pt x="151357" y="170085"/>
                          </a:lnTo>
                          <a:lnTo>
                            <a:pt x="50372" y="170085"/>
                          </a:lnTo>
                          <a:close/>
                          <a:moveTo>
                            <a:pt x="100985" y="102842"/>
                          </a:moveTo>
                          <a:cubicBezTo>
                            <a:pt x="92671" y="102761"/>
                            <a:pt x="85648" y="109058"/>
                            <a:pt x="84841" y="117292"/>
                          </a:cubicBezTo>
                          <a:cubicBezTo>
                            <a:pt x="84114" y="125606"/>
                            <a:pt x="89846" y="133033"/>
                            <a:pt x="97999" y="134486"/>
                          </a:cubicBezTo>
                          <a:lnTo>
                            <a:pt x="97999" y="156927"/>
                          </a:lnTo>
                          <a:lnTo>
                            <a:pt x="103811" y="156927"/>
                          </a:lnTo>
                          <a:lnTo>
                            <a:pt x="103811" y="134486"/>
                          </a:lnTo>
                          <a:cubicBezTo>
                            <a:pt x="111318" y="133113"/>
                            <a:pt x="116807" y="126494"/>
                            <a:pt x="116888" y="118825"/>
                          </a:cubicBezTo>
                          <a:cubicBezTo>
                            <a:pt x="116888" y="110026"/>
                            <a:pt x="109784" y="102923"/>
                            <a:pt x="100985" y="102842"/>
                          </a:cubicBezTo>
                          <a:close/>
                          <a:moveTo>
                            <a:pt x="100017" y="108573"/>
                          </a:moveTo>
                          <a:cubicBezTo>
                            <a:pt x="100340" y="108573"/>
                            <a:pt x="100662" y="108573"/>
                            <a:pt x="100985" y="108654"/>
                          </a:cubicBezTo>
                          <a:cubicBezTo>
                            <a:pt x="103649" y="108654"/>
                            <a:pt x="106232" y="109704"/>
                            <a:pt x="108170" y="111641"/>
                          </a:cubicBezTo>
                          <a:cubicBezTo>
                            <a:pt x="110107" y="113578"/>
                            <a:pt x="111156" y="116161"/>
                            <a:pt x="111076" y="118825"/>
                          </a:cubicBezTo>
                          <a:cubicBezTo>
                            <a:pt x="111156" y="121570"/>
                            <a:pt x="110107" y="124153"/>
                            <a:pt x="108170" y="126010"/>
                          </a:cubicBezTo>
                          <a:cubicBezTo>
                            <a:pt x="106232" y="127947"/>
                            <a:pt x="103649" y="128997"/>
                            <a:pt x="100985" y="128997"/>
                          </a:cubicBezTo>
                          <a:cubicBezTo>
                            <a:pt x="97191" y="129319"/>
                            <a:pt x="93640" y="127543"/>
                            <a:pt x="91541" y="124476"/>
                          </a:cubicBezTo>
                          <a:cubicBezTo>
                            <a:pt x="89442" y="121328"/>
                            <a:pt x="89280" y="117292"/>
                            <a:pt x="91056" y="113982"/>
                          </a:cubicBezTo>
                          <a:cubicBezTo>
                            <a:pt x="92832" y="110672"/>
                            <a:pt x="96303" y="108654"/>
                            <a:pt x="100017" y="108573"/>
                          </a:cubicBezTo>
                          <a:close/>
                        </a:path>
                      </a:pathLst>
                    </a:custGeom>
                    <a:solidFill>
                      <a:srgbClr val="7AA116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pic>
                <p:nvPicPr>
                  <p:cNvPr id="29" name="Grafik 28">
                    <a:extLst>
                      <a:ext uri="{FF2B5EF4-FFF2-40B4-BE49-F238E27FC236}">
                        <a16:creationId xmlns:a16="http://schemas.microsoft.com/office/drawing/2014/main" id="{FDA665A9-8FD2-2AA8-8548-51568DE14A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898930" y="827419"/>
                    <a:ext cx="1436881" cy="137230"/>
                  </a:xfrm>
                  <a:custGeom>
                    <a:avLst/>
                    <a:gdLst>
                      <a:gd name="connsiteX0" fmla="*/ 0 w 1436881"/>
                      <a:gd name="connsiteY0" fmla="*/ 0 h 137230"/>
                      <a:gd name="connsiteX1" fmla="*/ 1436882 w 1436881"/>
                      <a:gd name="connsiteY1" fmla="*/ 0 h 137230"/>
                      <a:gd name="connsiteX2" fmla="*/ 1436882 w 1436881"/>
                      <a:gd name="connsiteY2" fmla="*/ 137230 h 137230"/>
                      <a:gd name="connsiteX3" fmla="*/ 0 w 1436881"/>
                      <a:gd name="connsiteY3" fmla="*/ 137230 h 137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36881" h="137230">
                        <a:moveTo>
                          <a:pt x="0" y="0"/>
                        </a:moveTo>
                        <a:lnTo>
                          <a:pt x="1436882" y="0"/>
                        </a:lnTo>
                        <a:lnTo>
                          <a:pt x="1436882" y="137230"/>
                        </a:lnTo>
                        <a:lnTo>
                          <a:pt x="0" y="137230"/>
                        </a:lnTo>
                        <a:close/>
                      </a:path>
                    </a:pathLst>
                  </a:custGeom>
                </p:spPr>
              </p:pic>
            </p:grpSp>
            <p:grpSp>
              <p:nvGrpSpPr>
                <p:cNvPr id="30" name="Inhaltsplatzhalter 6">
                  <a:extLst>
                    <a:ext uri="{FF2B5EF4-FFF2-40B4-BE49-F238E27FC236}">
                      <a16:creationId xmlns:a16="http://schemas.microsoft.com/office/drawing/2014/main" id="{2FFE33AC-24FC-7137-4F3B-4252B0D3E113}"/>
                    </a:ext>
                  </a:extLst>
                </p:cNvPr>
                <p:cNvGrpSpPr/>
                <p:nvPr/>
              </p:nvGrpSpPr>
              <p:grpSpPr>
                <a:xfrm>
                  <a:off x="4140127" y="1815622"/>
                  <a:ext cx="1227000" cy="1408321"/>
                  <a:chOff x="4140127" y="1815622"/>
                  <a:chExt cx="1227000" cy="1408321"/>
                </a:xfrm>
                <a:noFill/>
              </p:grpSpPr>
              <p:sp>
                <p:nvSpPr>
                  <p:cNvPr id="31" name="Freihandform: Form 30">
                    <a:extLst>
                      <a:ext uri="{FF2B5EF4-FFF2-40B4-BE49-F238E27FC236}">
                        <a16:creationId xmlns:a16="http://schemas.microsoft.com/office/drawing/2014/main" id="{DE538BAD-B9C2-A12C-225B-736DAD527E32}"/>
                      </a:ext>
                    </a:extLst>
                  </p:cNvPr>
                  <p:cNvSpPr/>
                  <p:nvPr/>
                </p:nvSpPr>
                <p:spPr>
                  <a:xfrm>
                    <a:off x="4168380" y="1816284"/>
                    <a:ext cx="1198746" cy="1365280"/>
                  </a:xfrm>
                  <a:custGeom>
                    <a:avLst/>
                    <a:gdLst>
                      <a:gd name="connsiteX0" fmla="*/ 1198747 w 1198746"/>
                      <a:gd name="connsiteY0" fmla="*/ 0 h 1365280"/>
                      <a:gd name="connsiteX1" fmla="*/ 0 w 1198746"/>
                      <a:gd name="connsiteY1" fmla="*/ 1365280 h 1365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98746" h="1365280">
                        <a:moveTo>
                          <a:pt x="1198747" y="0"/>
                        </a:moveTo>
                        <a:cubicBezTo>
                          <a:pt x="399421" y="0"/>
                          <a:pt x="-161" y="455093"/>
                          <a:pt x="0" y="1365280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32" name="Freihandform: Form 31">
                    <a:extLst>
                      <a:ext uri="{FF2B5EF4-FFF2-40B4-BE49-F238E27FC236}">
                        <a16:creationId xmlns:a16="http://schemas.microsoft.com/office/drawing/2014/main" id="{7682EDAB-C345-BAFD-5D18-9FB15BEEC1BC}"/>
                      </a:ext>
                    </a:extLst>
                  </p:cNvPr>
                  <p:cNvSpPr/>
                  <p:nvPr/>
                </p:nvSpPr>
                <p:spPr>
                  <a:xfrm>
                    <a:off x="4140127" y="3167438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14127 h 56506"/>
                      <a:gd name="connsiteX3" fmla="*/ 56507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lnTo>
                          <a:pt x="0" y="0"/>
                        </a:lnTo>
                        <a:lnTo>
                          <a:pt x="28253" y="14127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33" name="Freihandform: Form 32">
                    <a:extLst>
                      <a:ext uri="{FF2B5EF4-FFF2-40B4-BE49-F238E27FC236}">
                        <a16:creationId xmlns:a16="http://schemas.microsoft.com/office/drawing/2014/main" id="{E9FEC7EE-8C8C-812F-835A-3ADA7E52D9BE}"/>
                      </a:ext>
                    </a:extLst>
                  </p:cNvPr>
                  <p:cNvSpPr/>
                  <p:nvPr/>
                </p:nvSpPr>
                <p:spPr>
                  <a:xfrm>
                    <a:off x="4168380" y="1815622"/>
                    <a:ext cx="1198746" cy="1365941"/>
                  </a:xfrm>
                  <a:custGeom>
                    <a:avLst/>
                    <a:gdLst>
                      <a:gd name="connsiteX0" fmla="*/ 1198747 w 1198746"/>
                      <a:gd name="connsiteY0" fmla="*/ 662 h 1365941"/>
                      <a:gd name="connsiteX1" fmla="*/ 0 w 1198746"/>
                      <a:gd name="connsiteY1" fmla="*/ 1365942 h 1365941"/>
                      <a:gd name="connsiteX2" fmla="*/ 1198747 w 1198746"/>
                      <a:gd name="connsiteY2" fmla="*/ 662 h 1365941"/>
                      <a:gd name="connsiteX3" fmla="*/ 0 w 1198746"/>
                      <a:gd name="connsiteY3" fmla="*/ 1365942 h 13659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98746" h="1365941">
                        <a:moveTo>
                          <a:pt x="1198747" y="662"/>
                        </a:moveTo>
                        <a:cubicBezTo>
                          <a:pt x="416050" y="-19923"/>
                          <a:pt x="9445" y="439799"/>
                          <a:pt x="0" y="1365942"/>
                        </a:cubicBezTo>
                        <a:moveTo>
                          <a:pt x="1198747" y="662"/>
                        </a:moveTo>
                        <a:cubicBezTo>
                          <a:pt x="391349" y="32628"/>
                          <a:pt x="6054" y="429143"/>
                          <a:pt x="0" y="1365942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34" name="Freihandform: Form 33">
                    <a:extLst>
                      <a:ext uri="{FF2B5EF4-FFF2-40B4-BE49-F238E27FC236}">
                        <a16:creationId xmlns:a16="http://schemas.microsoft.com/office/drawing/2014/main" id="{6B736C63-6A33-F298-E8C4-FC21FD025BF9}"/>
                      </a:ext>
                    </a:extLst>
                  </p:cNvPr>
                  <p:cNvSpPr/>
                  <p:nvPr/>
                </p:nvSpPr>
                <p:spPr>
                  <a:xfrm>
                    <a:off x="4140127" y="3167438"/>
                    <a:ext cx="29625" cy="33419"/>
                  </a:xfrm>
                  <a:custGeom>
                    <a:avLst/>
                    <a:gdLst>
                      <a:gd name="connsiteX0" fmla="*/ 0 w 29625"/>
                      <a:gd name="connsiteY0" fmla="*/ 0 h 33419"/>
                      <a:gd name="connsiteX1" fmla="*/ 0 w 29625"/>
                      <a:gd name="connsiteY1" fmla="*/ 0 h 33419"/>
                      <a:gd name="connsiteX2" fmla="*/ 0 w 29625"/>
                      <a:gd name="connsiteY2" fmla="*/ 0 h 33419"/>
                      <a:gd name="connsiteX3" fmla="*/ 0 w 29625"/>
                      <a:gd name="connsiteY3" fmla="*/ 0 h 33419"/>
                      <a:gd name="connsiteX4" fmla="*/ 13723 w 29625"/>
                      <a:gd name="connsiteY4" fmla="*/ 33419 h 33419"/>
                      <a:gd name="connsiteX5" fmla="*/ 29626 w 29625"/>
                      <a:gd name="connsiteY5" fmla="*/ 15095 h 33419"/>
                      <a:gd name="connsiteX6" fmla="*/ 13723 w 29625"/>
                      <a:gd name="connsiteY6" fmla="*/ 33419 h 33419"/>
                      <a:gd name="connsiteX7" fmla="*/ 29626 w 29625"/>
                      <a:gd name="connsiteY7" fmla="*/ 15095 h 334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625" h="33419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13723" y="33419"/>
                        </a:moveTo>
                        <a:cubicBezTo>
                          <a:pt x="19051" y="29303"/>
                          <a:pt x="17356" y="26881"/>
                          <a:pt x="29626" y="15095"/>
                        </a:cubicBezTo>
                        <a:moveTo>
                          <a:pt x="13723" y="33419"/>
                        </a:moveTo>
                        <a:cubicBezTo>
                          <a:pt x="15741" y="31967"/>
                          <a:pt x="19777" y="25428"/>
                          <a:pt x="29626" y="15095"/>
                        </a:cubicBezTo>
                      </a:path>
                    </a:pathLst>
                  </a:custGeom>
                  <a:noFill/>
                  <a:ln w="403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35" name="Freihandform: Form 34">
                    <a:extLst>
                      <a:ext uri="{FF2B5EF4-FFF2-40B4-BE49-F238E27FC236}">
                        <a16:creationId xmlns:a16="http://schemas.microsoft.com/office/drawing/2014/main" id="{0E51EF07-4077-BE66-7AC8-1C753D23BBB5}"/>
                      </a:ext>
                    </a:extLst>
                  </p:cNvPr>
                  <p:cNvSpPr/>
                  <p:nvPr/>
                </p:nvSpPr>
                <p:spPr>
                  <a:xfrm>
                    <a:off x="4140127" y="3167438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56507 h 56506"/>
                      <a:gd name="connsiteX3" fmla="*/ 0 w 56506"/>
                      <a:gd name="connsiteY3" fmla="*/ 0 h 56506"/>
                      <a:gd name="connsiteX4" fmla="*/ 0 w 56506"/>
                      <a:gd name="connsiteY4" fmla="*/ 0 h 56506"/>
                      <a:gd name="connsiteX5" fmla="*/ 28253 w 56506"/>
                      <a:gd name="connsiteY5" fmla="*/ 14127 h 56506"/>
                      <a:gd name="connsiteX6" fmla="*/ 0 w 56506"/>
                      <a:gd name="connsiteY6" fmla="*/ 0 h 56506"/>
                      <a:gd name="connsiteX7" fmla="*/ 28253 w 56506"/>
                      <a:gd name="connsiteY7" fmla="*/ 14127 h 56506"/>
                      <a:gd name="connsiteX8" fmla="*/ 28253 w 56506"/>
                      <a:gd name="connsiteY8" fmla="*/ 14127 h 56506"/>
                      <a:gd name="connsiteX9" fmla="*/ 56507 w 56506"/>
                      <a:gd name="connsiteY9" fmla="*/ 0 h 56506"/>
                      <a:gd name="connsiteX10" fmla="*/ 28253 w 56506"/>
                      <a:gd name="connsiteY10" fmla="*/ 14127 h 56506"/>
                      <a:gd name="connsiteX11" fmla="*/ 56507 w 56506"/>
                      <a:gd name="connsiteY11" fmla="*/ 0 h 56506"/>
                      <a:gd name="connsiteX12" fmla="*/ 56507 w 56506"/>
                      <a:gd name="connsiteY12" fmla="*/ 0 h 56506"/>
                      <a:gd name="connsiteX13" fmla="*/ 28253 w 56506"/>
                      <a:gd name="connsiteY13" fmla="*/ 56507 h 56506"/>
                      <a:gd name="connsiteX14" fmla="*/ 56507 w 56506"/>
                      <a:gd name="connsiteY14" fmla="*/ 0 h 56506"/>
                      <a:gd name="connsiteX15" fmla="*/ 28253 w 56506"/>
                      <a:gd name="connsiteY15" fmla="*/ 56507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cubicBezTo>
                          <a:pt x="12835" y="34065"/>
                          <a:pt x="20020" y="19051"/>
                          <a:pt x="0" y="0"/>
                        </a:cubicBezTo>
                        <a:moveTo>
                          <a:pt x="28253" y="56507"/>
                        </a:moveTo>
                        <a:cubicBezTo>
                          <a:pt x="20181" y="39151"/>
                          <a:pt x="17598" y="27042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4521" y="5651"/>
                          <a:pt x="7346" y="4924"/>
                          <a:pt x="28253" y="14127"/>
                        </a:cubicBezTo>
                        <a:moveTo>
                          <a:pt x="0" y="0"/>
                        </a:moveTo>
                        <a:cubicBezTo>
                          <a:pt x="9203" y="484"/>
                          <a:pt x="10333" y="5005"/>
                          <a:pt x="28253" y="14127"/>
                        </a:cubicBezTo>
                        <a:moveTo>
                          <a:pt x="28253" y="14127"/>
                        </a:moveTo>
                        <a:cubicBezTo>
                          <a:pt x="35599" y="4601"/>
                          <a:pt x="48111" y="10494"/>
                          <a:pt x="56507" y="0"/>
                        </a:cubicBezTo>
                        <a:moveTo>
                          <a:pt x="28253" y="14127"/>
                        </a:moveTo>
                        <a:cubicBezTo>
                          <a:pt x="37052" y="11220"/>
                          <a:pt x="51502" y="3229"/>
                          <a:pt x="56507" y="0"/>
                        </a:cubicBezTo>
                        <a:moveTo>
                          <a:pt x="56507" y="0"/>
                        </a:moveTo>
                        <a:cubicBezTo>
                          <a:pt x="39635" y="8960"/>
                          <a:pt x="30433" y="40120"/>
                          <a:pt x="28253" y="56507"/>
                        </a:cubicBezTo>
                        <a:moveTo>
                          <a:pt x="56507" y="0"/>
                        </a:moveTo>
                        <a:cubicBezTo>
                          <a:pt x="46093" y="10413"/>
                          <a:pt x="44479" y="32451"/>
                          <a:pt x="28253" y="565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36" name="Inhaltsplatzhalter 6">
                  <a:extLst>
                    <a:ext uri="{FF2B5EF4-FFF2-40B4-BE49-F238E27FC236}">
                      <a16:creationId xmlns:a16="http://schemas.microsoft.com/office/drawing/2014/main" id="{14FBA3B4-C0B5-B93F-84AB-AC1F543C90B9}"/>
                    </a:ext>
                  </a:extLst>
                </p:cNvPr>
                <p:cNvGrpSpPr/>
                <p:nvPr/>
              </p:nvGrpSpPr>
              <p:grpSpPr>
                <a:xfrm>
                  <a:off x="4143356" y="3171205"/>
                  <a:ext cx="56649" cy="238403"/>
                  <a:chOff x="4143356" y="3171205"/>
                  <a:chExt cx="56649" cy="238403"/>
                </a:xfrm>
              </p:grpSpPr>
              <p:sp>
                <p:nvSpPr>
                  <p:cNvPr id="37" name="Freihandform: Form 36">
                    <a:extLst>
                      <a:ext uri="{FF2B5EF4-FFF2-40B4-BE49-F238E27FC236}">
                        <a16:creationId xmlns:a16="http://schemas.microsoft.com/office/drawing/2014/main" id="{5D64745D-DF34-21CC-C375-95B8923A71BF}"/>
                      </a:ext>
                    </a:extLst>
                  </p:cNvPr>
                  <p:cNvSpPr/>
                  <p:nvPr/>
                </p:nvSpPr>
                <p:spPr>
                  <a:xfrm>
                    <a:off x="4168138" y="3176078"/>
                    <a:ext cx="3632" cy="191151"/>
                  </a:xfrm>
                  <a:custGeom>
                    <a:avLst/>
                    <a:gdLst>
                      <a:gd name="connsiteX0" fmla="*/ 0 w 3632"/>
                      <a:gd name="connsiteY0" fmla="*/ 56908 h 191151"/>
                      <a:gd name="connsiteX1" fmla="*/ 3633 w 3632"/>
                      <a:gd name="connsiteY1" fmla="*/ 191151 h 1911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632" h="191151">
                        <a:moveTo>
                          <a:pt x="0" y="56908"/>
                        </a:moveTo>
                        <a:cubicBezTo>
                          <a:pt x="0" y="-50562"/>
                          <a:pt x="1211" y="-5815"/>
                          <a:pt x="3633" y="191151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38" name="Freihandform: Form 37">
                    <a:extLst>
                      <a:ext uri="{FF2B5EF4-FFF2-40B4-BE49-F238E27FC236}">
                        <a16:creationId xmlns:a16="http://schemas.microsoft.com/office/drawing/2014/main" id="{0D8487AC-872D-CC63-9456-612FB5A3A03C}"/>
                      </a:ext>
                    </a:extLst>
                  </p:cNvPr>
                  <p:cNvSpPr/>
                  <p:nvPr/>
                </p:nvSpPr>
                <p:spPr>
                  <a:xfrm>
                    <a:off x="4143356" y="3352779"/>
                    <a:ext cx="56506" cy="56829"/>
                  </a:xfrm>
                  <a:custGeom>
                    <a:avLst/>
                    <a:gdLst>
                      <a:gd name="connsiteX0" fmla="*/ 28980 w 56506"/>
                      <a:gd name="connsiteY0" fmla="*/ 56830 h 56829"/>
                      <a:gd name="connsiteX1" fmla="*/ 0 w 56506"/>
                      <a:gd name="connsiteY1" fmla="*/ 726 h 56829"/>
                      <a:gd name="connsiteX2" fmla="*/ 28415 w 56506"/>
                      <a:gd name="connsiteY2" fmla="*/ 14450 h 56829"/>
                      <a:gd name="connsiteX3" fmla="*/ 56507 w 56506"/>
                      <a:gd name="connsiteY3" fmla="*/ 0 h 56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829">
                        <a:moveTo>
                          <a:pt x="28980" y="56830"/>
                        </a:moveTo>
                        <a:lnTo>
                          <a:pt x="0" y="726"/>
                        </a:lnTo>
                        <a:lnTo>
                          <a:pt x="28415" y="14450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39" name="Freihandform: Form 38">
                    <a:extLst>
                      <a:ext uri="{FF2B5EF4-FFF2-40B4-BE49-F238E27FC236}">
                        <a16:creationId xmlns:a16="http://schemas.microsoft.com/office/drawing/2014/main" id="{56190A9A-69A9-0AA0-2772-C34FAC6A0FC3}"/>
                      </a:ext>
                    </a:extLst>
                  </p:cNvPr>
                  <p:cNvSpPr/>
                  <p:nvPr/>
                </p:nvSpPr>
                <p:spPr>
                  <a:xfrm>
                    <a:off x="4154190" y="3171205"/>
                    <a:ext cx="18974" cy="196023"/>
                  </a:xfrm>
                  <a:custGeom>
                    <a:avLst/>
                    <a:gdLst>
                      <a:gd name="connsiteX0" fmla="*/ 13949 w 18974"/>
                      <a:gd name="connsiteY0" fmla="*/ 61780 h 196023"/>
                      <a:gd name="connsiteX1" fmla="*/ 17581 w 18974"/>
                      <a:gd name="connsiteY1" fmla="*/ 196023 h 196023"/>
                      <a:gd name="connsiteX2" fmla="*/ 13949 w 18974"/>
                      <a:gd name="connsiteY2" fmla="*/ 61780 h 196023"/>
                      <a:gd name="connsiteX3" fmla="*/ 17581 w 18974"/>
                      <a:gd name="connsiteY3" fmla="*/ 196023 h 1960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974" h="196023">
                        <a:moveTo>
                          <a:pt x="13949" y="61780"/>
                        </a:moveTo>
                        <a:cubicBezTo>
                          <a:pt x="30578" y="-60759"/>
                          <a:pt x="-985" y="29248"/>
                          <a:pt x="17581" y="196023"/>
                        </a:cubicBezTo>
                        <a:moveTo>
                          <a:pt x="13949" y="61780"/>
                        </a:moveTo>
                        <a:cubicBezTo>
                          <a:pt x="-13336" y="-56723"/>
                          <a:pt x="5795" y="-862"/>
                          <a:pt x="17581" y="196023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40" name="Freihandform: Form 39">
                    <a:extLst>
                      <a:ext uri="{FF2B5EF4-FFF2-40B4-BE49-F238E27FC236}">
                        <a16:creationId xmlns:a16="http://schemas.microsoft.com/office/drawing/2014/main" id="{7640BCBD-F564-D515-DF82-471F3A1BA03E}"/>
                      </a:ext>
                    </a:extLst>
                  </p:cNvPr>
                  <p:cNvSpPr/>
                  <p:nvPr/>
                </p:nvSpPr>
                <p:spPr>
                  <a:xfrm>
                    <a:off x="4143356" y="3352779"/>
                    <a:ext cx="56506" cy="56829"/>
                  </a:xfrm>
                  <a:custGeom>
                    <a:avLst/>
                    <a:gdLst>
                      <a:gd name="connsiteX0" fmla="*/ 28980 w 56506"/>
                      <a:gd name="connsiteY0" fmla="*/ 56830 h 56829"/>
                      <a:gd name="connsiteX1" fmla="*/ 0 w 56506"/>
                      <a:gd name="connsiteY1" fmla="*/ 726 h 56829"/>
                      <a:gd name="connsiteX2" fmla="*/ 28415 w 56506"/>
                      <a:gd name="connsiteY2" fmla="*/ 14450 h 56829"/>
                      <a:gd name="connsiteX3" fmla="*/ 56507 w 56506"/>
                      <a:gd name="connsiteY3" fmla="*/ 0 h 56829"/>
                      <a:gd name="connsiteX4" fmla="*/ 28980 w 56506"/>
                      <a:gd name="connsiteY4" fmla="*/ 56830 h 56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506" h="56829">
                        <a:moveTo>
                          <a:pt x="28980" y="56830"/>
                        </a:moveTo>
                        <a:cubicBezTo>
                          <a:pt x="11301" y="25267"/>
                          <a:pt x="23975" y="22845"/>
                          <a:pt x="0" y="726"/>
                        </a:cubicBezTo>
                        <a:cubicBezTo>
                          <a:pt x="10171" y="-726"/>
                          <a:pt x="4763" y="12997"/>
                          <a:pt x="28415" y="14450"/>
                        </a:cubicBezTo>
                        <a:cubicBezTo>
                          <a:pt x="44156" y="4440"/>
                          <a:pt x="40685" y="1372"/>
                          <a:pt x="56507" y="0"/>
                        </a:cubicBezTo>
                        <a:cubicBezTo>
                          <a:pt x="40120" y="7265"/>
                          <a:pt x="26316" y="36972"/>
                          <a:pt x="28980" y="56830"/>
                        </a:cubicBezTo>
                      </a:path>
                    </a:pathLst>
                  </a:custGeom>
                  <a:solidFill>
                    <a:srgbClr val="000000"/>
                  </a:solidFill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41" name="Freihandform: Form 40">
                    <a:extLst>
                      <a:ext uri="{FF2B5EF4-FFF2-40B4-BE49-F238E27FC236}">
                        <a16:creationId xmlns:a16="http://schemas.microsoft.com/office/drawing/2014/main" id="{7AC209D3-8031-8333-BA02-21073E2F89E1}"/>
                      </a:ext>
                    </a:extLst>
                  </p:cNvPr>
                  <p:cNvSpPr/>
                  <p:nvPr/>
                </p:nvSpPr>
                <p:spPr>
                  <a:xfrm>
                    <a:off x="4143356" y="3352779"/>
                    <a:ext cx="56649" cy="56829"/>
                  </a:xfrm>
                  <a:custGeom>
                    <a:avLst/>
                    <a:gdLst>
                      <a:gd name="connsiteX0" fmla="*/ 28980 w 56649"/>
                      <a:gd name="connsiteY0" fmla="*/ 56830 h 56829"/>
                      <a:gd name="connsiteX1" fmla="*/ 0 w 56649"/>
                      <a:gd name="connsiteY1" fmla="*/ 726 h 56829"/>
                      <a:gd name="connsiteX2" fmla="*/ 28980 w 56649"/>
                      <a:gd name="connsiteY2" fmla="*/ 56830 h 56829"/>
                      <a:gd name="connsiteX3" fmla="*/ 0 w 56649"/>
                      <a:gd name="connsiteY3" fmla="*/ 726 h 56829"/>
                      <a:gd name="connsiteX4" fmla="*/ 0 w 56649"/>
                      <a:gd name="connsiteY4" fmla="*/ 726 h 56829"/>
                      <a:gd name="connsiteX5" fmla="*/ 28415 w 56649"/>
                      <a:gd name="connsiteY5" fmla="*/ 14450 h 56829"/>
                      <a:gd name="connsiteX6" fmla="*/ 0 w 56649"/>
                      <a:gd name="connsiteY6" fmla="*/ 726 h 56829"/>
                      <a:gd name="connsiteX7" fmla="*/ 28415 w 56649"/>
                      <a:gd name="connsiteY7" fmla="*/ 14450 h 56829"/>
                      <a:gd name="connsiteX8" fmla="*/ 28415 w 56649"/>
                      <a:gd name="connsiteY8" fmla="*/ 14450 h 56829"/>
                      <a:gd name="connsiteX9" fmla="*/ 56507 w 56649"/>
                      <a:gd name="connsiteY9" fmla="*/ 0 h 56829"/>
                      <a:gd name="connsiteX10" fmla="*/ 28415 w 56649"/>
                      <a:gd name="connsiteY10" fmla="*/ 14450 h 56829"/>
                      <a:gd name="connsiteX11" fmla="*/ 56507 w 56649"/>
                      <a:gd name="connsiteY11" fmla="*/ 0 h 56829"/>
                      <a:gd name="connsiteX12" fmla="*/ 56507 w 56649"/>
                      <a:gd name="connsiteY12" fmla="*/ 0 h 56829"/>
                      <a:gd name="connsiteX13" fmla="*/ 28980 w 56649"/>
                      <a:gd name="connsiteY13" fmla="*/ 56830 h 56829"/>
                      <a:gd name="connsiteX14" fmla="*/ 56507 w 56649"/>
                      <a:gd name="connsiteY14" fmla="*/ 0 h 56829"/>
                      <a:gd name="connsiteX15" fmla="*/ 28980 w 56649"/>
                      <a:gd name="connsiteY15" fmla="*/ 56830 h 56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649" h="56829">
                        <a:moveTo>
                          <a:pt x="28980" y="56830"/>
                        </a:moveTo>
                        <a:cubicBezTo>
                          <a:pt x="31159" y="27527"/>
                          <a:pt x="5409" y="13965"/>
                          <a:pt x="0" y="726"/>
                        </a:cubicBezTo>
                        <a:moveTo>
                          <a:pt x="28980" y="56830"/>
                        </a:moveTo>
                        <a:cubicBezTo>
                          <a:pt x="26074" y="37214"/>
                          <a:pt x="5974" y="28899"/>
                          <a:pt x="0" y="726"/>
                        </a:cubicBezTo>
                        <a:moveTo>
                          <a:pt x="0" y="726"/>
                        </a:moveTo>
                        <a:cubicBezTo>
                          <a:pt x="4763" y="1292"/>
                          <a:pt x="17598" y="9445"/>
                          <a:pt x="28415" y="14450"/>
                        </a:cubicBezTo>
                        <a:moveTo>
                          <a:pt x="0" y="726"/>
                        </a:moveTo>
                        <a:cubicBezTo>
                          <a:pt x="6135" y="6054"/>
                          <a:pt x="9445" y="3068"/>
                          <a:pt x="28415" y="14450"/>
                        </a:cubicBezTo>
                        <a:moveTo>
                          <a:pt x="28415" y="14450"/>
                        </a:moveTo>
                        <a:cubicBezTo>
                          <a:pt x="32774" y="8880"/>
                          <a:pt x="50291" y="7265"/>
                          <a:pt x="56507" y="0"/>
                        </a:cubicBezTo>
                        <a:moveTo>
                          <a:pt x="28415" y="14450"/>
                        </a:moveTo>
                        <a:cubicBezTo>
                          <a:pt x="36810" y="7669"/>
                          <a:pt x="43672" y="4682"/>
                          <a:pt x="56507" y="0"/>
                        </a:cubicBezTo>
                        <a:moveTo>
                          <a:pt x="56507" y="0"/>
                        </a:moveTo>
                        <a:cubicBezTo>
                          <a:pt x="58928" y="4521"/>
                          <a:pt x="29706" y="18567"/>
                          <a:pt x="28980" y="56830"/>
                        </a:cubicBezTo>
                        <a:moveTo>
                          <a:pt x="56507" y="0"/>
                        </a:moveTo>
                        <a:cubicBezTo>
                          <a:pt x="44802" y="18647"/>
                          <a:pt x="40281" y="48353"/>
                          <a:pt x="28980" y="56830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42" name="Inhaltsplatzhalter 6">
                  <a:extLst>
                    <a:ext uri="{FF2B5EF4-FFF2-40B4-BE49-F238E27FC236}">
                      <a16:creationId xmlns:a16="http://schemas.microsoft.com/office/drawing/2014/main" id="{7E7A2FF7-0235-8EF9-B4D2-66FE8DF661EA}"/>
                    </a:ext>
                  </a:extLst>
                </p:cNvPr>
                <p:cNvGrpSpPr/>
                <p:nvPr/>
              </p:nvGrpSpPr>
              <p:grpSpPr>
                <a:xfrm>
                  <a:off x="3954463" y="3232985"/>
                  <a:ext cx="427835" cy="427835"/>
                  <a:chOff x="3954463" y="3232985"/>
                  <a:chExt cx="427835" cy="427835"/>
                </a:xfrm>
              </p:grpSpPr>
              <p:sp>
                <p:nvSpPr>
                  <p:cNvPr id="43" name="Freihandform: Form 42">
                    <a:extLst>
                      <a:ext uri="{FF2B5EF4-FFF2-40B4-BE49-F238E27FC236}">
                        <a16:creationId xmlns:a16="http://schemas.microsoft.com/office/drawing/2014/main" id="{3C59B9FB-90D3-E522-324C-B9D45644A90C}"/>
                      </a:ext>
                    </a:extLst>
                  </p:cNvPr>
                  <p:cNvSpPr/>
                  <p:nvPr/>
                </p:nvSpPr>
                <p:spPr>
                  <a:xfrm>
                    <a:off x="3954463" y="3232985"/>
                    <a:ext cx="427835" cy="427835"/>
                  </a:xfrm>
                  <a:custGeom>
                    <a:avLst/>
                    <a:gdLst>
                      <a:gd name="connsiteX0" fmla="*/ 0 w 427835"/>
                      <a:gd name="connsiteY0" fmla="*/ 0 h 427835"/>
                      <a:gd name="connsiteX1" fmla="*/ 427836 w 427835"/>
                      <a:gd name="connsiteY1" fmla="*/ 0 h 427835"/>
                      <a:gd name="connsiteX2" fmla="*/ 427836 w 427835"/>
                      <a:gd name="connsiteY2" fmla="*/ 427836 h 427835"/>
                      <a:gd name="connsiteX3" fmla="*/ 0 w 427835"/>
                      <a:gd name="connsiteY3" fmla="*/ 427836 h 427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7835" h="427835">
                        <a:moveTo>
                          <a:pt x="0" y="0"/>
                        </a:moveTo>
                        <a:lnTo>
                          <a:pt x="427836" y="0"/>
                        </a:lnTo>
                        <a:lnTo>
                          <a:pt x="427836" y="427836"/>
                        </a:lnTo>
                        <a:lnTo>
                          <a:pt x="0" y="427836"/>
                        </a:lnTo>
                        <a:close/>
                      </a:path>
                    </a:pathLst>
                  </a:custGeom>
                  <a:solidFill>
                    <a:srgbClr val="ED7100"/>
                  </a:solidFill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44" name="Freihandform: Form 43">
                    <a:extLst>
                      <a:ext uri="{FF2B5EF4-FFF2-40B4-BE49-F238E27FC236}">
                        <a16:creationId xmlns:a16="http://schemas.microsoft.com/office/drawing/2014/main" id="{F1AE9E3B-EE4D-645D-C5B8-8CF3D15042FD}"/>
                      </a:ext>
                    </a:extLst>
                  </p:cNvPr>
                  <p:cNvSpPr/>
                  <p:nvPr/>
                </p:nvSpPr>
                <p:spPr>
                  <a:xfrm>
                    <a:off x="3997246" y="3275769"/>
                    <a:ext cx="342268" cy="342268"/>
                  </a:xfrm>
                  <a:custGeom>
                    <a:avLst/>
                    <a:gdLst>
                      <a:gd name="connsiteX0" fmla="*/ 102681 w 342268"/>
                      <a:gd name="connsiteY0" fmla="*/ 260092 h 342268"/>
                      <a:gd name="connsiteX1" fmla="*/ 13723 w 342268"/>
                      <a:gd name="connsiteY1" fmla="*/ 171134 h 342268"/>
                      <a:gd name="connsiteX2" fmla="*/ 102681 w 342268"/>
                      <a:gd name="connsiteY2" fmla="*/ 82177 h 342268"/>
                      <a:gd name="connsiteX3" fmla="*/ 191638 w 342268"/>
                      <a:gd name="connsiteY3" fmla="*/ 171134 h 342268"/>
                      <a:gd name="connsiteX4" fmla="*/ 102681 w 342268"/>
                      <a:gd name="connsiteY4" fmla="*/ 260092 h 342268"/>
                      <a:gd name="connsiteX5" fmla="*/ 308042 w 342268"/>
                      <a:gd name="connsiteY5" fmla="*/ 301180 h 342268"/>
                      <a:gd name="connsiteX6" fmla="*/ 280676 w 342268"/>
                      <a:gd name="connsiteY6" fmla="*/ 328546 h 342268"/>
                      <a:gd name="connsiteX7" fmla="*/ 253311 w 342268"/>
                      <a:gd name="connsiteY7" fmla="*/ 301180 h 342268"/>
                      <a:gd name="connsiteX8" fmla="*/ 280676 w 342268"/>
                      <a:gd name="connsiteY8" fmla="*/ 273815 h 342268"/>
                      <a:gd name="connsiteX9" fmla="*/ 308042 w 342268"/>
                      <a:gd name="connsiteY9" fmla="*/ 301180 h 342268"/>
                      <a:gd name="connsiteX10" fmla="*/ 280676 w 342268"/>
                      <a:gd name="connsiteY10" fmla="*/ 13723 h 342268"/>
                      <a:gd name="connsiteX11" fmla="*/ 308042 w 342268"/>
                      <a:gd name="connsiteY11" fmla="*/ 41089 h 342268"/>
                      <a:gd name="connsiteX12" fmla="*/ 280676 w 342268"/>
                      <a:gd name="connsiteY12" fmla="*/ 68454 h 342268"/>
                      <a:gd name="connsiteX13" fmla="*/ 253311 w 342268"/>
                      <a:gd name="connsiteY13" fmla="*/ 41089 h 342268"/>
                      <a:gd name="connsiteX14" fmla="*/ 280676 w 342268"/>
                      <a:gd name="connsiteY14" fmla="*/ 13723 h 342268"/>
                      <a:gd name="connsiteX15" fmla="*/ 301180 w 342268"/>
                      <a:gd name="connsiteY15" fmla="*/ 143769 h 342268"/>
                      <a:gd name="connsiteX16" fmla="*/ 328546 w 342268"/>
                      <a:gd name="connsiteY16" fmla="*/ 171134 h 342268"/>
                      <a:gd name="connsiteX17" fmla="*/ 301180 w 342268"/>
                      <a:gd name="connsiteY17" fmla="*/ 198500 h 342268"/>
                      <a:gd name="connsiteX18" fmla="*/ 273815 w 342268"/>
                      <a:gd name="connsiteY18" fmla="*/ 171134 h 342268"/>
                      <a:gd name="connsiteX19" fmla="*/ 301180 w 342268"/>
                      <a:gd name="connsiteY19" fmla="*/ 143769 h 342268"/>
                      <a:gd name="connsiteX20" fmla="*/ 205038 w 342268"/>
                      <a:gd name="connsiteY20" fmla="*/ 177996 h 342268"/>
                      <a:gd name="connsiteX21" fmla="*/ 260738 w 342268"/>
                      <a:gd name="connsiteY21" fmla="*/ 177996 h 342268"/>
                      <a:gd name="connsiteX22" fmla="*/ 301180 w 342268"/>
                      <a:gd name="connsiteY22" fmla="*/ 212223 h 342268"/>
                      <a:gd name="connsiteX23" fmla="*/ 342269 w 342268"/>
                      <a:gd name="connsiteY23" fmla="*/ 171134 h 342268"/>
                      <a:gd name="connsiteX24" fmla="*/ 301180 w 342268"/>
                      <a:gd name="connsiteY24" fmla="*/ 130046 h 342268"/>
                      <a:gd name="connsiteX25" fmla="*/ 260738 w 342268"/>
                      <a:gd name="connsiteY25" fmla="*/ 164273 h 342268"/>
                      <a:gd name="connsiteX26" fmla="*/ 205038 w 342268"/>
                      <a:gd name="connsiteY26" fmla="*/ 164273 h 342268"/>
                      <a:gd name="connsiteX27" fmla="*/ 195594 w 342268"/>
                      <a:gd name="connsiteY27" fmla="*/ 127705 h 342268"/>
                      <a:gd name="connsiteX28" fmla="*/ 256298 w 342268"/>
                      <a:gd name="connsiteY28" fmla="*/ 74105 h 342268"/>
                      <a:gd name="connsiteX29" fmla="*/ 280676 w 342268"/>
                      <a:gd name="connsiteY29" fmla="*/ 82177 h 342268"/>
                      <a:gd name="connsiteX30" fmla="*/ 321765 w 342268"/>
                      <a:gd name="connsiteY30" fmla="*/ 41089 h 342268"/>
                      <a:gd name="connsiteX31" fmla="*/ 280676 w 342268"/>
                      <a:gd name="connsiteY31" fmla="*/ 0 h 342268"/>
                      <a:gd name="connsiteX32" fmla="*/ 239588 w 342268"/>
                      <a:gd name="connsiteY32" fmla="*/ 41089 h 342268"/>
                      <a:gd name="connsiteX33" fmla="*/ 246772 w 342268"/>
                      <a:gd name="connsiteY33" fmla="*/ 64256 h 342268"/>
                      <a:gd name="connsiteX34" fmla="*/ 188813 w 342268"/>
                      <a:gd name="connsiteY34" fmla="*/ 115435 h 342268"/>
                      <a:gd name="connsiteX35" fmla="*/ 102681 w 342268"/>
                      <a:gd name="connsiteY35" fmla="*/ 68454 h 342268"/>
                      <a:gd name="connsiteX36" fmla="*/ 0 w 342268"/>
                      <a:gd name="connsiteY36" fmla="*/ 171134 h 342268"/>
                      <a:gd name="connsiteX37" fmla="*/ 102681 w 342268"/>
                      <a:gd name="connsiteY37" fmla="*/ 273815 h 342268"/>
                      <a:gd name="connsiteX38" fmla="*/ 188813 w 342268"/>
                      <a:gd name="connsiteY38" fmla="*/ 226834 h 342268"/>
                      <a:gd name="connsiteX39" fmla="*/ 246772 w 342268"/>
                      <a:gd name="connsiteY39" fmla="*/ 278013 h 342268"/>
                      <a:gd name="connsiteX40" fmla="*/ 239588 w 342268"/>
                      <a:gd name="connsiteY40" fmla="*/ 301180 h 342268"/>
                      <a:gd name="connsiteX41" fmla="*/ 280676 w 342268"/>
                      <a:gd name="connsiteY41" fmla="*/ 342269 h 342268"/>
                      <a:gd name="connsiteX42" fmla="*/ 321765 w 342268"/>
                      <a:gd name="connsiteY42" fmla="*/ 301180 h 342268"/>
                      <a:gd name="connsiteX43" fmla="*/ 280676 w 342268"/>
                      <a:gd name="connsiteY43" fmla="*/ 260092 h 342268"/>
                      <a:gd name="connsiteX44" fmla="*/ 256298 w 342268"/>
                      <a:gd name="connsiteY44" fmla="*/ 268164 h 342268"/>
                      <a:gd name="connsiteX45" fmla="*/ 195594 w 342268"/>
                      <a:gd name="connsiteY45" fmla="*/ 214564 h 342268"/>
                      <a:gd name="connsiteX46" fmla="*/ 205038 w 342268"/>
                      <a:gd name="connsiteY46" fmla="*/ 177996 h 342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342268" h="342268">
                        <a:moveTo>
                          <a:pt x="102681" y="260092"/>
                        </a:moveTo>
                        <a:cubicBezTo>
                          <a:pt x="53601" y="260092"/>
                          <a:pt x="13723" y="220214"/>
                          <a:pt x="13723" y="171134"/>
                        </a:cubicBezTo>
                        <a:cubicBezTo>
                          <a:pt x="13723" y="122054"/>
                          <a:pt x="53601" y="82177"/>
                          <a:pt x="102681" y="82177"/>
                        </a:cubicBezTo>
                        <a:cubicBezTo>
                          <a:pt x="151761" y="82177"/>
                          <a:pt x="191638" y="122054"/>
                          <a:pt x="191638" y="171134"/>
                        </a:cubicBezTo>
                        <a:cubicBezTo>
                          <a:pt x="191638" y="220214"/>
                          <a:pt x="151761" y="260092"/>
                          <a:pt x="102681" y="260092"/>
                        </a:cubicBezTo>
                        <a:moveTo>
                          <a:pt x="308042" y="301180"/>
                        </a:moveTo>
                        <a:cubicBezTo>
                          <a:pt x="308042" y="316276"/>
                          <a:pt x="295772" y="328546"/>
                          <a:pt x="280676" y="328546"/>
                        </a:cubicBezTo>
                        <a:cubicBezTo>
                          <a:pt x="265581" y="328546"/>
                          <a:pt x="253311" y="316276"/>
                          <a:pt x="253311" y="301180"/>
                        </a:cubicBezTo>
                        <a:cubicBezTo>
                          <a:pt x="253311" y="286085"/>
                          <a:pt x="265581" y="273815"/>
                          <a:pt x="280676" y="273815"/>
                        </a:cubicBezTo>
                        <a:cubicBezTo>
                          <a:pt x="295772" y="273815"/>
                          <a:pt x="308042" y="286085"/>
                          <a:pt x="308042" y="301180"/>
                        </a:cubicBezTo>
                        <a:moveTo>
                          <a:pt x="280676" y="13723"/>
                        </a:moveTo>
                        <a:cubicBezTo>
                          <a:pt x="295772" y="13723"/>
                          <a:pt x="308042" y="25993"/>
                          <a:pt x="308042" y="41089"/>
                        </a:cubicBezTo>
                        <a:cubicBezTo>
                          <a:pt x="308042" y="56184"/>
                          <a:pt x="295772" y="68454"/>
                          <a:pt x="280676" y="68454"/>
                        </a:cubicBezTo>
                        <a:cubicBezTo>
                          <a:pt x="265581" y="68454"/>
                          <a:pt x="253311" y="56184"/>
                          <a:pt x="253311" y="41089"/>
                        </a:cubicBezTo>
                        <a:cubicBezTo>
                          <a:pt x="253311" y="25993"/>
                          <a:pt x="265581" y="13723"/>
                          <a:pt x="280676" y="13723"/>
                        </a:cubicBezTo>
                        <a:moveTo>
                          <a:pt x="301180" y="143769"/>
                        </a:moveTo>
                        <a:cubicBezTo>
                          <a:pt x="316276" y="143769"/>
                          <a:pt x="328546" y="156039"/>
                          <a:pt x="328546" y="171134"/>
                        </a:cubicBezTo>
                        <a:cubicBezTo>
                          <a:pt x="328546" y="186230"/>
                          <a:pt x="316276" y="198500"/>
                          <a:pt x="301180" y="198500"/>
                        </a:cubicBezTo>
                        <a:cubicBezTo>
                          <a:pt x="286085" y="198500"/>
                          <a:pt x="273815" y="186230"/>
                          <a:pt x="273815" y="171134"/>
                        </a:cubicBezTo>
                        <a:cubicBezTo>
                          <a:pt x="273815" y="156039"/>
                          <a:pt x="286085" y="143769"/>
                          <a:pt x="301180" y="143769"/>
                        </a:cubicBezTo>
                        <a:moveTo>
                          <a:pt x="205038" y="177996"/>
                        </a:moveTo>
                        <a:lnTo>
                          <a:pt x="260738" y="177996"/>
                        </a:lnTo>
                        <a:cubicBezTo>
                          <a:pt x="264047" y="197370"/>
                          <a:pt x="280919" y="212223"/>
                          <a:pt x="301180" y="212223"/>
                        </a:cubicBezTo>
                        <a:cubicBezTo>
                          <a:pt x="323864" y="212223"/>
                          <a:pt x="342269" y="193818"/>
                          <a:pt x="342269" y="171134"/>
                        </a:cubicBezTo>
                        <a:cubicBezTo>
                          <a:pt x="342269" y="148451"/>
                          <a:pt x="323864" y="130046"/>
                          <a:pt x="301180" y="130046"/>
                        </a:cubicBezTo>
                        <a:cubicBezTo>
                          <a:pt x="280919" y="130046"/>
                          <a:pt x="264047" y="144899"/>
                          <a:pt x="260738" y="164273"/>
                        </a:cubicBezTo>
                        <a:lnTo>
                          <a:pt x="205038" y="164273"/>
                        </a:lnTo>
                        <a:cubicBezTo>
                          <a:pt x="204150" y="151276"/>
                          <a:pt x="200841" y="138926"/>
                          <a:pt x="195594" y="127705"/>
                        </a:cubicBezTo>
                        <a:lnTo>
                          <a:pt x="256298" y="74105"/>
                        </a:lnTo>
                        <a:cubicBezTo>
                          <a:pt x="263159" y="79109"/>
                          <a:pt x="271555" y="82177"/>
                          <a:pt x="280676" y="82177"/>
                        </a:cubicBezTo>
                        <a:cubicBezTo>
                          <a:pt x="303279" y="82177"/>
                          <a:pt x="321765" y="63691"/>
                          <a:pt x="321765" y="41089"/>
                        </a:cubicBezTo>
                        <a:cubicBezTo>
                          <a:pt x="321765" y="18405"/>
                          <a:pt x="303279" y="0"/>
                          <a:pt x="280676" y="0"/>
                        </a:cubicBezTo>
                        <a:cubicBezTo>
                          <a:pt x="257993" y="0"/>
                          <a:pt x="239588" y="18405"/>
                          <a:pt x="239588" y="41089"/>
                        </a:cubicBezTo>
                        <a:cubicBezTo>
                          <a:pt x="239588" y="49645"/>
                          <a:pt x="242252" y="57637"/>
                          <a:pt x="246772" y="64256"/>
                        </a:cubicBezTo>
                        <a:lnTo>
                          <a:pt x="188813" y="115435"/>
                        </a:lnTo>
                        <a:cubicBezTo>
                          <a:pt x="170489" y="87182"/>
                          <a:pt x="138764" y="68454"/>
                          <a:pt x="102681" y="68454"/>
                        </a:cubicBezTo>
                        <a:cubicBezTo>
                          <a:pt x="46093" y="68454"/>
                          <a:pt x="0" y="114547"/>
                          <a:pt x="0" y="171134"/>
                        </a:cubicBezTo>
                        <a:cubicBezTo>
                          <a:pt x="0" y="227722"/>
                          <a:pt x="46093" y="273815"/>
                          <a:pt x="102681" y="273815"/>
                        </a:cubicBezTo>
                        <a:cubicBezTo>
                          <a:pt x="138764" y="273815"/>
                          <a:pt x="170489" y="255087"/>
                          <a:pt x="188813" y="226834"/>
                        </a:cubicBezTo>
                        <a:lnTo>
                          <a:pt x="246772" y="278013"/>
                        </a:lnTo>
                        <a:cubicBezTo>
                          <a:pt x="242252" y="284632"/>
                          <a:pt x="239588" y="292623"/>
                          <a:pt x="239588" y="301180"/>
                        </a:cubicBezTo>
                        <a:cubicBezTo>
                          <a:pt x="239588" y="323864"/>
                          <a:pt x="257993" y="342269"/>
                          <a:pt x="280676" y="342269"/>
                        </a:cubicBezTo>
                        <a:cubicBezTo>
                          <a:pt x="303279" y="342269"/>
                          <a:pt x="321765" y="323864"/>
                          <a:pt x="321765" y="301180"/>
                        </a:cubicBezTo>
                        <a:cubicBezTo>
                          <a:pt x="321765" y="278578"/>
                          <a:pt x="303279" y="260092"/>
                          <a:pt x="280676" y="260092"/>
                        </a:cubicBezTo>
                        <a:cubicBezTo>
                          <a:pt x="271555" y="260092"/>
                          <a:pt x="263159" y="263159"/>
                          <a:pt x="256298" y="268164"/>
                        </a:cubicBezTo>
                        <a:lnTo>
                          <a:pt x="195594" y="214564"/>
                        </a:lnTo>
                        <a:cubicBezTo>
                          <a:pt x="200841" y="203343"/>
                          <a:pt x="204150" y="190992"/>
                          <a:pt x="205038" y="177996"/>
                        </a:cubicBezTo>
                      </a:path>
                    </a:pathLst>
                  </a:custGeom>
                  <a:solidFill>
                    <a:srgbClr val="FFFFFF"/>
                  </a:solidFill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45" name="Inhaltsplatzhalter 6">
                  <a:extLst>
                    <a:ext uri="{FF2B5EF4-FFF2-40B4-BE49-F238E27FC236}">
                      <a16:creationId xmlns:a16="http://schemas.microsoft.com/office/drawing/2014/main" id="{F9D5B5E2-B05D-30BA-0EB4-91D4F4CDA46C}"/>
                    </a:ext>
                  </a:extLst>
                </p:cNvPr>
                <p:cNvGrpSpPr/>
                <p:nvPr/>
              </p:nvGrpSpPr>
              <p:grpSpPr>
                <a:xfrm>
                  <a:off x="4406515" y="1017959"/>
                  <a:ext cx="1183086" cy="595547"/>
                  <a:chOff x="4406515" y="1017959"/>
                  <a:chExt cx="1183086" cy="595547"/>
                </a:xfrm>
                <a:noFill/>
              </p:grpSpPr>
              <p:sp>
                <p:nvSpPr>
                  <p:cNvPr id="46" name="Freihandform: Form 45">
                    <a:extLst>
                      <a:ext uri="{FF2B5EF4-FFF2-40B4-BE49-F238E27FC236}">
                        <a16:creationId xmlns:a16="http://schemas.microsoft.com/office/drawing/2014/main" id="{F19A235B-AE62-5D04-7989-32913AB5A8AE}"/>
                      </a:ext>
                    </a:extLst>
                  </p:cNvPr>
                  <p:cNvSpPr/>
                  <p:nvPr/>
                </p:nvSpPr>
                <p:spPr>
                  <a:xfrm>
                    <a:off x="4406515" y="1021155"/>
                    <a:ext cx="1154833" cy="549970"/>
                  </a:xfrm>
                  <a:custGeom>
                    <a:avLst/>
                    <a:gdLst>
                      <a:gd name="connsiteX0" fmla="*/ 0 w 1154833"/>
                      <a:gd name="connsiteY0" fmla="*/ 0 h 549970"/>
                      <a:gd name="connsiteX1" fmla="*/ 1154833 w 1154833"/>
                      <a:gd name="connsiteY1" fmla="*/ 549971 h 549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54833" h="549970">
                        <a:moveTo>
                          <a:pt x="0" y="0"/>
                        </a:moveTo>
                        <a:cubicBezTo>
                          <a:pt x="769889" y="161"/>
                          <a:pt x="1154833" y="183485"/>
                          <a:pt x="1154833" y="549971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47" name="Freihandform: Form 46">
                    <a:extLst>
                      <a:ext uri="{FF2B5EF4-FFF2-40B4-BE49-F238E27FC236}">
                        <a16:creationId xmlns:a16="http://schemas.microsoft.com/office/drawing/2014/main" id="{65A9F940-99CD-C005-9DEE-FD2C54D42BFA}"/>
                      </a:ext>
                    </a:extLst>
                  </p:cNvPr>
                  <p:cNvSpPr/>
                  <p:nvPr/>
                </p:nvSpPr>
                <p:spPr>
                  <a:xfrm>
                    <a:off x="5533095" y="1557000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14127 h 56506"/>
                      <a:gd name="connsiteX3" fmla="*/ 56507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lnTo>
                          <a:pt x="0" y="0"/>
                        </a:lnTo>
                        <a:lnTo>
                          <a:pt x="28253" y="14127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48" name="Freihandform: Form 47">
                    <a:extLst>
                      <a:ext uri="{FF2B5EF4-FFF2-40B4-BE49-F238E27FC236}">
                        <a16:creationId xmlns:a16="http://schemas.microsoft.com/office/drawing/2014/main" id="{A32D78DA-629C-7A14-45F9-CC26BAC9EE40}"/>
                      </a:ext>
                    </a:extLst>
                  </p:cNvPr>
                  <p:cNvSpPr/>
                  <p:nvPr/>
                </p:nvSpPr>
                <p:spPr>
                  <a:xfrm>
                    <a:off x="4406515" y="1017959"/>
                    <a:ext cx="1155029" cy="553167"/>
                  </a:xfrm>
                  <a:custGeom>
                    <a:avLst/>
                    <a:gdLst>
                      <a:gd name="connsiteX0" fmla="*/ 0 w 1155029"/>
                      <a:gd name="connsiteY0" fmla="*/ 3197 h 553167"/>
                      <a:gd name="connsiteX1" fmla="*/ 1154833 w 1155029"/>
                      <a:gd name="connsiteY1" fmla="*/ 553168 h 553167"/>
                      <a:gd name="connsiteX2" fmla="*/ 0 w 1155029"/>
                      <a:gd name="connsiteY2" fmla="*/ 3197 h 553167"/>
                      <a:gd name="connsiteX3" fmla="*/ 1154833 w 1155029"/>
                      <a:gd name="connsiteY3" fmla="*/ 553168 h 553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55029" h="553167">
                        <a:moveTo>
                          <a:pt x="0" y="3197"/>
                        </a:moveTo>
                        <a:cubicBezTo>
                          <a:pt x="786491" y="10220"/>
                          <a:pt x="1164924" y="207670"/>
                          <a:pt x="1154833" y="553168"/>
                        </a:cubicBezTo>
                        <a:moveTo>
                          <a:pt x="0" y="3197"/>
                        </a:moveTo>
                        <a:cubicBezTo>
                          <a:pt x="739913" y="-31434"/>
                          <a:pt x="1157578" y="219456"/>
                          <a:pt x="1154833" y="553168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49" name="Freihandform: Form 48">
                    <a:extLst>
                      <a:ext uri="{FF2B5EF4-FFF2-40B4-BE49-F238E27FC236}">
                        <a16:creationId xmlns:a16="http://schemas.microsoft.com/office/drawing/2014/main" id="{96BD9541-0172-4A4C-4C2C-93FBD7DD4A3D}"/>
                      </a:ext>
                    </a:extLst>
                  </p:cNvPr>
                  <p:cNvSpPr/>
                  <p:nvPr/>
                </p:nvSpPr>
                <p:spPr>
                  <a:xfrm>
                    <a:off x="5534306" y="1555627"/>
                    <a:ext cx="29625" cy="33419"/>
                  </a:xfrm>
                  <a:custGeom>
                    <a:avLst/>
                    <a:gdLst>
                      <a:gd name="connsiteX0" fmla="*/ 0 w 29625"/>
                      <a:gd name="connsiteY0" fmla="*/ 0 h 33419"/>
                      <a:gd name="connsiteX1" fmla="*/ 0 w 29625"/>
                      <a:gd name="connsiteY1" fmla="*/ 0 h 33419"/>
                      <a:gd name="connsiteX2" fmla="*/ 0 w 29625"/>
                      <a:gd name="connsiteY2" fmla="*/ 0 h 33419"/>
                      <a:gd name="connsiteX3" fmla="*/ 0 w 29625"/>
                      <a:gd name="connsiteY3" fmla="*/ 0 h 33419"/>
                      <a:gd name="connsiteX4" fmla="*/ 13723 w 29625"/>
                      <a:gd name="connsiteY4" fmla="*/ 33420 h 33419"/>
                      <a:gd name="connsiteX5" fmla="*/ 29626 w 29625"/>
                      <a:gd name="connsiteY5" fmla="*/ 15095 h 33419"/>
                      <a:gd name="connsiteX6" fmla="*/ 13723 w 29625"/>
                      <a:gd name="connsiteY6" fmla="*/ 33420 h 33419"/>
                      <a:gd name="connsiteX7" fmla="*/ 29626 w 29625"/>
                      <a:gd name="connsiteY7" fmla="*/ 15095 h 334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625" h="33419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13723" y="33420"/>
                        </a:moveTo>
                        <a:cubicBezTo>
                          <a:pt x="16952" y="31402"/>
                          <a:pt x="18001" y="27285"/>
                          <a:pt x="29626" y="15095"/>
                        </a:cubicBezTo>
                        <a:moveTo>
                          <a:pt x="13723" y="33420"/>
                        </a:moveTo>
                        <a:cubicBezTo>
                          <a:pt x="15983" y="29706"/>
                          <a:pt x="19454" y="24298"/>
                          <a:pt x="29626" y="15095"/>
                        </a:cubicBezTo>
                      </a:path>
                    </a:pathLst>
                  </a:custGeom>
                  <a:noFill/>
                  <a:ln w="403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50" name="Freihandform: Form 49">
                    <a:extLst>
                      <a:ext uri="{FF2B5EF4-FFF2-40B4-BE49-F238E27FC236}">
                        <a16:creationId xmlns:a16="http://schemas.microsoft.com/office/drawing/2014/main" id="{609F31C8-7C46-8758-8B81-399F68A3439D}"/>
                      </a:ext>
                    </a:extLst>
                  </p:cNvPr>
                  <p:cNvSpPr/>
                  <p:nvPr/>
                </p:nvSpPr>
                <p:spPr>
                  <a:xfrm>
                    <a:off x="5532778" y="1557000"/>
                    <a:ext cx="56824" cy="56506"/>
                  </a:xfrm>
                  <a:custGeom>
                    <a:avLst/>
                    <a:gdLst>
                      <a:gd name="connsiteX0" fmla="*/ 28571 w 56824"/>
                      <a:gd name="connsiteY0" fmla="*/ 56507 h 56506"/>
                      <a:gd name="connsiteX1" fmla="*/ 318 w 56824"/>
                      <a:gd name="connsiteY1" fmla="*/ 0 h 56506"/>
                      <a:gd name="connsiteX2" fmla="*/ 28571 w 56824"/>
                      <a:gd name="connsiteY2" fmla="*/ 56507 h 56506"/>
                      <a:gd name="connsiteX3" fmla="*/ 318 w 56824"/>
                      <a:gd name="connsiteY3" fmla="*/ 0 h 56506"/>
                      <a:gd name="connsiteX4" fmla="*/ 318 w 56824"/>
                      <a:gd name="connsiteY4" fmla="*/ 0 h 56506"/>
                      <a:gd name="connsiteX5" fmla="*/ 28571 w 56824"/>
                      <a:gd name="connsiteY5" fmla="*/ 14127 h 56506"/>
                      <a:gd name="connsiteX6" fmla="*/ 318 w 56824"/>
                      <a:gd name="connsiteY6" fmla="*/ 0 h 56506"/>
                      <a:gd name="connsiteX7" fmla="*/ 28571 w 56824"/>
                      <a:gd name="connsiteY7" fmla="*/ 14127 h 56506"/>
                      <a:gd name="connsiteX8" fmla="*/ 28571 w 56824"/>
                      <a:gd name="connsiteY8" fmla="*/ 14127 h 56506"/>
                      <a:gd name="connsiteX9" fmla="*/ 56824 w 56824"/>
                      <a:gd name="connsiteY9" fmla="*/ 0 h 56506"/>
                      <a:gd name="connsiteX10" fmla="*/ 28571 w 56824"/>
                      <a:gd name="connsiteY10" fmla="*/ 14127 h 56506"/>
                      <a:gd name="connsiteX11" fmla="*/ 56824 w 56824"/>
                      <a:gd name="connsiteY11" fmla="*/ 0 h 56506"/>
                      <a:gd name="connsiteX12" fmla="*/ 56824 w 56824"/>
                      <a:gd name="connsiteY12" fmla="*/ 0 h 56506"/>
                      <a:gd name="connsiteX13" fmla="*/ 28571 w 56824"/>
                      <a:gd name="connsiteY13" fmla="*/ 56507 h 56506"/>
                      <a:gd name="connsiteX14" fmla="*/ 56824 w 56824"/>
                      <a:gd name="connsiteY14" fmla="*/ 0 h 56506"/>
                      <a:gd name="connsiteX15" fmla="*/ 28571 w 56824"/>
                      <a:gd name="connsiteY15" fmla="*/ 56507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824" h="56506">
                        <a:moveTo>
                          <a:pt x="28571" y="56507"/>
                        </a:moveTo>
                        <a:cubicBezTo>
                          <a:pt x="26634" y="26639"/>
                          <a:pt x="-3396" y="17921"/>
                          <a:pt x="318" y="0"/>
                        </a:cubicBezTo>
                        <a:moveTo>
                          <a:pt x="28571" y="56507"/>
                        </a:moveTo>
                        <a:cubicBezTo>
                          <a:pt x="15090" y="37375"/>
                          <a:pt x="7260" y="16871"/>
                          <a:pt x="318" y="0"/>
                        </a:cubicBezTo>
                        <a:moveTo>
                          <a:pt x="318" y="0"/>
                        </a:moveTo>
                        <a:cubicBezTo>
                          <a:pt x="16624" y="5005"/>
                          <a:pt x="19046" y="10978"/>
                          <a:pt x="28571" y="14127"/>
                        </a:cubicBezTo>
                        <a:moveTo>
                          <a:pt x="318" y="0"/>
                        </a:moveTo>
                        <a:cubicBezTo>
                          <a:pt x="5484" y="3875"/>
                          <a:pt x="16624" y="5973"/>
                          <a:pt x="28571" y="14127"/>
                        </a:cubicBezTo>
                        <a:moveTo>
                          <a:pt x="28571" y="14127"/>
                        </a:moveTo>
                        <a:cubicBezTo>
                          <a:pt x="38742" y="9202"/>
                          <a:pt x="44716" y="807"/>
                          <a:pt x="56824" y="0"/>
                        </a:cubicBezTo>
                        <a:moveTo>
                          <a:pt x="28571" y="14127"/>
                        </a:moveTo>
                        <a:cubicBezTo>
                          <a:pt x="38581" y="7588"/>
                          <a:pt x="50447" y="888"/>
                          <a:pt x="56824" y="0"/>
                        </a:cubicBezTo>
                        <a:moveTo>
                          <a:pt x="56824" y="0"/>
                        </a:moveTo>
                        <a:cubicBezTo>
                          <a:pt x="47380" y="2099"/>
                          <a:pt x="32365" y="34388"/>
                          <a:pt x="28571" y="56507"/>
                        </a:cubicBezTo>
                        <a:moveTo>
                          <a:pt x="56824" y="0"/>
                        </a:moveTo>
                        <a:cubicBezTo>
                          <a:pt x="49801" y="17194"/>
                          <a:pt x="36401" y="43106"/>
                          <a:pt x="28571" y="565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51" name="Inhaltsplatzhalter 6">
                  <a:extLst>
                    <a:ext uri="{FF2B5EF4-FFF2-40B4-BE49-F238E27FC236}">
                      <a16:creationId xmlns:a16="http://schemas.microsoft.com/office/drawing/2014/main" id="{C41C9D5C-E96E-28A0-2843-A4A18406A614}"/>
                    </a:ext>
                  </a:extLst>
                </p:cNvPr>
                <p:cNvGrpSpPr/>
                <p:nvPr/>
              </p:nvGrpSpPr>
              <p:grpSpPr>
                <a:xfrm>
                  <a:off x="3978680" y="807238"/>
                  <a:ext cx="427835" cy="427835"/>
                  <a:chOff x="3978680" y="807238"/>
                  <a:chExt cx="427835" cy="427835"/>
                </a:xfrm>
              </p:grpSpPr>
              <p:sp>
                <p:nvSpPr>
                  <p:cNvPr id="52" name="Freihandform: Form 51">
                    <a:extLst>
                      <a:ext uri="{FF2B5EF4-FFF2-40B4-BE49-F238E27FC236}">
                        <a16:creationId xmlns:a16="http://schemas.microsoft.com/office/drawing/2014/main" id="{09066882-0F14-F1EF-D85E-4A1848A56CE8}"/>
                      </a:ext>
                    </a:extLst>
                  </p:cNvPr>
                  <p:cNvSpPr/>
                  <p:nvPr/>
                </p:nvSpPr>
                <p:spPr>
                  <a:xfrm>
                    <a:off x="3978680" y="807238"/>
                    <a:ext cx="427835" cy="427835"/>
                  </a:xfrm>
                  <a:custGeom>
                    <a:avLst/>
                    <a:gdLst>
                      <a:gd name="connsiteX0" fmla="*/ 0 w 427835"/>
                      <a:gd name="connsiteY0" fmla="*/ 0 h 427835"/>
                      <a:gd name="connsiteX1" fmla="*/ 427836 w 427835"/>
                      <a:gd name="connsiteY1" fmla="*/ 0 h 427835"/>
                      <a:gd name="connsiteX2" fmla="*/ 427836 w 427835"/>
                      <a:gd name="connsiteY2" fmla="*/ 427836 h 427835"/>
                      <a:gd name="connsiteX3" fmla="*/ 0 w 427835"/>
                      <a:gd name="connsiteY3" fmla="*/ 427836 h 427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27835" h="427835">
                        <a:moveTo>
                          <a:pt x="0" y="0"/>
                        </a:moveTo>
                        <a:lnTo>
                          <a:pt x="427836" y="0"/>
                        </a:lnTo>
                        <a:lnTo>
                          <a:pt x="427836" y="427836"/>
                        </a:lnTo>
                        <a:lnTo>
                          <a:pt x="0" y="427836"/>
                        </a:lnTo>
                        <a:close/>
                      </a:path>
                    </a:pathLst>
                  </a:custGeom>
                  <a:solidFill>
                    <a:srgbClr val="ED7100"/>
                  </a:solidFill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53" name="Freihandform: Form 52">
                    <a:extLst>
                      <a:ext uri="{FF2B5EF4-FFF2-40B4-BE49-F238E27FC236}">
                        <a16:creationId xmlns:a16="http://schemas.microsoft.com/office/drawing/2014/main" id="{E8DF64CA-9396-DB90-AEE0-889D99061493}"/>
                      </a:ext>
                    </a:extLst>
                  </p:cNvPr>
                  <p:cNvSpPr/>
                  <p:nvPr/>
                </p:nvSpPr>
                <p:spPr>
                  <a:xfrm>
                    <a:off x="4021463" y="850021"/>
                    <a:ext cx="342268" cy="342268"/>
                  </a:xfrm>
                  <a:custGeom>
                    <a:avLst/>
                    <a:gdLst>
                      <a:gd name="connsiteX0" fmla="*/ 102681 w 342268"/>
                      <a:gd name="connsiteY0" fmla="*/ 260092 h 342268"/>
                      <a:gd name="connsiteX1" fmla="*/ 13723 w 342268"/>
                      <a:gd name="connsiteY1" fmla="*/ 171134 h 342268"/>
                      <a:gd name="connsiteX2" fmla="*/ 102681 w 342268"/>
                      <a:gd name="connsiteY2" fmla="*/ 82177 h 342268"/>
                      <a:gd name="connsiteX3" fmla="*/ 191638 w 342268"/>
                      <a:gd name="connsiteY3" fmla="*/ 171134 h 342268"/>
                      <a:gd name="connsiteX4" fmla="*/ 102681 w 342268"/>
                      <a:gd name="connsiteY4" fmla="*/ 260092 h 342268"/>
                      <a:gd name="connsiteX5" fmla="*/ 308042 w 342268"/>
                      <a:gd name="connsiteY5" fmla="*/ 301180 h 342268"/>
                      <a:gd name="connsiteX6" fmla="*/ 280676 w 342268"/>
                      <a:gd name="connsiteY6" fmla="*/ 328546 h 342268"/>
                      <a:gd name="connsiteX7" fmla="*/ 253311 w 342268"/>
                      <a:gd name="connsiteY7" fmla="*/ 301180 h 342268"/>
                      <a:gd name="connsiteX8" fmla="*/ 280676 w 342268"/>
                      <a:gd name="connsiteY8" fmla="*/ 273815 h 342268"/>
                      <a:gd name="connsiteX9" fmla="*/ 308042 w 342268"/>
                      <a:gd name="connsiteY9" fmla="*/ 301180 h 342268"/>
                      <a:gd name="connsiteX10" fmla="*/ 280676 w 342268"/>
                      <a:gd name="connsiteY10" fmla="*/ 13723 h 342268"/>
                      <a:gd name="connsiteX11" fmla="*/ 308042 w 342268"/>
                      <a:gd name="connsiteY11" fmla="*/ 41088 h 342268"/>
                      <a:gd name="connsiteX12" fmla="*/ 280676 w 342268"/>
                      <a:gd name="connsiteY12" fmla="*/ 68454 h 342268"/>
                      <a:gd name="connsiteX13" fmla="*/ 253311 w 342268"/>
                      <a:gd name="connsiteY13" fmla="*/ 41088 h 342268"/>
                      <a:gd name="connsiteX14" fmla="*/ 280676 w 342268"/>
                      <a:gd name="connsiteY14" fmla="*/ 13723 h 342268"/>
                      <a:gd name="connsiteX15" fmla="*/ 301180 w 342268"/>
                      <a:gd name="connsiteY15" fmla="*/ 143769 h 342268"/>
                      <a:gd name="connsiteX16" fmla="*/ 328546 w 342268"/>
                      <a:gd name="connsiteY16" fmla="*/ 171134 h 342268"/>
                      <a:gd name="connsiteX17" fmla="*/ 301180 w 342268"/>
                      <a:gd name="connsiteY17" fmla="*/ 198500 h 342268"/>
                      <a:gd name="connsiteX18" fmla="*/ 273815 w 342268"/>
                      <a:gd name="connsiteY18" fmla="*/ 171134 h 342268"/>
                      <a:gd name="connsiteX19" fmla="*/ 301180 w 342268"/>
                      <a:gd name="connsiteY19" fmla="*/ 143769 h 342268"/>
                      <a:gd name="connsiteX20" fmla="*/ 205038 w 342268"/>
                      <a:gd name="connsiteY20" fmla="*/ 177996 h 342268"/>
                      <a:gd name="connsiteX21" fmla="*/ 260738 w 342268"/>
                      <a:gd name="connsiteY21" fmla="*/ 177996 h 342268"/>
                      <a:gd name="connsiteX22" fmla="*/ 301180 w 342268"/>
                      <a:gd name="connsiteY22" fmla="*/ 212223 h 342268"/>
                      <a:gd name="connsiteX23" fmla="*/ 342269 w 342268"/>
                      <a:gd name="connsiteY23" fmla="*/ 171134 h 342268"/>
                      <a:gd name="connsiteX24" fmla="*/ 301180 w 342268"/>
                      <a:gd name="connsiteY24" fmla="*/ 130046 h 342268"/>
                      <a:gd name="connsiteX25" fmla="*/ 260738 w 342268"/>
                      <a:gd name="connsiteY25" fmla="*/ 164273 h 342268"/>
                      <a:gd name="connsiteX26" fmla="*/ 205038 w 342268"/>
                      <a:gd name="connsiteY26" fmla="*/ 164273 h 342268"/>
                      <a:gd name="connsiteX27" fmla="*/ 195594 w 342268"/>
                      <a:gd name="connsiteY27" fmla="*/ 127705 h 342268"/>
                      <a:gd name="connsiteX28" fmla="*/ 256298 w 342268"/>
                      <a:gd name="connsiteY28" fmla="*/ 74104 h 342268"/>
                      <a:gd name="connsiteX29" fmla="*/ 280676 w 342268"/>
                      <a:gd name="connsiteY29" fmla="*/ 82177 h 342268"/>
                      <a:gd name="connsiteX30" fmla="*/ 321765 w 342268"/>
                      <a:gd name="connsiteY30" fmla="*/ 41088 h 342268"/>
                      <a:gd name="connsiteX31" fmla="*/ 280676 w 342268"/>
                      <a:gd name="connsiteY31" fmla="*/ 0 h 342268"/>
                      <a:gd name="connsiteX32" fmla="*/ 239588 w 342268"/>
                      <a:gd name="connsiteY32" fmla="*/ 41088 h 342268"/>
                      <a:gd name="connsiteX33" fmla="*/ 246772 w 342268"/>
                      <a:gd name="connsiteY33" fmla="*/ 64256 h 342268"/>
                      <a:gd name="connsiteX34" fmla="*/ 188813 w 342268"/>
                      <a:gd name="connsiteY34" fmla="*/ 115435 h 342268"/>
                      <a:gd name="connsiteX35" fmla="*/ 102681 w 342268"/>
                      <a:gd name="connsiteY35" fmla="*/ 68454 h 342268"/>
                      <a:gd name="connsiteX36" fmla="*/ 0 w 342268"/>
                      <a:gd name="connsiteY36" fmla="*/ 171134 h 342268"/>
                      <a:gd name="connsiteX37" fmla="*/ 102681 w 342268"/>
                      <a:gd name="connsiteY37" fmla="*/ 273815 h 342268"/>
                      <a:gd name="connsiteX38" fmla="*/ 188813 w 342268"/>
                      <a:gd name="connsiteY38" fmla="*/ 226834 h 342268"/>
                      <a:gd name="connsiteX39" fmla="*/ 246772 w 342268"/>
                      <a:gd name="connsiteY39" fmla="*/ 278013 h 342268"/>
                      <a:gd name="connsiteX40" fmla="*/ 239588 w 342268"/>
                      <a:gd name="connsiteY40" fmla="*/ 301180 h 342268"/>
                      <a:gd name="connsiteX41" fmla="*/ 280676 w 342268"/>
                      <a:gd name="connsiteY41" fmla="*/ 342269 h 342268"/>
                      <a:gd name="connsiteX42" fmla="*/ 321765 w 342268"/>
                      <a:gd name="connsiteY42" fmla="*/ 301180 h 342268"/>
                      <a:gd name="connsiteX43" fmla="*/ 280676 w 342268"/>
                      <a:gd name="connsiteY43" fmla="*/ 260092 h 342268"/>
                      <a:gd name="connsiteX44" fmla="*/ 256298 w 342268"/>
                      <a:gd name="connsiteY44" fmla="*/ 268164 h 342268"/>
                      <a:gd name="connsiteX45" fmla="*/ 195594 w 342268"/>
                      <a:gd name="connsiteY45" fmla="*/ 214564 h 342268"/>
                      <a:gd name="connsiteX46" fmla="*/ 205038 w 342268"/>
                      <a:gd name="connsiteY46" fmla="*/ 177996 h 342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342268" h="342268">
                        <a:moveTo>
                          <a:pt x="102681" y="260092"/>
                        </a:moveTo>
                        <a:cubicBezTo>
                          <a:pt x="53601" y="260092"/>
                          <a:pt x="13723" y="220214"/>
                          <a:pt x="13723" y="171134"/>
                        </a:cubicBezTo>
                        <a:cubicBezTo>
                          <a:pt x="13723" y="122054"/>
                          <a:pt x="53601" y="82177"/>
                          <a:pt x="102681" y="82177"/>
                        </a:cubicBezTo>
                        <a:cubicBezTo>
                          <a:pt x="151761" y="82177"/>
                          <a:pt x="191638" y="122054"/>
                          <a:pt x="191638" y="171134"/>
                        </a:cubicBezTo>
                        <a:cubicBezTo>
                          <a:pt x="191638" y="220214"/>
                          <a:pt x="151761" y="260092"/>
                          <a:pt x="102681" y="260092"/>
                        </a:cubicBezTo>
                        <a:moveTo>
                          <a:pt x="308042" y="301180"/>
                        </a:moveTo>
                        <a:cubicBezTo>
                          <a:pt x="308042" y="316275"/>
                          <a:pt x="295772" y="328546"/>
                          <a:pt x="280676" y="328546"/>
                        </a:cubicBezTo>
                        <a:cubicBezTo>
                          <a:pt x="265581" y="328546"/>
                          <a:pt x="253311" y="316275"/>
                          <a:pt x="253311" y="301180"/>
                        </a:cubicBezTo>
                        <a:cubicBezTo>
                          <a:pt x="253311" y="286085"/>
                          <a:pt x="265581" y="273815"/>
                          <a:pt x="280676" y="273815"/>
                        </a:cubicBezTo>
                        <a:cubicBezTo>
                          <a:pt x="295772" y="273815"/>
                          <a:pt x="308042" y="286085"/>
                          <a:pt x="308042" y="301180"/>
                        </a:cubicBezTo>
                        <a:moveTo>
                          <a:pt x="280676" y="13723"/>
                        </a:moveTo>
                        <a:cubicBezTo>
                          <a:pt x="295772" y="13723"/>
                          <a:pt x="308042" y="25993"/>
                          <a:pt x="308042" y="41088"/>
                        </a:cubicBezTo>
                        <a:cubicBezTo>
                          <a:pt x="308042" y="56184"/>
                          <a:pt x="295772" y="68454"/>
                          <a:pt x="280676" y="68454"/>
                        </a:cubicBezTo>
                        <a:cubicBezTo>
                          <a:pt x="265581" y="68454"/>
                          <a:pt x="253311" y="56184"/>
                          <a:pt x="253311" y="41088"/>
                        </a:cubicBezTo>
                        <a:cubicBezTo>
                          <a:pt x="253311" y="25993"/>
                          <a:pt x="265581" y="13723"/>
                          <a:pt x="280676" y="13723"/>
                        </a:cubicBezTo>
                        <a:moveTo>
                          <a:pt x="301180" y="143769"/>
                        </a:moveTo>
                        <a:cubicBezTo>
                          <a:pt x="316276" y="143769"/>
                          <a:pt x="328546" y="156039"/>
                          <a:pt x="328546" y="171134"/>
                        </a:cubicBezTo>
                        <a:cubicBezTo>
                          <a:pt x="328546" y="186230"/>
                          <a:pt x="316276" y="198500"/>
                          <a:pt x="301180" y="198500"/>
                        </a:cubicBezTo>
                        <a:cubicBezTo>
                          <a:pt x="286085" y="198500"/>
                          <a:pt x="273815" y="186230"/>
                          <a:pt x="273815" y="171134"/>
                        </a:cubicBezTo>
                        <a:cubicBezTo>
                          <a:pt x="273815" y="156039"/>
                          <a:pt x="286085" y="143769"/>
                          <a:pt x="301180" y="143769"/>
                        </a:cubicBezTo>
                        <a:moveTo>
                          <a:pt x="205038" y="177996"/>
                        </a:moveTo>
                        <a:lnTo>
                          <a:pt x="260738" y="177996"/>
                        </a:lnTo>
                        <a:cubicBezTo>
                          <a:pt x="264047" y="197369"/>
                          <a:pt x="280919" y="212223"/>
                          <a:pt x="301180" y="212223"/>
                        </a:cubicBezTo>
                        <a:cubicBezTo>
                          <a:pt x="323864" y="212223"/>
                          <a:pt x="342269" y="193818"/>
                          <a:pt x="342269" y="171134"/>
                        </a:cubicBezTo>
                        <a:cubicBezTo>
                          <a:pt x="342269" y="148451"/>
                          <a:pt x="323864" y="130046"/>
                          <a:pt x="301180" y="130046"/>
                        </a:cubicBezTo>
                        <a:cubicBezTo>
                          <a:pt x="280919" y="130046"/>
                          <a:pt x="264047" y="144899"/>
                          <a:pt x="260738" y="164273"/>
                        </a:cubicBezTo>
                        <a:lnTo>
                          <a:pt x="205038" y="164273"/>
                        </a:lnTo>
                        <a:cubicBezTo>
                          <a:pt x="204150" y="151276"/>
                          <a:pt x="200841" y="138926"/>
                          <a:pt x="195594" y="127705"/>
                        </a:cubicBezTo>
                        <a:lnTo>
                          <a:pt x="256298" y="74104"/>
                        </a:lnTo>
                        <a:cubicBezTo>
                          <a:pt x="263159" y="79109"/>
                          <a:pt x="271555" y="82177"/>
                          <a:pt x="280676" y="82177"/>
                        </a:cubicBezTo>
                        <a:cubicBezTo>
                          <a:pt x="303279" y="82177"/>
                          <a:pt x="321765" y="63691"/>
                          <a:pt x="321765" y="41088"/>
                        </a:cubicBezTo>
                        <a:cubicBezTo>
                          <a:pt x="321765" y="18405"/>
                          <a:pt x="303279" y="0"/>
                          <a:pt x="280676" y="0"/>
                        </a:cubicBezTo>
                        <a:cubicBezTo>
                          <a:pt x="257993" y="0"/>
                          <a:pt x="239588" y="18405"/>
                          <a:pt x="239588" y="41088"/>
                        </a:cubicBezTo>
                        <a:cubicBezTo>
                          <a:pt x="239588" y="49645"/>
                          <a:pt x="242252" y="57637"/>
                          <a:pt x="246772" y="64256"/>
                        </a:cubicBezTo>
                        <a:lnTo>
                          <a:pt x="188813" y="115435"/>
                        </a:lnTo>
                        <a:cubicBezTo>
                          <a:pt x="170489" y="87182"/>
                          <a:pt x="138764" y="68454"/>
                          <a:pt x="102681" y="68454"/>
                        </a:cubicBezTo>
                        <a:cubicBezTo>
                          <a:pt x="46093" y="68454"/>
                          <a:pt x="0" y="114547"/>
                          <a:pt x="0" y="171134"/>
                        </a:cubicBezTo>
                        <a:cubicBezTo>
                          <a:pt x="0" y="227722"/>
                          <a:pt x="46093" y="273815"/>
                          <a:pt x="102681" y="273815"/>
                        </a:cubicBezTo>
                        <a:cubicBezTo>
                          <a:pt x="138764" y="273815"/>
                          <a:pt x="170489" y="255087"/>
                          <a:pt x="188813" y="226834"/>
                        </a:cubicBezTo>
                        <a:lnTo>
                          <a:pt x="246772" y="278013"/>
                        </a:lnTo>
                        <a:cubicBezTo>
                          <a:pt x="242252" y="284632"/>
                          <a:pt x="239588" y="292623"/>
                          <a:pt x="239588" y="301180"/>
                        </a:cubicBezTo>
                        <a:cubicBezTo>
                          <a:pt x="239588" y="323864"/>
                          <a:pt x="257993" y="342269"/>
                          <a:pt x="280676" y="342269"/>
                        </a:cubicBezTo>
                        <a:cubicBezTo>
                          <a:pt x="303279" y="342269"/>
                          <a:pt x="321765" y="323864"/>
                          <a:pt x="321765" y="301180"/>
                        </a:cubicBezTo>
                        <a:cubicBezTo>
                          <a:pt x="321765" y="278578"/>
                          <a:pt x="303279" y="260092"/>
                          <a:pt x="280676" y="260092"/>
                        </a:cubicBezTo>
                        <a:cubicBezTo>
                          <a:pt x="271555" y="260092"/>
                          <a:pt x="263159" y="263159"/>
                          <a:pt x="256298" y="268164"/>
                        </a:cubicBezTo>
                        <a:lnTo>
                          <a:pt x="195594" y="214564"/>
                        </a:lnTo>
                        <a:cubicBezTo>
                          <a:pt x="200841" y="203343"/>
                          <a:pt x="204150" y="190992"/>
                          <a:pt x="205038" y="177996"/>
                        </a:cubicBezTo>
                      </a:path>
                    </a:pathLst>
                  </a:custGeom>
                  <a:solidFill>
                    <a:srgbClr val="FFFFFF"/>
                  </a:solidFill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54" name="Inhaltsplatzhalter 6">
                  <a:extLst>
                    <a:ext uri="{FF2B5EF4-FFF2-40B4-BE49-F238E27FC236}">
                      <a16:creationId xmlns:a16="http://schemas.microsoft.com/office/drawing/2014/main" id="{4996EB85-D666-1439-CB83-427DE6D72CB3}"/>
                    </a:ext>
                  </a:extLst>
                </p:cNvPr>
                <p:cNvGrpSpPr/>
                <p:nvPr/>
              </p:nvGrpSpPr>
              <p:grpSpPr>
                <a:xfrm>
                  <a:off x="4166120" y="508560"/>
                  <a:ext cx="56506" cy="289636"/>
                  <a:chOff x="4166120" y="508560"/>
                  <a:chExt cx="56506" cy="289636"/>
                </a:xfrm>
              </p:grpSpPr>
              <p:sp>
                <p:nvSpPr>
                  <p:cNvPr id="55" name="Freihandform: Form 54">
                    <a:extLst>
                      <a:ext uri="{FF2B5EF4-FFF2-40B4-BE49-F238E27FC236}">
                        <a16:creationId xmlns:a16="http://schemas.microsoft.com/office/drawing/2014/main" id="{BFE04FCD-01FD-44B0-C6B7-469338DB256C}"/>
                      </a:ext>
                    </a:extLst>
                  </p:cNvPr>
                  <p:cNvSpPr/>
                  <p:nvPr/>
                </p:nvSpPr>
                <p:spPr>
                  <a:xfrm>
                    <a:off x="4193970" y="508560"/>
                    <a:ext cx="2663" cy="247256"/>
                  </a:xfrm>
                  <a:custGeom>
                    <a:avLst/>
                    <a:gdLst>
                      <a:gd name="connsiteX0" fmla="*/ 2664 w 2663"/>
                      <a:gd name="connsiteY0" fmla="*/ 0 h 247256"/>
                      <a:gd name="connsiteX1" fmla="*/ 0 w 2663"/>
                      <a:gd name="connsiteY1" fmla="*/ 247257 h 24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663" h="247256">
                        <a:moveTo>
                          <a:pt x="2664" y="0"/>
                        </a:moveTo>
                        <a:cubicBezTo>
                          <a:pt x="2664" y="99559"/>
                          <a:pt x="1776" y="181978"/>
                          <a:pt x="0" y="247257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56" name="Freihandform: Form 55">
                    <a:extLst>
                      <a:ext uri="{FF2B5EF4-FFF2-40B4-BE49-F238E27FC236}">
                        <a16:creationId xmlns:a16="http://schemas.microsoft.com/office/drawing/2014/main" id="{2129E07C-46C7-687F-32AD-43E07C29D525}"/>
                      </a:ext>
                    </a:extLst>
                  </p:cNvPr>
                  <p:cNvSpPr/>
                  <p:nvPr/>
                </p:nvSpPr>
                <p:spPr>
                  <a:xfrm>
                    <a:off x="4166120" y="740963"/>
                    <a:ext cx="56506" cy="57233"/>
                  </a:xfrm>
                  <a:custGeom>
                    <a:avLst/>
                    <a:gdLst>
                      <a:gd name="connsiteX0" fmla="*/ 26720 w 56506"/>
                      <a:gd name="connsiteY0" fmla="*/ 57233 h 57233"/>
                      <a:gd name="connsiteX1" fmla="*/ 0 w 56506"/>
                      <a:gd name="connsiteY1" fmla="*/ 0 h 57233"/>
                      <a:gd name="connsiteX2" fmla="*/ 27850 w 56506"/>
                      <a:gd name="connsiteY2" fmla="*/ 14853 h 57233"/>
                      <a:gd name="connsiteX3" fmla="*/ 56507 w 56506"/>
                      <a:gd name="connsiteY3" fmla="*/ 1534 h 572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7233">
                        <a:moveTo>
                          <a:pt x="26720" y="57233"/>
                        </a:moveTo>
                        <a:lnTo>
                          <a:pt x="0" y="0"/>
                        </a:lnTo>
                        <a:lnTo>
                          <a:pt x="27850" y="14853"/>
                        </a:lnTo>
                        <a:lnTo>
                          <a:pt x="56507" y="1534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57" name="Freihandform: Form 56">
                    <a:extLst>
                      <a:ext uri="{FF2B5EF4-FFF2-40B4-BE49-F238E27FC236}">
                        <a16:creationId xmlns:a16="http://schemas.microsoft.com/office/drawing/2014/main" id="{05F30079-3D3A-59A7-2373-6C14C62CE2A9}"/>
                      </a:ext>
                    </a:extLst>
                  </p:cNvPr>
                  <p:cNvSpPr/>
                  <p:nvPr/>
                </p:nvSpPr>
                <p:spPr>
                  <a:xfrm>
                    <a:off x="4193946" y="508560"/>
                    <a:ext cx="12293" cy="247256"/>
                  </a:xfrm>
                  <a:custGeom>
                    <a:avLst/>
                    <a:gdLst>
                      <a:gd name="connsiteX0" fmla="*/ 2688 w 12293"/>
                      <a:gd name="connsiteY0" fmla="*/ 0 h 247256"/>
                      <a:gd name="connsiteX1" fmla="*/ 24 w 12293"/>
                      <a:gd name="connsiteY1" fmla="*/ 247257 h 247256"/>
                      <a:gd name="connsiteX2" fmla="*/ 2688 w 12293"/>
                      <a:gd name="connsiteY2" fmla="*/ 0 h 247256"/>
                      <a:gd name="connsiteX3" fmla="*/ 24 w 12293"/>
                      <a:gd name="connsiteY3" fmla="*/ 247257 h 24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293" h="247256">
                        <a:moveTo>
                          <a:pt x="2688" y="0"/>
                        </a:moveTo>
                        <a:cubicBezTo>
                          <a:pt x="19317" y="122862"/>
                          <a:pt x="-783" y="212223"/>
                          <a:pt x="24" y="247257"/>
                        </a:cubicBezTo>
                        <a:moveTo>
                          <a:pt x="2688" y="0"/>
                        </a:moveTo>
                        <a:cubicBezTo>
                          <a:pt x="-10713" y="84033"/>
                          <a:pt x="32232" y="146433"/>
                          <a:pt x="24" y="24725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58" name="Freihandform: Form 57">
                    <a:extLst>
                      <a:ext uri="{FF2B5EF4-FFF2-40B4-BE49-F238E27FC236}">
                        <a16:creationId xmlns:a16="http://schemas.microsoft.com/office/drawing/2014/main" id="{8D5B86B1-7CD2-A362-7872-C452E8AE5061}"/>
                      </a:ext>
                    </a:extLst>
                  </p:cNvPr>
                  <p:cNvSpPr/>
                  <p:nvPr/>
                </p:nvSpPr>
                <p:spPr>
                  <a:xfrm>
                    <a:off x="4166120" y="740963"/>
                    <a:ext cx="56506" cy="57233"/>
                  </a:xfrm>
                  <a:custGeom>
                    <a:avLst/>
                    <a:gdLst>
                      <a:gd name="connsiteX0" fmla="*/ 26720 w 56506"/>
                      <a:gd name="connsiteY0" fmla="*/ 57233 h 57233"/>
                      <a:gd name="connsiteX1" fmla="*/ 0 w 56506"/>
                      <a:gd name="connsiteY1" fmla="*/ 0 h 57233"/>
                      <a:gd name="connsiteX2" fmla="*/ 27850 w 56506"/>
                      <a:gd name="connsiteY2" fmla="*/ 14853 h 57233"/>
                      <a:gd name="connsiteX3" fmla="*/ 56507 w 56506"/>
                      <a:gd name="connsiteY3" fmla="*/ 1534 h 57233"/>
                      <a:gd name="connsiteX4" fmla="*/ 26720 w 56506"/>
                      <a:gd name="connsiteY4" fmla="*/ 57233 h 572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506" h="57233">
                        <a:moveTo>
                          <a:pt x="26720" y="57233"/>
                        </a:moveTo>
                        <a:cubicBezTo>
                          <a:pt x="8557" y="36245"/>
                          <a:pt x="3391" y="40443"/>
                          <a:pt x="0" y="0"/>
                        </a:cubicBezTo>
                        <a:cubicBezTo>
                          <a:pt x="13158" y="1453"/>
                          <a:pt x="14530" y="2664"/>
                          <a:pt x="27850" y="14853"/>
                        </a:cubicBezTo>
                        <a:cubicBezTo>
                          <a:pt x="37536" y="2180"/>
                          <a:pt x="49484" y="9606"/>
                          <a:pt x="56507" y="1534"/>
                        </a:cubicBezTo>
                        <a:cubicBezTo>
                          <a:pt x="49161" y="5408"/>
                          <a:pt x="54811" y="39474"/>
                          <a:pt x="26720" y="57233"/>
                        </a:cubicBezTo>
                      </a:path>
                    </a:pathLst>
                  </a:custGeom>
                  <a:solidFill>
                    <a:srgbClr val="000000"/>
                  </a:solidFill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59" name="Freihandform: Form 58">
                    <a:extLst>
                      <a:ext uri="{FF2B5EF4-FFF2-40B4-BE49-F238E27FC236}">
                        <a16:creationId xmlns:a16="http://schemas.microsoft.com/office/drawing/2014/main" id="{94C14CBF-CB23-9357-3029-075815CE9AD2}"/>
                      </a:ext>
                    </a:extLst>
                  </p:cNvPr>
                  <p:cNvSpPr/>
                  <p:nvPr/>
                </p:nvSpPr>
                <p:spPr>
                  <a:xfrm>
                    <a:off x="4166120" y="740843"/>
                    <a:ext cx="56506" cy="57353"/>
                  </a:xfrm>
                  <a:custGeom>
                    <a:avLst/>
                    <a:gdLst>
                      <a:gd name="connsiteX0" fmla="*/ 26720 w 56506"/>
                      <a:gd name="connsiteY0" fmla="*/ 57354 h 57353"/>
                      <a:gd name="connsiteX1" fmla="*/ 0 w 56506"/>
                      <a:gd name="connsiteY1" fmla="*/ 121 h 57353"/>
                      <a:gd name="connsiteX2" fmla="*/ 26720 w 56506"/>
                      <a:gd name="connsiteY2" fmla="*/ 57354 h 57353"/>
                      <a:gd name="connsiteX3" fmla="*/ 0 w 56506"/>
                      <a:gd name="connsiteY3" fmla="*/ 121 h 57353"/>
                      <a:gd name="connsiteX4" fmla="*/ 0 w 56506"/>
                      <a:gd name="connsiteY4" fmla="*/ 121 h 57353"/>
                      <a:gd name="connsiteX5" fmla="*/ 27850 w 56506"/>
                      <a:gd name="connsiteY5" fmla="*/ 14974 h 57353"/>
                      <a:gd name="connsiteX6" fmla="*/ 0 w 56506"/>
                      <a:gd name="connsiteY6" fmla="*/ 121 h 57353"/>
                      <a:gd name="connsiteX7" fmla="*/ 27850 w 56506"/>
                      <a:gd name="connsiteY7" fmla="*/ 14974 h 57353"/>
                      <a:gd name="connsiteX8" fmla="*/ 27850 w 56506"/>
                      <a:gd name="connsiteY8" fmla="*/ 14974 h 57353"/>
                      <a:gd name="connsiteX9" fmla="*/ 56507 w 56506"/>
                      <a:gd name="connsiteY9" fmla="*/ 1655 h 57353"/>
                      <a:gd name="connsiteX10" fmla="*/ 27850 w 56506"/>
                      <a:gd name="connsiteY10" fmla="*/ 14974 h 57353"/>
                      <a:gd name="connsiteX11" fmla="*/ 56507 w 56506"/>
                      <a:gd name="connsiteY11" fmla="*/ 1655 h 57353"/>
                      <a:gd name="connsiteX12" fmla="*/ 56507 w 56506"/>
                      <a:gd name="connsiteY12" fmla="*/ 1655 h 57353"/>
                      <a:gd name="connsiteX13" fmla="*/ 26720 w 56506"/>
                      <a:gd name="connsiteY13" fmla="*/ 57354 h 57353"/>
                      <a:gd name="connsiteX14" fmla="*/ 56507 w 56506"/>
                      <a:gd name="connsiteY14" fmla="*/ 1655 h 57353"/>
                      <a:gd name="connsiteX15" fmla="*/ 26720 w 56506"/>
                      <a:gd name="connsiteY15" fmla="*/ 57354 h 573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506" h="57353">
                        <a:moveTo>
                          <a:pt x="26720" y="57354"/>
                        </a:moveTo>
                        <a:cubicBezTo>
                          <a:pt x="28334" y="32653"/>
                          <a:pt x="1857" y="27405"/>
                          <a:pt x="0" y="121"/>
                        </a:cubicBezTo>
                        <a:moveTo>
                          <a:pt x="26720" y="57354"/>
                        </a:moveTo>
                        <a:cubicBezTo>
                          <a:pt x="15660" y="39756"/>
                          <a:pt x="17921" y="39918"/>
                          <a:pt x="0" y="121"/>
                        </a:cubicBezTo>
                        <a:moveTo>
                          <a:pt x="0" y="121"/>
                        </a:moveTo>
                        <a:cubicBezTo>
                          <a:pt x="9929" y="-848"/>
                          <a:pt x="11382" y="3996"/>
                          <a:pt x="27850" y="14974"/>
                        </a:cubicBezTo>
                        <a:moveTo>
                          <a:pt x="0" y="121"/>
                        </a:moveTo>
                        <a:cubicBezTo>
                          <a:pt x="8476" y="1090"/>
                          <a:pt x="13239" y="6579"/>
                          <a:pt x="27850" y="14974"/>
                        </a:cubicBezTo>
                        <a:moveTo>
                          <a:pt x="27850" y="14974"/>
                        </a:moveTo>
                        <a:cubicBezTo>
                          <a:pt x="29222" y="9646"/>
                          <a:pt x="38102" y="4641"/>
                          <a:pt x="56507" y="1655"/>
                        </a:cubicBezTo>
                        <a:moveTo>
                          <a:pt x="27850" y="14974"/>
                        </a:moveTo>
                        <a:cubicBezTo>
                          <a:pt x="34953" y="10776"/>
                          <a:pt x="48111" y="7547"/>
                          <a:pt x="56507" y="1655"/>
                        </a:cubicBezTo>
                        <a:moveTo>
                          <a:pt x="56507" y="1655"/>
                        </a:moveTo>
                        <a:cubicBezTo>
                          <a:pt x="43349" y="4641"/>
                          <a:pt x="37375" y="21674"/>
                          <a:pt x="26720" y="57354"/>
                        </a:cubicBezTo>
                        <a:moveTo>
                          <a:pt x="56507" y="1655"/>
                        </a:moveTo>
                        <a:cubicBezTo>
                          <a:pt x="51098" y="20625"/>
                          <a:pt x="44559" y="35074"/>
                          <a:pt x="26720" y="57354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60" name="Inhaltsplatzhalter 6">
                  <a:extLst>
                    <a:ext uri="{FF2B5EF4-FFF2-40B4-BE49-F238E27FC236}">
                      <a16:creationId xmlns:a16="http://schemas.microsoft.com/office/drawing/2014/main" id="{409FA5E1-F308-077E-9609-425613517290}"/>
                    </a:ext>
                  </a:extLst>
                </p:cNvPr>
                <p:cNvGrpSpPr/>
                <p:nvPr/>
              </p:nvGrpSpPr>
              <p:grpSpPr>
                <a:xfrm>
                  <a:off x="1774923" y="524705"/>
                  <a:ext cx="4803060" cy="6135002"/>
                  <a:chOff x="1774923" y="524705"/>
                  <a:chExt cx="4803060" cy="6135002"/>
                </a:xfrm>
              </p:grpSpPr>
              <p:grpSp>
                <p:nvGrpSpPr>
                  <p:cNvPr id="61" name="Inhaltsplatzhalter 6">
                    <a:extLst>
                      <a:ext uri="{FF2B5EF4-FFF2-40B4-BE49-F238E27FC236}">
                        <a16:creationId xmlns:a16="http://schemas.microsoft.com/office/drawing/2014/main" id="{C1378B3C-9590-9D0F-C0B2-34BCAD1029C1}"/>
                      </a:ext>
                    </a:extLst>
                  </p:cNvPr>
                  <p:cNvGrpSpPr/>
                  <p:nvPr/>
                </p:nvGrpSpPr>
                <p:grpSpPr>
                  <a:xfrm>
                    <a:off x="1774923" y="524705"/>
                    <a:ext cx="4803060" cy="6135002"/>
                    <a:chOff x="1774923" y="524705"/>
                    <a:chExt cx="4803060" cy="6135002"/>
                  </a:xfrm>
                </p:grpSpPr>
                <p:sp>
                  <p:nvSpPr>
                    <p:cNvPr id="62" name="Freihandform: Form 61">
                      <a:extLst>
                        <a:ext uri="{FF2B5EF4-FFF2-40B4-BE49-F238E27FC236}">
                          <a16:creationId xmlns:a16="http://schemas.microsoft.com/office/drawing/2014/main" id="{E3F184E7-CE74-7903-AF54-009480297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4923" y="524705"/>
                      <a:ext cx="4803060" cy="6135002"/>
                    </a:xfrm>
                    <a:custGeom>
                      <a:avLst/>
                      <a:gdLst>
                        <a:gd name="connsiteX0" fmla="*/ 0 w 4803060"/>
                        <a:gd name="connsiteY0" fmla="*/ 0 h 6135002"/>
                        <a:gd name="connsiteX1" fmla="*/ 4803060 w 4803060"/>
                        <a:gd name="connsiteY1" fmla="*/ 0 h 6135002"/>
                        <a:gd name="connsiteX2" fmla="*/ 4803060 w 4803060"/>
                        <a:gd name="connsiteY2" fmla="*/ 6135002 h 6135002"/>
                        <a:gd name="connsiteX3" fmla="*/ 0 w 4803060"/>
                        <a:gd name="connsiteY3" fmla="*/ 6135002 h 61350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803060" h="6135002">
                          <a:moveTo>
                            <a:pt x="0" y="0"/>
                          </a:moveTo>
                          <a:lnTo>
                            <a:pt x="4803060" y="0"/>
                          </a:lnTo>
                          <a:lnTo>
                            <a:pt x="4803060" y="6135002"/>
                          </a:lnTo>
                          <a:lnTo>
                            <a:pt x="0" y="6135002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solidFill>
                        <a:srgbClr val="00A4A6"/>
                      </a:solidFill>
                      <a:custDash>
                        <a:ds d="225000" sp="225000"/>
                      </a:custDash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63" name="Freihandform: Form 62">
                      <a:extLst>
                        <a:ext uri="{FF2B5EF4-FFF2-40B4-BE49-F238E27FC236}">
                          <a16:creationId xmlns:a16="http://schemas.microsoft.com/office/drawing/2014/main" id="{C7840870-F8A0-4E36-C563-EC1EE646A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74923" y="524705"/>
                      <a:ext cx="201809" cy="201809"/>
                    </a:xfrm>
                    <a:custGeom>
                      <a:avLst/>
                      <a:gdLst>
                        <a:gd name="connsiteX0" fmla="*/ 65063 w 201809"/>
                        <a:gd name="connsiteY0" fmla="*/ 28011 h 201809"/>
                        <a:gd name="connsiteX1" fmla="*/ 56507 w 201809"/>
                        <a:gd name="connsiteY1" fmla="*/ 36568 h 201809"/>
                        <a:gd name="connsiteX2" fmla="*/ 62238 w 201809"/>
                        <a:gd name="connsiteY2" fmla="*/ 44640 h 201809"/>
                        <a:gd name="connsiteX3" fmla="*/ 62238 w 201809"/>
                        <a:gd name="connsiteY3" fmla="*/ 168067 h 201809"/>
                        <a:gd name="connsiteX4" fmla="*/ 48031 w 201809"/>
                        <a:gd name="connsiteY4" fmla="*/ 168067 h 201809"/>
                        <a:gd name="connsiteX5" fmla="*/ 48031 w 201809"/>
                        <a:gd name="connsiteY5" fmla="*/ 174121 h 201809"/>
                        <a:gd name="connsiteX6" fmla="*/ 82015 w 201809"/>
                        <a:gd name="connsiteY6" fmla="*/ 174121 h 201809"/>
                        <a:gd name="connsiteX7" fmla="*/ 82015 w 201809"/>
                        <a:gd name="connsiteY7" fmla="*/ 168067 h 201809"/>
                        <a:gd name="connsiteX8" fmla="*/ 68292 w 201809"/>
                        <a:gd name="connsiteY8" fmla="*/ 168067 h 201809"/>
                        <a:gd name="connsiteX9" fmla="*/ 68292 w 201809"/>
                        <a:gd name="connsiteY9" fmla="*/ 102923 h 201809"/>
                        <a:gd name="connsiteX10" fmla="*/ 160156 w 201809"/>
                        <a:gd name="connsiteY10" fmla="*/ 102923 h 201809"/>
                        <a:gd name="connsiteX11" fmla="*/ 138764 w 201809"/>
                        <a:gd name="connsiteY11" fmla="*/ 77414 h 201809"/>
                        <a:gd name="connsiteX12" fmla="*/ 160075 w 201809"/>
                        <a:gd name="connsiteY12" fmla="*/ 51340 h 201809"/>
                        <a:gd name="connsiteX13" fmla="*/ 68292 w 201809"/>
                        <a:gd name="connsiteY13" fmla="*/ 51340 h 201809"/>
                        <a:gd name="connsiteX14" fmla="*/ 68292 w 201809"/>
                        <a:gd name="connsiteY14" fmla="*/ 44479 h 201809"/>
                        <a:gd name="connsiteX15" fmla="*/ 73620 w 201809"/>
                        <a:gd name="connsiteY15" fmla="*/ 36568 h 201809"/>
                        <a:gd name="connsiteX16" fmla="*/ 65063 w 201809"/>
                        <a:gd name="connsiteY16" fmla="*/ 28011 h 201809"/>
                        <a:gd name="connsiteX17" fmla="*/ 65063 w 201809"/>
                        <a:gd name="connsiteY17" fmla="*/ 34065 h 201809"/>
                        <a:gd name="connsiteX18" fmla="*/ 67566 w 201809"/>
                        <a:gd name="connsiteY18" fmla="*/ 36568 h 201809"/>
                        <a:gd name="connsiteX19" fmla="*/ 65063 w 201809"/>
                        <a:gd name="connsiteY19" fmla="*/ 39070 h 201809"/>
                        <a:gd name="connsiteX20" fmla="*/ 62561 w 201809"/>
                        <a:gd name="connsiteY20" fmla="*/ 36568 h 201809"/>
                        <a:gd name="connsiteX21" fmla="*/ 65063 w 201809"/>
                        <a:gd name="connsiteY21" fmla="*/ 34065 h 201809"/>
                        <a:gd name="connsiteX22" fmla="*/ 68292 w 201809"/>
                        <a:gd name="connsiteY22" fmla="*/ 57395 h 201809"/>
                        <a:gd name="connsiteX23" fmla="*/ 147321 w 201809"/>
                        <a:gd name="connsiteY23" fmla="*/ 57395 h 201809"/>
                        <a:gd name="connsiteX24" fmla="*/ 130934 w 201809"/>
                        <a:gd name="connsiteY24" fmla="*/ 77495 h 201809"/>
                        <a:gd name="connsiteX25" fmla="*/ 147159 w 201809"/>
                        <a:gd name="connsiteY25" fmla="*/ 96868 h 201809"/>
                        <a:gd name="connsiteX26" fmla="*/ 68292 w 201809"/>
                        <a:gd name="connsiteY26" fmla="*/ 96868 h 201809"/>
                        <a:gd name="connsiteX27" fmla="*/ 0 w 201809"/>
                        <a:gd name="connsiteY27" fmla="*/ 201809 h 201809"/>
                        <a:gd name="connsiteX28" fmla="*/ 0 w 201809"/>
                        <a:gd name="connsiteY28" fmla="*/ 0 h 201809"/>
                        <a:gd name="connsiteX29" fmla="*/ 201809 w 201809"/>
                        <a:gd name="connsiteY29" fmla="*/ 0 h 201809"/>
                        <a:gd name="connsiteX30" fmla="*/ 201809 w 201809"/>
                        <a:gd name="connsiteY30" fmla="*/ 201809 h 201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</a:cxnLst>
                      <a:rect l="l" t="t" r="r" b="b"/>
                      <a:pathLst>
                        <a:path w="201809" h="201809">
                          <a:moveTo>
                            <a:pt x="65063" y="28011"/>
                          </a:moveTo>
                          <a:cubicBezTo>
                            <a:pt x="60301" y="28011"/>
                            <a:pt x="56507" y="31886"/>
                            <a:pt x="56507" y="36568"/>
                          </a:cubicBezTo>
                          <a:cubicBezTo>
                            <a:pt x="56507" y="40281"/>
                            <a:pt x="58928" y="43510"/>
                            <a:pt x="62238" y="44640"/>
                          </a:cubicBezTo>
                          <a:lnTo>
                            <a:pt x="62238" y="168067"/>
                          </a:lnTo>
                          <a:lnTo>
                            <a:pt x="48031" y="168067"/>
                          </a:lnTo>
                          <a:lnTo>
                            <a:pt x="48031" y="174121"/>
                          </a:lnTo>
                          <a:lnTo>
                            <a:pt x="82015" y="174121"/>
                          </a:lnTo>
                          <a:lnTo>
                            <a:pt x="82015" y="168067"/>
                          </a:lnTo>
                          <a:lnTo>
                            <a:pt x="68292" y="168067"/>
                          </a:lnTo>
                          <a:lnTo>
                            <a:pt x="68292" y="102923"/>
                          </a:lnTo>
                          <a:lnTo>
                            <a:pt x="160156" y="102923"/>
                          </a:lnTo>
                          <a:lnTo>
                            <a:pt x="138764" y="77414"/>
                          </a:lnTo>
                          <a:lnTo>
                            <a:pt x="160075" y="51340"/>
                          </a:lnTo>
                          <a:lnTo>
                            <a:pt x="68292" y="51340"/>
                          </a:lnTo>
                          <a:lnTo>
                            <a:pt x="68292" y="44479"/>
                          </a:lnTo>
                          <a:cubicBezTo>
                            <a:pt x="71440" y="43187"/>
                            <a:pt x="73620" y="40120"/>
                            <a:pt x="73620" y="36568"/>
                          </a:cubicBezTo>
                          <a:cubicBezTo>
                            <a:pt x="73620" y="31886"/>
                            <a:pt x="69745" y="28011"/>
                            <a:pt x="65063" y="28011"/>
                          </a:cubicBezTo>
                          <a:close/>
                          <a:moveTo>
                            <a:pt x="65063" y="34065"/>
                          </a:moveTo>
                          <a:cubicBezTo>
                            <a:pt x="66436" y="34065"/>
                            <a:pt x="67566" y="35115"/>
                            <a:pt x="67566" y="36568"/>
                          </a:cubicBezTo>
                          <a:cubicBezTo>
                            <a:pt x="67566" y="38021"/>
                            <a:pt x="66436" y="39070"/>
                            <a:pt x="65063" y="39070"/>
                          </a:cubicBezTo>
                          <a:cubicBezTo>
                            <a:pt x="63610" y="39070"/>
                            <a:pt x="62561" y="38021"/>
                            <a:pt x="62561" y="36568"/>
                          </a:cubicBezTo>
                          <a:cubicBezTo>
                            <a:pt x="62561" y="35115"/>
                            <a:pt x="63610" y="34065"/>
                            <a:pt x="65063" y="34065"/>
                          </a:cubicBezTo>
                          <a:close/>
                          <a:moveTo>
                            <a:pt x="68292" y="57395"/>
                          </a:moveTo>
                          <a:lnTo>
                            <a:pt x="147321" y="57395"/>
                          </a:lnTo>
                          <a:lnTo>
                            <a:pt x="130934" y="77495"/>
                          </a:lnTo>
                          <a:lnTo>
                            <a:pt x="147159" y="96868"/>
                          </a:lnTo>
                          <a:lnTo>
                            <a:pt x="68292" y="96868"/>
                          </a:lnTo>
                          <a:close/>
                          <a:moveTo>
                            <a:pt x="0" y="201809"/>
                          </a:moveTo>
                          <a:lnTo>
                            <a:pt x="0" y="0"/>
                          </a:lnTo>
                          <a:lnTo>
                            <a:pt x="201809" y="0"/>
                          </a:lnTo>
                          <a:lnTo>
                            <a:pt x="201809" y="201809"/>
                          </a:lnTo>
                          <a:close/>
                        </a:path>
                      </a:pathLst>
                    </a:custGeom>
                    <a:solidFill>
                      <a:srgbClr val="00A4A6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pic>
                <p:nvPicPr>
                  <p:cNvPr id="64" name="Grafik 63">
                    <a:extLst>
                      <a:ext uri="{FF2B5EF4-FFF2-40B4-BE49-F238E27FC236}">
                        <a16:creationId xmlns:a16="http://schemas.microsoft.com/office/drawing/2014/main" id="{68642298-DBDD-5206-C24E-42746D7C3E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033239" y="585247"/>
                    <a:ext cx="4544744" cy="137230"/>
                  </a:xfrm>
                  <a:custGeom>
                    <a:avLst/>
                    <a:gdLst>
                      <a:gd name="connsiteX0" fmla="*/ 0 w 4544744"/>
                      <a:gd name="connsiteY0" fmla="*/ 0 h 137230"/>
                      <a:gd name="connsiteX1" fmla="*/ 4544745 w 4544744"/>
                      <a:gd name="connsiteY1" fmla="*/ 0 h 137230"/>
                      <a:gd name="connsiteX2" fmla="*/ 4544745 w 4544744"/>
                      <a:gd name="connsiteY2" fmla="*/ 137230 h 137230"/>
                      <a:gd name="connsiteX3" fmla="*/ 0 w 4544744"/>
                      <a:gd name="connsiteY3" fmla="*/ 137230 h 137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44744" h="137230">
                        <a:moveTo>
                          <a:pt x="0" y="0"/>
                        </a:moveTo>
                        <a:lnTo>
                          <a:pt x="4544745" y="0"/>
                        </a:lnTo>
                        <a:lnTo>
                          <a:pt x="4544745" y="137230"/>
                        </a:lnTo>
                        <a:lnTo>
                          <a:pt x="0" y="137230"/>
                        </a:lnTo>
                        <a:close/>
                      </a:path>
                    </a:pathLst>
                  </a:custGeom>
                </p:spPr>
              </p:pic>
              <p:grpSp>
                <p:nvGrpSpPr>
                  <p:cNvPr id="65" name="Inhaltsplatzhalter 6">
                    <a:extLst>
                      <a:ext uri="{FF2B5EF4-FFF2-40B4-BE49-F238E27FC236}">
                        <a16:creationId xmlns:a16="http://schemas.microsoft.com/office/drawing/2014/main" id="{D302B53C-9946-D750-34EC-56CA9CB55219}"/>
                      </a:ext>
                    </a:extLst>
                  </p:cNvPr>
                  <p:cNvGrpSpPr/>
                  <p:nvPr/>
                </p:nvGrpSpPr>
                <p:grpSpPr>
                  <a:xfrm>
                    <a:off x="4567963" y="645790"/>
                    <a:ext cx="1888934" cy="5933192"/>
                    <a:chOff x="4567963" y="645790"/>
                    <a:chExt cx="1888934" cy="5933192"/>
                  </a:xfrm>
                  <a:noFill/>
                </p:grpSpPr>
                <p:sp>
                  <p:nvSpPr>
                    <p:cNvPr id="66" name="Freihandform: Form 65">
                      <a:extLst>
                        <a:ext uri="{FF2B5EF4-FFF2-40B4-BE49-F238E27FC236}">
                          <a16:creationId xmlns:a16="http://schemas.microsoft.com/office/drawing/2014/main" id="{B707FA3E-C656-EB2A-22F4-313A7CD6C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7963" y="645790"/>
                      <a:ext cx="1888934" cy="5933192"/>
                    </a:xfrm>
                    <a:custGeom>
                      <a:avLst/>
                      <a:gdLst>
                        <a:gd name="connsiteX0" fmla="*/ 0 w 1888934"/>
                        <a:gd name="connsiteY0" fmla="*/ 0 h 5933192"/>
                        <a:gd name="connsiteX1" fmla="*/ 1888935 w 1888934"/>
                        <a:gd name="connsiteY1" fmla="*/ 0 h 5933192"/>
                        <a:gd name="connsiteX2" fmla="*/ 1888935 w 1888934"/>
                        <a:gd name="connsiteY2" fmla="*/ 5933193 h 5933192"/>
                        <a:gd name="connsiteX3" fmla="*/ 0 w 1888934"/>
                        <a:gd name="connsiteY3" fmla="*/ 5933193 h 59331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88934" h="5933192">
                          <a:moveTo>
                            <a:pt x="0" y="0"/>
                          </a:moveTo>
                          <a:lnTo>
                            <a:pt x="1888935" y="0"/>
                          </a:lnTo>
                          <a:lnTo>
                            <a:pt x="1888935" y="5933193"/>
                          </a:lnTo>
                          <a:lnTo>
                            <a:pt x="0" y="5933193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solidFill>
                        <a:srgbClr val="147EBA"/>
                      </a:solidFill>
                      <a:custDash>
                        <a:ds d="225000" sp="225000"/>
                      </a:custDash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pic>
                  <p:nvPicPr>
                    <p:cNvPr id="67" name="Grafik 66">
                      <a:extLst>
                        <a:ext uri="{FF2B5EF4-FFF2-40B4-BE49-F238E27FC236}">
                          <a16:creationId xmlns:a16="http://schemas.microsoft.com/office/drawing/2014/main" id="{C5721EE5-581B-2B59-BDC4-9EF89632980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576035" y="706333"/>
                      <a:ext cx="1872789" cy="137230"/>
                    </a:xfrm>
                    <a:custGeom>
                      <a:avLst/>
                      <a:gdLst>
                        <a:gd name="connsiteX0" fmla="*/ 0 w 1872789"/>
                        <a:gd name="connsiteY0" fmla="*/ 0 h 137230"/>
                        <a:gd name="connsiteX1" fmla="*/ 1872790 w 1872789"/>
                        <a:gd name="connsiteY1" fmla="*/ 0 h 137230"/>
                        <a:gd name="connsiteX2" fmla="*/ 1872790 w 1872789"/>
                        <a:gd name="connsiteY2" fmla="*/ 137230 h 137230"/>
                        <a:gd name="connsiteX3" fmla="*/ 0 w 1872789"/>
                        <a:gd name="connsiteY3" fmla="*/ 137230 h 137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72789" h="137230">
                          <a:moveTo>
                            <a:pt x="0" y="0"/>
                          </a:moveTo>
                          <a:lnTo>
                            <a:pt x="1872790" y="0"/>
                          </a:lnTo>
                          <a:lnTo>
                            <a:pt x="1872790" y="137230"/>
                          </a:lnTo>
                          <a:lnTo>
                            <a:pt x="0" y="137230"/>
                          </a:lnTo>
                          <a:close/>
                        </a:path>
                      </a:pathLst>
                    </a:custGeom>
                  </p:spPr>
                </p:pic>
              </p:grpSp>
              <p:grpSp>
                <p:nvGrpSpPr>
                  <p:cNvPr id="68" name="Inhaltsplatzhalter 6">
                    <a:extLst>
                      <a:ext uri="{FF2B5EF4-FFF2-40B4-BE49-F238E27FC236}">
                        <a16:creationId xmlns:a16="http://schemas.microsoft.com/office/drawing/2014/main" id="{AFD7CD4C-B11D-A67E-C219-7E97880E0192}"/>
                      </a:ext>
                    </a:extLst>
                  </p:cNvPr>
                  <p:cNvGrpSpPr/>
                  <p:nvPr/>
                </p:nvGrpSpPr>
                <p:grpSpPr>
                  <a:xfrm>
                    <a:off x="1984804" y="645790"/>
                    <a:ext cx="1888934" cy="5933192"/>
                    <a:chOff x="1984804" y="645790"/>
                    <a:chExt cx="1888934" cy="5933192"/>
                  </a:xfrm>
                  <a:noFill/>
                </p:grpSpPr>
                <p:sp>
                  <p:nvSpPr>
                    <p:cNvPr id="69" name="Freihandform: Form 68">
                      <a:extLst>
                        <a:ext uri="{FF2B5EF4-FFF2-40B4-BE49-F238E27FC236}">
                          <a16:creationId xmlns:a16="http://schemas.microsoft.com/office/drawing/2014/main" id="{7C6300A5-46C4-1271-E339-5A4A2F68A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4804" y="645790"/>
                      <a:ext cx="1888934" cy="5933192"/>
                    </a:xfrm>
                    <a:custGeom>
                      <a:avLst/>
                      <a:gdLst>
                        <a:gd name="connsiteX0" fmla="*/ 0 w 1888934"/>
                        <a:gd name="connsiteY0" fmla="*/ 0 h 5933192"/>
                        <a:gd name="connsiteX1" fmla="*/ 1888935 w 1888934"/>
                        <a:gd name="connsiteY1" fmla="*/ 0 h 5933192"/>
                        <a:gd name="connsiteX2" fmla="*/ 1888935 w 1888934"/>
                        <a:gd name="connsiteY2" fmla="*/ 5933193 h 5933192"/>
                        <a:gd name="connsiteX3" fmla="*/ 0 w 1888934"/>
                        <a:gd name="connsiteY3" fmla="*/ 5933193 h 59331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88934" h="5933192">
                          <a:moveTo>
                            <a:pt x="0" y="0"/>
                          </a:moveTo>
                          <a:lnTo>
                            <a:pt x="1888935" y="0"/>
                          </a:lnTo>
                          <a:lnTo>
                            <a:pt x="1888935" y="5933193"/>
                          </a:lnTo>
                          <a:lnTo>
                            <a:pt x="0" y="5933193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solidFill>
                        <a:srgbClr val="147EBA"/>
                      </a:solidFill>
                      <a:custDash>
                        <a:ds d="225000" sp="225000"/>
                      </a:custDash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pic>
                  <p:nvPicPr>
                    <p:cNvPr id="70" name="Grafik 69">
                      <a:extLst>
                        <a:ext uri="{FF2B5EF4-FFF2-40B4-BE49-F238E27FC236}">
                          <a16:creationId xmlns:a16="http://schemas.microsoft.com/office/drawing/2014/main" id="{F5987334-25B0-1012-3033-05483A705C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992877" y="706333"/>
                      <a:ext cx="1872789" cy="137230"/>
                    </a:xfrm>
                    <a:custGeom>
                      <a:avLst/>
                      <a:gdLst>
                        <a:gd name="connsiteX0" fmla="*/ 0 w 1872789"/>
                        <a:gd name="connsiteY0" fmla="*/ 0 h 137230"/>
                        <a:gd name="connsiteX1" fmla="*/ 1872790 w 1872789"/>
                        <a:gd name="connsiteY1" fmla="*/ 0 h 137230"/>
                        <a:gd name="connsiteX2" fmla="*/ 1872790 w 1872789"/>
                        <a:gd name="connsiteY2" fmla="*/ 137230 h 137230"/>
                        <a:gd name="connsiteX3" fmla="*/ 0 w 1872789"/>
                        <a:gd name="connsiteY3" fmla="*/ 137230 h 137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72789" h="137230">
                          <a:moveTo>
                            <a:pt x="0" y="0"/>
                          </a:moveTo>
                          <a:lnTo>
                            <a:pt x="1872790" y="0"/>
                          </a:lnTo>
                          <a:lnTo>
                            <a:pt x="1872790" y="137230"/>
                          </a:lnTo>
                          <a:lnTo>
                            <a:pt x="0" y="137230"/>
                          </a:lnTo>
                          <a:close/>
                        </a:path>
                      </a:pathLst>
                    </a:custGeom>
                  </p:spPr>
                </p:pic>
              </p:grpSp>
              <p:grpSp>
                <p:nvGrpSpPr>
                  <p:cNvPr id="71" name="Inhaltsplatzhalter 6">
                    <a:extLst>
                      <a:ext uri="{FF2B5EF4-FFF2-40B4-BE49-F238E27FC236}">
                        <a16:creationId xmlns:a16="http://schemas.microsoft.com/office/drawing/2014/main" id="{00BEE37D-16DF-F238-1DBD-9F524C852C94}"/>
                      </a:ext>
                    </a:extLst>
                  </p:cNvPr>
                  <p:cNvGrpSpPr/>
                  <p:nvPr/>
                </p:nvGrpSpPr>
                <p:grpSpPr>
                  <a:xfrm>
                    <a:off x="2170469" y="795129"/>
                    <a:ext cx="1606401" cy="1654836"/>
                    <a:chOff x="2170469" y="795129"/>
                    <a:chExt cx="1606401" cy="1654836"/>
                  </a:xfrm>
                </p:grpSpPr>
                <p:grpSp>
                  <p:nvGrpSpPr>
                    <p:cNvPr id="72" name="Inhaltsplatzhalter 6">
                      <a:extLst>
                        <a:ext uri="{FF2B5EF4-FFF2-40B4-BE49-F238E27FC236}">
                          <a16:creationId xmlns:a16="http://schemas.microsoft.com/office/drawing/2014/main" id="{0B9FAE73-347A-8617-77EE-139BDB7F22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70469" y="795129"/>
                      <a:ext cx="1606401" cy="1654836"/>
                      <a:chOff x="2170469" y="795129"/>
                      <a:chExt cx="1606401" cy="1654836"/>
                    </a:xfrm>
                  </p:grpSpPr>
                  <p:sp>
                    <p:nvSpPr>
                      <p:cNvPr id="73" name="Freihandform: Form 72">
                        <a:extLst>
                          <a:ext uri="{FF2B5EF4-FFF2-40B4-BE49-F238E27FC236}">
                            <a16:creationId xmlns:a16="http://schemas.microsoft.com/office/drawing/2014/main" id="{A672C396-3374-FBE3-FB03-AE09132383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0469" y="795129"/>
                        <a:ext cx="1606401" cy="1654836"/>
                      </a:xfrm>
                      <a:custGeom>
                        <a:avLst/>
                        <a:gdLst>
                          <a:gd name="connsiteX0" fmla="*/ 0 w 1606401"/>
                          <a:gd name="connsiteY0" fmla="*/ 0 h 1654836"/>
                          <a:gd name="connsiteX1" fmla="*/ 1606402 w 1606401"/>
                          <a:gd name="connsiteY1" fmla="*/ 0 h 1654836"/>
                          <a:gd name="connsiteX2" fmla="*/ 1606402 w 1606401"/>
                          <a:gd name="connsiteY2" fmla="*/ 1654836 h 1654836"/>
                          <a:gd name="connsiteX3" fmla="*/ 0 w 1606401"/>
                          <a:gd name="connsiteY3" fmla="*/ 1654836 h 16548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06401" h="1654836">
                            <a:moveTo>
                              <a:pt x="0" y="0"/>
                            </a:moveTo>
                            <a:lnTo>
                              <a:pt x="1606402" y="0"/>
                            </a:lnTo>
                            <a:lnTo>
                              <a:pt x="1606402" y="1654836"/>
                            </a:lnTo>
                            <a:lnTo>
                              <a:pt x="0" y="1654836"/>
                            </a:lnTo>
                            <a:close/>
                          </a:path>
                        </a:pathLst>
                      </a:custGeom>
                      <a:solidFill>
                        <a:srgbClr val="F2F6E8"/>
                      </a:solidFill>
                      <a:ln w="8061" cap="flat">
                        <a:noFill/>
                        <a:prstDash val="solid"/>
                        <a:miter/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 noProof="0" dirty="0"/>
                      </a:p>
                    </p:txBody>
                  </p:sp>
                  <p:sp>
                    <p:nvSpPr>
                      <p:cNvPr id="74" name="Freihandform: Form 73">
                        <a:extLst>
                          <a:ext uri="{FF2B5EF4-FFF2-40B4-BE49-F238E27FC236}">
                            <a16:creationId xmlns:a16="http://schemas.microsoft.com/office/drawing/2014/main" id="{835AFD02-F454-DA1F-E428-DEF49C8EB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0469" y="795129"/>
                        <a:ext cx="201809" cy="201809"/>
                      </a:xfrm>
                      <a:custGeom>
                        <a:avLst/>
                        <a:gdLst>
                          <a:gd name="connsiteX0" fmla="*/ 0 w 201809"/>
                          <a:gd name="connsiteY0" fmla="*/ 0 h 201809"/>
                          <a:gd name="connsiteX1" fmla="*/ 201809 w 201809"/>
                          <a:gd name="connsiteY1" fmla="*/ 0 h 201809"/>
                          <a:gd name="connsiteX2" fmla="*/ 201809 w 201809"/>
                          <a:gd name="connsiteY2" fmla="*/ 201809 h 201809"/>
                          <a:gd name="connsiteX3" fmla="*/ 0 w 201809"/>
                          <a:gd name="connsiteY3" fmla="*/ 201809 h 201809"/>
                          <a:gd name="connsiteX4" fmla="*/ 101066 w 201809"/>
                          <a:gd name="connsiteY4" fmla="*/ 25912 h 201809"/>
                          <a:gd name="connsiteX5" fmla="*/ 76526 w 201809"/>
                          <a:gd name="connsiteY5" fmla="*/ 35438 h 201809"/>
                          <a:gd name="connsiteX6" fmla="*/ 66193 w 201809"/>
                          <a:gd name="connsiteY6" fmla="*/ 58444 h 201809"/>
                          <a:gd name="connsiteX7" fmla="*/ 66193 w 201809"/>
                          <a:gd name="connsiteY7" fmla="*/ 78948 h 201809"/>
                          <a:gd name="connsiteX8" fmla="*/ 47546 w 201809"/>
                          <a:gd name="connsiteY8" fmla="*/ 78948 h 201809"/>
                          <a:gd name="connsiteX9" fmla="*/ 45528 w 201809"/>
                          <a:gd name="connsiteY9" fmla="*/ 79836 h 201809"/>
                          <a:gd name="connsiteX10" fmla="*/ 44721 w 201809"/>
                          <a:gd name="connsiteY10" fmla="*/ 81854 h 201809"/>
                          <a:gd name="connsiteX11" fmla="*/ 44721 w 201809"/>
                          <a:gd name="connsiteY11" fmla="*/ 172991 h 201809"/>
                          <a:gd name="connsiteX12" fmla="*/ 47546 w 201809"/>
                          <a:gd name="connsiteY12" fmla="*/ 175897 h 201809"/>
                          <a:gd name="connsiteX13" fmla="*/ 154263 w 201809"/>
                          <a:gd name="connsiteY13" fmla="*/ 175897 h 201809"/>
                          <a:gd name="connsiteX14" fmla="*/ 157088 w 201809"/>
                          <a:gd name="connsiteY14" fmla="*/ 172991 h 201809"/>
                          <a:gd name="connsiteX15" fmla="*/ 157088 w 201809"/>
                          <a:gd name="connsiteY15" fmla="*/ 81935 h 201809"/>
                          <a:gd name="connsiteX16" fmla="*/ 156281 w 201809"/>
                          <a:gd name="connsiteY16" fmla="*/ 79916 h 201809"/>
                          <a:gd name="connsiteX17" fmla="*/ 154263 w 201809"/>
                          <a:gd name="connsiteY17" fmla="*/ 79029 h 201809"/>
                          <a:gd name="connsiteX18" fmla="*/ 135697 w 201809"/>
                          <a:gd name="connsiteY18" fmla="*/ 79029 h 201809"/>
                          <a:gd name="connsiteX19" fmla="*/ 135697 w 201809"/>
                          <a:gd name="connsiteY19" fmla="*/ 58848 h 201809"/>
                          <a:gd name="connsiteX20" fmla="*/ 125606 w 201809"/>
                          <a:gd name="connsiteY20" fmla="*/ 35841 h 201809"/>
                          <a:gd name="connsiteX21" fmla="*/ 101066 w 201809"/>
                          <a:gd name="connsiteY21" fmla="*/ 25912 h 201809"/>
                          <a:gd name="connsiteX22" fmla="*/ 100985 w 201809"/>
                          <a:gd name="connsiteY22" fmla="*/ 31724 h 201809"/>
                          <a:gd name="connsiteX23" fmla="*/ 121570 w 201809"/>
                          <a:gd name="connsiteY23" fmla="*/ 39797 h 201809"/>
                          <a:gd name="connsiteX24" fmla="*/ 129965 w 201809"/>
                          <a:gd name="connsiteY24" fmla="*/ 58848 h 201809"/>
                          <a:gd name="connsiteX25" fmla="*/ 129965 w 201809"/>
                          <a:gd name="connsiteY25" fmla="*/ 79029 h 201809"/>
                          <a:gd name="connsiteX26" fmla="*/ 71683 w 201809"/>
                          <a:gd name="connsiteY26" fmla="*/ 79029 h 201809"/>
                          <a:gd name="connsiteX27" fmla="*/ 71763 w 201809"/>
                          <a:gd name="connsiteY27" fmla="*/ 58605 h 201809"/>
                          <a:gd name="connsiteX28" fmla="*/ 80320 w 201809"/>
                          <a:gd name="connsiteY28" fmla="*/ 39635 h 201809"/>
                          <a:gd name="connsiteX29" fmla="*/ 100985 w 201809"/>
                          <a:gd name="connsiteY29" fmla="*/ 31724 h 201809"/>
                          <a:gd name="connsiteX30" fmla="*/ 50372 w 201809"/>
                          <a:gd name="connsiteY30" fmla="*/ 84760 h 201809"/>
                          <a:gd name="connsiteX31" fmla="*/ 151438 w 201809"/>
                          <a:gd name="connsiteY31" fmla="*/ 84760 h 201809"/>
                          <a:gd name="connsiteX32" fmla="*/ 151357 w 201809"/>
                          <a:gd name="connsiteY32" fmla="*/ 170085 h 201809"/>
                          <a:gd name="connsiteX33" fmla="*/ 50372 w 201809"/>
                          <a:gd name="connsiteY33" fmla="*/ 170085 h 201809"/>
                          <a:gd name="connsiteX34" fmla="*/ 100985 w 201809"/>
                          <a:gd name="connsiteY34" fmla="*/ 102842 h 201809"/>
                          <a:gd name="connsiteX35" fmla="*/ 84841 w 201809"/>
                          <a:gd name="connsiteY35" fmla="*/ 117292 h 201809"/>
                          <a:gd name="connsiteX36" fmla="*/ 97999 w 201809"/>
                          <a:gd name="connsiteY36" fmla="*/ 134486 h 201809"/>
                          <a:gd name="connsiteX37" fmla="*/ 97999 w 201809"/>
                          <a:gd name="connsiteY37" fmla="*/ 156927 h 201809"/>
                          <a:gd name="connsiteX38" fmla="*/ 103811 w 201809"/>
                          <a:gd name="connsiteY38" fmla="*/ 156927 h 201809"/>
                          <a:gd name="connsiteX39" fmla="*/ 103811 w 201809"/>
                          <a:gd name="connsiteY39" fmla="*/ 134486 h 201809"/>
                          <a:gd name="connsiteX40" fmla="*/ 116888 w 201809"/>
                          <a:gd name="connsiteY40" fmla="*/ 118825 h 201809"/>
                          <a:gd name="connsiteX41" fmla="*/ 100985 w 201809"/>
                          <a:gd name="connsiteY41" fmla="*/ 102842 h 201809"/>
                          <a:gd name="connsiteX42" fmla="*/ 100017 w 201809"/>
                          <a:gd name="connsiteY42" fmla="*/ 108573 h 201809"/>
                          <a:gd name="connsiteX43" fmla="*/ 100985 w 201809"/>
                          <a:gd name="connsiteY43" fmla="*/ 108654 h 201809"/>
                          <a:gd name="connsiteX44" fmla="*/ 108170 w 201809"/>
                          <a:gd name="connsiteY44" fmla="*/ 111641 h 201809"/>
                          <a:gd name="connsiteX45" fmla="*/ 111076 w 201809"/>
                          <a:gd name="connsiteY45" fmla="*/ 118825 h 201809"/>
                          <a:gd name="connsiteX46" fmla="*/ 108170 w 201809"/>
                          <a:gd name="connsiteY46" fmla="*/ 126010 h 201809"/>
                          <a:gd name="connsiteX47" fmla="*/ 100985 w 201809"/>
                          <a:gd name="connsiteY47" fmla="*/ 128997 h 201809"/>
                          <a:gd name="connsiteX48" fmla="*/ 91541 w 201809"/>
                          <a:gd name="connsiteY48" fmla="*/ 124476 h 201809"/>
                          <a:gd name="connsiteX49" fmla="*/ 91056 w 201809"/>
                          <a:gd name="connsiteY49" fmla="*/ 113982 h 201809"/>
                          <a:gd name="connsiteX50" fmla="*/ 100017 w 201809"/>
                          <a:gd name="connsiteY50" fmla="*/ 108573 h 201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201809" h="201809">
                            <a:moveTo>
                              <a:pt x="0" y="0"/>
                            </a:moveTo>
                            <a:lnTo>
                              <a:pt x="201809" y="0"/>
                            </a:lnTo>
                            <a:lnTo>
                              <a:pt x="201809" y="201809"/>
                            </a:lnTo>
                            <a:lnTo>
                              <a:pt x="0" y="201809"/>
                            </a:lnTo>
                            <a:close/>
                            <a:moveTo>
                              <a:pt x="101066" y="25912"/>
                            </a:moveTo>
                            <a:cubicBezTo>
                              <a:pt x="92025" y="25912"/>
                              <a:pt x="83226" y="29303"/>
                              <a:pt x="76526" y="35438"/>
                            </a:cubicBezTo>
                            <a:cubicBezTo>
                              <a:pt x="69987" y="41250"/>
                              <a:pt x="66193" y="49645"/>
                              <a:pt x="66193" y="58444"/>
                            </a:cubicBezTo>
                            <a:lnTo>
                              <a:pt x="66193" y="78948"/>
                            </a:lnTo>
                            <a:lnTo>
                              <a:pt x="47546" y="78948"/>
                            </a:lnTo>
                            <a:cubicBezTo>
                              <a:pt x="46820" y="78948"/>
                              <a:pt x="46012" y="79271"/>
                              <a:pt x="45528" y="79836"/>
                            </a:cubicBezTo>
                            <a:cubicBezTo>
                              <a:pt x="44963" y="80320"/>
                              <a:pt x="44721" y="81047"/>
                              <a:pt x="44721" y="81854"/>
                            </a:cubicBezTo>
                            <a:lnTo>
                              <a:pt x="44721" y="172991"/>
                            </a:lnTo>
                            <a:cubicBezTo>
                              <a:pt x="44721" y="174605"/>
                              <a:pt x="46012" y="175897"/>
                              <a:pt x="47546" y="175897"/>
                            </a:cubicBezTo>
                            <a:lnTo>
                              <a:pt x="154263" y="175897"/>
                            </a:lnTo>
                            <a:cubicBezTo>
                              <a:pt x="155797" y="175897"/>
                              <a:pt x="157088" y="174605"/>
                              <a:pt x="157088" y="172991"/>
                            </a:cubicBezTo>
                            <a:lnTo>
                              <a:pt x="157088" y="81935"/>
                            </a:lnTo>
                            <a:cubicBezTo>
                              <a:pt x="157169" y="81208"/>
                              <a:pt x="156846" y="80482"/>
                              <a:pt x="156281" y="79916"/>
                            </a:cubicBezTo>
                            <a:cubicBezTo>
                              <a:pt x="155797" y="79351"/>
                              <a:pt x="155070" y="79029"/>
                              <a:pt x="154263" y="79029"/>
                            </a:cubicBezTo>
                            <a:lnTo>
                              <a:pt x="135697" y="79029"/>
                            </a:lnTo>
                            <a:lnTo>
                              <a:pt x="135697" y="58848"/>
                            </a:lnTo>
                            <a:cubicBezTo>
                              <a:pt x="135616" y="50129"/>
                              <a:pt x="131983" y="41815"/>
                              <a:pt x="125606" y="35841"/>
                            </a:cubicBezTo>
                            <a:cubicBezTo>
                              <a:pt x="118987" y="29464"/>
                              <a:pt x="110188" y="25993"/>
                              <a:pt x="101066" y="25912"/>
                            </a:cubicBezTo>
                            <a:close/>
                            <a:moveTo>
                              <a:pt x="100985" y="31724"/>
                            </a:moveTo>
                            <a:cubicBezTo>
                              <a:pt x="108654" y="31644"/>
                              <a:pt x="116000" y="34550"/>
                              <a:pt x="121570" y="39797"/>
                            </a:cubicBezTo>
                            <a:cubicBezTo>
                              <a:pt x="126898" y="44721"/>
                              <a:pt x="129965" y="51663"/>
                              <a:pt x="129965" y="58848"/>
                            </a:cubicBezTo>
                            <a:lnTo>
                              <a:pt x="129965" y="79029"/>
                            </a:lnTo>
                            <a:lnTo>
                              <a:pt x="71683" y="79029"/>
                            </a:lnTo>
                            <a:lnTo>
                              <a:pt x="71763" y="58605"/>
                            </a:lnTo>
                            <a:cubicBezTo>
                              <a:pt x="71844" y="51340"/>
                              <a:pt x="74912" y="44479"/>
                              <a:pt x="80320" y="39635"/>
                            </a:cubicBezTo>
                            <a:cubicBezTo>
                              <a:pt x="85971" y="34469"/>
                              <a:pt x="93397" y="31644"/>
                              <a:pt x="100985" y="31724"/>
                            </a:cubicBezTo>
                            <a:close/>
                            <a:moveTo>
                              <a:pt x="50372" y="84760"/>
                            </a:moveTo>
                            <a:lnTo>
                              <a:pt x="151438" y="84760"/>
                            </a:lnTo>
                            <a:lnTo>
                              <a:pt x="151357" y="170085"/>
                            </a:lnTo>
                            <a:lnTo>
                              <a:pt x="50372" y="170085"/>
                            </a:lnTo>
                            <a:close/>
                            <a:moveTo>
                              <a:pt x="100985" y="102842"/>
                            </a:moveTo>
                            <a:cubicBezTo>
                              <a:pt x="92671" y="102761"/>
                              <a:pt x="85648" y="109058"/>
                              <a:pt x="84841" y="117292"/>
                            </a:cubicBezTo>
                            <a:cubicBezTo>
                              <a:pt x="84114" y="125606"/>
                              <a:pt x="89845" y="133033"/>
                              <a:pt x="97999" y="134486"/>
                            </a:cubicBezTo>
                            <a:lnTo>
                              <a:pt x="97999" y="156927"/>
                            </a:lnTo>
                            <a:lnTo>
                              <a:pt x="103811" y="156927"/>
                            </a:lnTo>
                            <a:lnTo>
                              <a:pt x="103811" y="134486"/>
                            </a:lnTo>
                            <a:cubicBezTo>
                              <a:pt x="111318" y="133113"/>
                              <a:pt x="116807" y="126494"/>
                              <a:pt x="116888" y="118825"/>
                            </a:cubicBezTo>
                            <a:cubicBezTo>
                              <a:pt x="116888" y="110026"/>
                              <a:pt x="109784" y="102923"/>
                              <a:pt x="100985" y="102842"/>
                            </a:cubicBezTo>
                            <a:close/>
                            <a:moveTo>
                              <a:pt x="100017" y="108573"/>
                            </a:moveTo>
                            <a:cubicBezTo>
                              <a:pt x="100340" y="108573"/>
                              <a:pt x="100662" y="108573"/>
                              <a:pt x="100985" y="108654"/>
                            </a:cubicBezTo>
                            <a:cubicBezTo>
                              <a:pt x="103649" y="108654"/>
                              <a:pt x="106232" y="109704"/>
                              <a:pt x="108170" y="111641"/>
                            </a:cubicBezTo>
                            <a:cubicBezTo>
                              <a:pt x="110107" y="113578"/>
                              <a:pt x="111157" y="116161"/>
                              <a:pt x="111076" y="118825"/>
                            </a:cubicBezTo>
                            <a:cubicBezTo>
                              <a:pt x="111157" y="121570"/>
                              <a:pt x="110107" y="124153"/>
                              <a:pt x="108170" y="126010"/>
                            </a:cubicBezTo>
                            <a:cubicBezTo>
                              <a:pt x="106232" y="127947"/>
                              <a:pt x="103649" y="128997"/>
                              <a:pt x="100985" y="128997"/>
                            </a:cubicBezTo>
                            <a:cubicBezTo>
                              <a:pt x="97191" y="129319"/>
                              <a:pt x="93639" y="127543"/>
                              <a:pt x="91541" y="124476"/>
                            </a:cubicBezTo>
                            <a:cubicBezTo>
                              <a:pt x="89442" y="121328"/>
                              <a:pt x="89280" y="117292"/>
                              <a:pt x="91056" y="113982"/>
                            </a:cubicBezTo>
                            <a:cubicBezTo>
                              <a:pt x="92832" y="110672"/>
                              <a:pt x="96303" y="108654"/>
                              <a:pt x="100017" y="108573"/>
                            </a:cubicBezTo>
                            <a:close/>
                          </a:path>
                        </a:pathLst>
                      </a:custGeom>
                      <a:solidFill>
                        <a:srgbClr val="7AA116"/>
                      </a:solidFill>
                      <a:ln w="8061" cap="flat">
                        <a:noFill/>
                        <a:prstDash val="solid"/>
                        <a:miter/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 noProof="0" dirty="0"/>
                      </a:p>
                    </p:txBody>
                  </p:sp>
                </p:grpSp>
                <p:pic>
                  <p:nvPicPr>
                    <p:cNvPr id="75" name="Grafik 74">
                      <a:extLst>
                        <a:ext uri="{FF2B5EF4-FFF2-40B4-BE49-F238E27FC236}">
                          <a16:creationId xmlns:a16="http://schemas.microsoft.com/office/drawing/2014/main" id="{3D8E2AFB-7669-D8B4-24AB-691E5DED16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2428785" y="859708"/>
                      <a:ext cx="1348085" cy="137230"/>
                    </a:xfrm>
                    <a:custGeom>
                      <a:avLst/>
                      <a:gdLst>
                        <a:gd name="connsiteX0" fmla="*/ 0 w 1348085"/>
                        <a:gd name="connsiteY0" fmla="*/ 0 h 137230"/>
                        <a:gd name="connsiteX1" fmla="*/ 1348086 w 1348085"/>
                        <a:gd name="connsiteY1" fmla="*/ 0 h 137230"/>
                        <a:gd name="connsiteX2" fmla="*/ 1348086 w 1348085"/>
                        <a:gd name="connsiteY2" fmla="*/ 137230 h 137230"/>
                        <a:gd name="connsiteX3" fmla="*/ 0 w 1348085"/>
                        <a:gd name="connsiteY3" fmla="*/ 137230 h 137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48085" h="137230">
                          <a:moveTo>
                            <a:pt x="0" y="0"/>
                          </a:moveTo>
                          <a:lnTo>
                            <a:pt x="1348086" y="0"/>
                          </a:lnTo>
                          <a:lnTo>
                            <a:pt x="1348086" y="137230"/>
                          </a:lnTo>
                          <a:lnTo>
                            <a:pt x="0" y="137230"/>
                          </a:lnTo>
                          <a:close/>
                        </a:path>
                      </a:pathLst>
                    </a:custGeom>
                  </p:spPr>
                </p:pic>
              </p:grpSp>
              <p:grpSp>
                <p:nvGrpSpPr>
                  <p:cNvPr id="76" name="Inhaltsplatzhalter 6">
                    <a:extLst>
                      <a:ext uri="{FF2B5EF4-FFF2-40B4-BE49-F238E27FC236}">
                        <a16:creationId xmlns:a16="http://schemas.microsoft.com/office/drawing/2014/main" id="{8DBB6A9E-B55D-2F1D-FC2C-9481A5768701}"/>
                      </a:ext>
                    </a:extLst>
                  </p:cNvPr>
                  <p:cNvGrpSpPr/>
                  <p:nvPr/>
                </p:nvGrpSpPr>
                <p:grpSpPr>
                  <a:xfrm>
                    <a:off x="2170469" y="2732498"/>
                    <a:ext cx="1606401" cy="3765761"/>
                    <a:chOff x="2170469" y="2732498"/>
                    <a:chExt cx="1606401" cy="3765761"/>
                  </a:xfrm>
                </p:grpSpPr>
                <p:grpSp>
                  <p:nvGrpSpPr>
                    <p:cNvPr id="77" name="Inhaltsplatzhalter 6">
                      <a:extLst>
                        <a:ext uri="{FF2B5EF4-FFF2-40B4-BE49-F238E27FC236}">
                          <a16:creationId xmlns:a16="http://schemas.microsoft.com/office/drawing/2014/main" id="{899C2C43-D37E-E0CF-53A2-4A0A76F7D6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70469" y="2732498"/>
                      <a:ext cx="1606401" cy="3765761"/>
                      <a:chOff x="2170469" y="2732498"/>
                      <a:chExt cx="1606401" cy="3765761"/>
                    </a:xfrm>
                  </p:grpSpPr>
                  <p:sp>
                    <p:nvSpPr>
                      <p:cNvPr id="78" name="Freihandform: Form 77">
                        <a:extLst>
                          <a:ext uri="{FF2B5EF4-FFF2-40B4-BE49-F238E27FC236}">
                            <a16:creationId xmlns:a16="http://schemas.microsoft.com/office/drawing/2014/main" id="{9BD4F317-42D7-6697-6311-DB30D49F60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0469" y="2732498"/>
                        <a:ext cx="1606401" cy="3765761"/>
                      </a:xfrm>
                      <a:custGeom>
                        <a:avLst/>
                        <a:gdLst>
                          <a:gd name="connsiteX0" fmla="*/ 0 w 1606401"/>
                          <a:gd name="connsiteY0" fmla="*/ 0 h 3765761"/>
                          <a:gd name="connsiteX1" fmla="*/ 1606402 w 1606401"/>
                          <a:gd name="connsiteY1" fmla="*/ 0 h 3765761"/>
                          <a:gd name="connsiteX2" fmla="*/ 1606402 w 1606401"/>
                          <a:gd name="connsiteY2" fmla="*/ 3765761 h 3765761"/>
                          <a:gd name="connsiteX3" fmla="*/ 0 w 1606401"/>
                          <a:gd name="connsiteY3" fmla="*/ 3765761 h 37657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06401" h="3765761">
                            <a:moveTo>
                              <a:pt x="0" y="0"/>
                            </a:moveTo>
                            <a:lnTo>
                              <a:pt x="1606402" y="0"/>
                            </a:lnTo>
                            <a:lnTo>
                              <a:pt x="1606402" y="3765761"/>
                            </a:lnTo>
                            <a:lnTo>
                              <a:pt x="0" y="3765761"/>
                            </a:lnTo>
                            <a:close/>
                          </a:path>
                        </a:pathLst>
                      </a:custGeom>
                      <a:solidFill>
                        <a:srgbClr val="E6F6F7"/>
                      </a:solidFill>
                      <a:ln w="8061" cap="flat">
                        <a:noFill/>
                        <a:prstDash val="solid"/>
                        <a:miter/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 noProof="0" dirty="0"/>
                      </a:p>
                    </p:txBody>
                  </p:sp>
                  <p:sp>
                    <p:nvSpPr>
                      <p:cNvPr id="79" name="Freihandform: Form 78">
                        <a:extLst>
                          <a:ext uri="{FF2B5EF4-FFF2-40B4-BE49-F238E27FC236}">
                            <a16:creationId xmlns:a16="http://schemas.microsoft.com/office/drawing/2014/main" id="{8C3DB158-7759-EAEC-C618-D59785A344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0469" y="2732498"/>
                        <a:ext cx="201809" cy="201809"/>
                      </a:xfrm>
                      <a:custGeom>
                        <a:avLst/>
                        <a:gdLst>
                          <a:gd name="connsiteX0" fmla="*/ 0 w 201809"/>
                          <a:gd name="connsiteY0" fmla="*/ 0 h 201809"/>
                          <a:gd name="connsiteX1" fmla="*/ 201809 w 201809"/>
                          <a:gd name="connsiteY1" fmla="*/ 0 h 201809"/>
                          <a:gd name="connsiteX2" fmla="*/ 201809 w 201809"/>
                          <a:gd name="connsiteY2" fmla="*/ 201809 h 201809"/>
                          <a:gd name="connsiteX3" fmla="*/ 0 w 201809"/>
                          <a:gd name="connsiteY3" fmla="*/ 201809 h 201809"/>
                          <a:gd name="connsiteX4" fmla="*/ 101066 w 201809"/>
                          <a:gd name="connsiteY4" fmla="*/ 25912 h 201809"/>
                          <a:gd name="connsiteX5" fmla="*/ 76526 w 201809"/>
                          <a:gd name="connsiteY5" fmla="*/ 35438 h 201809"/>
                          <a:gd name="connsiteX6" fmla="*/ 66193 w 201809"/>
                          <a:gd name="connsiteY6" fmla="*/ 58444 h 201809"/>
                          <a:gd name="connsiteX7" fmla="*/ 66193 w 201809"/>
                          <a:gd name="connsiteY7" fmla="*/ 78948 h 201809"/>
                          <a:gd name="connsiteX8" fmla="*/ 47546 w 201809"/>
                          <a:gd name="connsiteY8" fmla="*/ 78948 h 201809"/>
                          <a:gd name="connsiteX9" fmla="*/ 45528 w 201809"/>
                          <a:gd name="connsiteY9" fmla="*/ 79836 h 201809"/>
                          <a:gd name="connsiteX10" fmla="*/ 44721 w 201809"/>
                          <a:gd name="connsiteY10" fmla="*/ 81773 h 201809"/>
                          <a:gd name="connsiteX11" fmla="*/ 44721 w 201809"/>
                          <a:gd name="connsiteY11" fmla="*/ 172991 h 201809"/>
                          <a:gd name="connsiteX12" fmla="*/ 47546 w 201809"/>
                          <a:gd name="connsiteY12" fmla="*/ 175897 h 201809"/>
                          <a:gd name="connsiteX13" fmla="*/ 154263 w 201809"/>
                          <a:gd name="connsiteY13" fmla="*/ 175897 h 201809"/>
                          <a:gd name="connsiteX14" fmla="*/ 157088 w 201809"/>
                          <a:gd name="connsiteY14" fmla="*/ 172991 h 201809"/>
                          <a:gd name="connsiteX15" fmla="*/ 157088 w 201809"/>
                          <a:gd name="connsiteY15" fmla="*/ 81935 h 201809"/>
                          <a:gd name="connsiteX16" fmla="*/ 156281 w 201809"/>
                          <a:gd name="connsiteY16" fmla="*/ 79916 h 201809"/>
                          <a:gd name="connsiteX17" fmla="*/ 154263 w 201809"/>
                          <a:gd name="connsiteY17" fmla="*/ 79029 h 201809"/>
                          <a:gd name="connsiteX18" fmla="*/ 135697 w 201809"/>
                          <a:gd name="connsiteY18" fmla="*/ 79029 h 201809"/>
                          <a:gd name="connsiteX19" fmla="*/ 135697 w 201809"/>
                          <a:gd name="connsiteY19" fmla="*/ 58848 h 201809"/>
                          <a:gd name="connsiteX20" fmla="*/ 125606 w 201809"/>
                          <a:gd name="connsiteY20" fmla="*/ 35841 h 201809"/>
                          <a:gd name="connsiteX21" fmla="*/ 101066 w 201809"/>
                          <a:gd name="connsiteY21" fmla="*/ 25912 h 201809"/>
                          <a:gd name="connsiteX22" fmla="*/ 100985 w 201809"/>
                          <a:gd name="connsiteY22" fmla="*/ 31724 h 201809"/>
                          <a:gd name="connsiteX23" fmla="*/ 121570 w 201809"/>
                          <a:gd name="connsiteY23" fmla="*/ 39797 h 201809"/>
                          <a:gd name="connsiteX24" fmla="*/ 129965 w 201809"/>
                          <a:gd name="connsiteY24" fmla="*/ 58848 h 201809"/>
                          <a:gd name="connsiteX25" fmla="*/ 129965 w 201809"/>
                          <a:gd name="connsiteY25" fmla="*/ 79029 h 201809"/>
                          <a:gd name="connsiteX26" fmla="*/ 71683 w 201809"/>
                          <a:gd name="connsiteY26" fmla="*/ 79029 h 201809"/>
                          <a:gd name="connsiteX27" fmla="*/ 71763 w 201809"/>
                          <a:gd name="connsiteY27" fmla="*/ 58605 h 201809"/>
                          <a:gd name="connsiteX28" fmla="*/ 80320 w 201809"/>
                          <a:gd name="connsiteY28" fmla="*/ 39635 h 201809"/>
                          <a:gd name="connsiteX29" fmla="*/ 100985 w 201809"/>
                          <a:gd name="connsiteY29" fmla="*/ 31724 h 201809"/>
                          <a:gd name="connsiteX30" fmla="*/ 50372 w 201809"/>
                          <a:gd name="connsiteY30" fmla="*/ 84760 h 201809"/>
                          <a:gd name="connsiteX31" fmla="*/ 151438 w 201809"/>
                          <a:gd name="connsiteY31" fmla="*/ 84760 h 201809"/>
                          <a:gd name="connsiteX32" fmla="*/ 151357 w 201809"/>
                          <a:gd name="connsiteY32" fmla="*/ 170085 h 201809"/>
                          <a:gd name="connsiteX33" fmla="*/ 50372 w 201809"/>
                          <a:gd name="connsiteY33" fmla="*/ 170085 h 201809"/>
                          <a:gd name="connsiteX34" fmla="*/ 100985 w 201809"/>
                          <a:gd name="connsiteY34" fmla="*/ 102842 h 201809"/>
                          <a:gd name="connsiteX35" fmla="*/ 84841 w 201809"/>
                          <a:gd name="connsiteY35" fmla="*/ 117292 h 201809"/>
                          <a:gd name="connsiteX36" fmla="*/ 97999 w 201809"/>
                          <a:gd name="connsiteY36" fmla="*/ 134486 h 201809"/>
                          <a:gd name="connsiteX37" fmla="*/ 97999 w 201809"/>
                          <a:gd name="connsiteY37" fmla="*/ 156927 h 201809"/>
                          <a:gd name="connsiteX38" fmla="*/ 103811 w 201809"/>
                          <a:gd name="connsiteY38" fmla="*/ 156927 h 201809"/>
                          <a:gd name="connsiteX39" fmla="*/ 103811 w 201809"/>
                          <a:gd name="connsiteY39" fmla="*/ 134486 h 201809"/>
                          <a:gd name="connsiteX40" fmla="*/ 116888 w 201809"/>
                          <a:gd name="connsiteY40" fmla="*/ 118825 h 201809"/>
                          <a:gd name="connsiteX41" fmla="*/ 100985 w 201809"/>
                          <a:gd name="connsiteY41" fmla="*/ 102842 h 201809"/>
                          <a:gd name="connsiteX42" fmla="*/ 100017 w 201809"/>
                          <a:gd name="connsiteY42" fmla="*/ 108573 h 201809"/>
                          <a:gd name="connsiteX43" fmla="*/ 100985 w 201809"/>
                          <a:gd name="connsiteY43" fmla="*/ 108654 h 201809"/>
                          <a:gd name="connsiteX44" fmla="*/ 108170 w 201809"/>
                          <a:gd name="connsiteY44" fmla="*/ 111641 h 201809"/>
                          <a:gd name="connsiteX45" fmla="*/ 111076 w 201809"/>
                          <a:gd name="connsiteY45" fmla="*/ 118825 h 201809"/>
                          <a:gd name="connsiteX46" fmla="*/ 108170 w 201809"/>
                          <a:gd name="connsiteY46" fmla="*/ 126010 h 201809"/>
                          <a:gd name="connsiteX47" fmla="*/ 100985 w 201809"/>
                          <a:gd name="connsiteY47" fmla="*/ 128997 h 201809"/>
                          <a:gd name="connsiteX48" fmla="*/ 91541 w 201809"/>
                          <a:gd name="connsiteY48" fmla="*/ 124476 h 201809"/>
                          <a:gd name="connsiteX49" fmla="*/ 91056 w 201809"/>
                          <a:gd name="connsiteY49" fmla="*/ 113982 h 201809"/>
                          <a:gd name="connsiteX50" fmla="*/ 100017 w 201809"/>
                          <a:gd name="connsiteY50" fmla="*/ 108573 h 201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201809" h="201809">
                            <a:moveTo>
                              <a:pt x="0" y="0"/>
                            </a:moveTo>
                            <a:lnTo>
                              <a:pt x="201809" y="0"/>
                            </a:lnTo>
                            <a:lnTo>
                              <a:pt x="201809" y="201809"/>
                            </a:lnTo>
                            <a:lnTo>
                              <a:pt x="0" y="201809"/>
                            </a:lnTo>
                            <a:close/>
                            <a:moveTo>
                              <a:pt x="101066" y="25912"/>
                            </a:moveTo>
                            <a:cubicBezTo>
                              <a:pt x="92025" y="25912"/>
                              <a:pt x="83226" y="29303"/>
                              <a:pt x="76526" y="35438"/>
                            </a:cubicBezTo>
                            <a:cubicBezTo>
                              <a:pt x="69987" y="41250"/>
                              <a:pt x="66193" y="49645"/>
                              <a:pt x="66193" y="58444"/>
                            </a:cubicBezTo>
                            <a:lnTo>
                              <a:pt x="66193" y="78948"/>
                            </a:lnTo>
                            <a:lnTo>
                              <a:pt x="47546" y="78948"/>
                            </a:lnTo>
                            <a:cubicBezTo>
                              <a:pt x="46820" y="78948"/>
                              <a:pt x="46012" y="79271"/>
                              <a:pt x="45528" y="79836"/>
                            </a:cubicBezTo>
                            <a:cubicBezTo>
                              <a:pt x="44963" y="80320"/>
                              <a:pt x="44721" y="81047"/>
                              <a:pt x="44721" y="81773"/>
                            </a:cubicBezTo>
                            <a:lnTo>
                              <a:pt x="44721" y="172991"/>
                            </a:lnTo>
                            <a:cubicBezTo>
                              <a:pt x="44721" y="174605"/>
                              <a:pt x="46012" y="175897"/>
                              <a:pt x="47546" y="175897"/>
                            </a:cubicBezTo>
                            <a:lnTo>
                              <a:pt x="154263" y="175897"/>
                            </a:lnTo>
                            <a:cubicBezTo>
                              <a:pt x="155797" y="175897"/>
                              <a:pt x="157088" y="174605"/>
                              <a:pt x="157088" y="172991"/>
                            </a:cubicBezTo>
                            <a:lnTo>
                              <a:pt x="157088" y="81935"/>
                            </a:lnTo>
                            <a:cubicBezTo>
                              <a:pt x="157169" y="81208"/>
                              <a:pt x="156846" y="80482"/>
                              <a:pt x="156281" y="79916"/>
                            </a:cubicBezTo>
                            <a:cubicBezTo>
                              <a:pt x="155797" y="79351"/>
                              <a:pt x="155070" y="79029"/>
                              <a:pt x="154263" y="79029"/>
                            </a:cubicBezTo>
                            <a:lnTo>
                              <a:pt x="135697" y="79029"/>
                            </a:lnTo>
                            <a:lnTo>
                              <a:pt x="135697" y="58848"/>
                            </a:lnTo>
                            <a:cubicBezTo>
                              <a:pt x="135616" y="50129"/>
                              <a:pt x="131983" y="41815"/>
                              <a:pt x="125606" y="35841"/>
                            </a:cubicBezTo>
                            <a:cubicBezTo>
                              <a:pt x="118987" y="29464"/>
                              <a:pt x="110188" y="25993"/>
                              <a:pt x="101066" y="25912"/>
                            </a:cubicBezTo>
                            <a:close/>
                            <a:moveTo>
                              <a:pt x="100985" y="31724"/>
                            </a:moveTo>
                            <a:cubicBezTo>
                              <a:pt x="108654" y="31644"/>
                              <a:pt x="116000" y="34550"/>
                              <a:pt x="121570" y="39797"/>
                            </a:cubicBezTo>
                            <a:cubicBezTo>
                              <a:pt x="126898" y="44721"/>
                              <a:pt x="129965" y="51663"/>
                              <a:pt x="129965" y="58848"/>
                            </a:cubicBezTo>
                            <a:lnTo>
                              <a:pt x="129965" y="79029"/>
                            </a:lnTo>
                            <a:lnTo>
                              <a:pt x="71683" y="79029"/>
                            </a:lnTo>
                            <a:lnTo>
                              <a:pt x="71763" y="58605"/>
                            </a:lnTo>
                            <a:cubicBezTo>
                              <a:pt x="71844" y="51340"/>
                              <a:pt x="74912" y="44479"/>
                              <a:pt x="80320" y="39635"/>
                            </a:cubicBezTo>
                            <a:cubicBezTo>
                              <a:pt x="85971" y="34469"/>
                              <a:pt x="93397" y="31644"/>
                              <a:pt x="100985" y="31724"/>
                            </a:cubicBezTo>
                            <a:close/>
                            <a:moveTo>
                              <a:pt x="50372" y="84760"/>
                            </a:moveTo>
                            <a:lnTo>
                              <a:pt x="151438" y="84760"/>
                            </a:lnTo>
                            <a:lnTo>
                              <a:pt x="151357" y="170085"/>
                            </a:lnTo>
                            <a:lnTo>
                              <a:pt x="50372" y="170085"/>
                            </a:lnTo>
                            <a:close/>
                            <a:moveTo>
                              <a:pt x="100985" y="102842"/>
                            </a:moveTo>
                            <a:cubicBezTo>
                              <a:pt x="92671" y="102761"/>
                              <a:pt x="85648" y="109058"/>
                              <a:pt x="84841" y="117292"/>
                            </a:cubicBezTo>
                            <a:cubicBezTo>
                              <a:pt x="84114" y="125606"/>
                              <a:pt x="89845" y="133033"/>
                              <a:pt x="97999" y="134486"/>
                            </a:cubicBezTo>
                            <a:lnTo>
                              <a:pt x="97999" y="156927"/>
                            </a:lnTo>
                            <a:lnTo>
                              <a:pt x="103811" y="156927"/>
                            </a:lnTo>
                            <a:lnTo>
                              <a:pt x="103811" y="134486"/>
                            </a:lnTo>
                            <a:cubicBezTo>
                              <a:pt x="111318" y="133113"/>
                              <a:pt x="116807" y="126494"/>
                              <a:pt x="116888" y="118825"/>
                            </a:cubicBezTo>
                            <a:cubicBezTo>
                              <a:pt x="116888" y="110026"/>
                              <a:pt x="109784" y="102923"/>
                              <a:pt x="100985" y="102842"/>
                            </a:cubicBezTo>
                            <a:close/>
                            <a:moveTo>
                              <a:pt x="100017" y="108573"/>
                            </a:moveTo>
                            <a:cubicBezTo>
                              <a:pt x="100340" y="108573"/>
                              <a:pt x="100662" y="108573"/>
                              <a:pt x="100985" y="108654"/>
                            </a:cubicBezTo>
                            <a:cubicBezTo>
                              <a:pt x="103649" y="108654"/>
                              <a:pt x="106232" y="109704"/>
                              <a:pt x="108170" y="111641"/>
                            </a:cubicBezTo>
                            <a:cubicBezTo>
                              <a:pt x="110107" y="113578"/>
                              <a:pt x="111157" y="116162"/>
                              <a:pt x="111076" y="118825"/>
                            </a:cubicBezTo>
                            <a:cubicBezTo>
                              <a:pt x="111157" y="121570"/>
                              <a:pt x="110107" y="124153"/>
                              <a:pt x="108170" y="126010"/>
                            </a:cubicBezTo>
                            <a:cubicBezTo>
                              <a:pt x="106232" y="127947"/>
                              <a:pt x="103649" y="128997"/>
                              <a:pt x="100985" y="128997"/>
                            </a:cubicBezTo>
                            <a:cubicBezTo>
                              <a:pt x="97191" y="129319"/>
                              <a:pt x="93639" y="127543"/>
                              <a:pt x="91541" y="124476"/>
                            </a:cubicBezTo>
                            <a:cubicBezTo>
                              <a:pt x="89442" y="121328"/>
                              <a:pt x="89280" y="117292"/>
                              <a:pt x="91056" y="113982"/>
                            </a:cubicBezTo>
                            <a:cubicBezTo>
                              <a:pt x="92832" y="110672"/>
                              <a:pt x="96303" y="108654"/>
                              <a:pt x="100017" y="108573"/>
                            </a:cubicBezTo>
                            <a:close/>
                          </a:path>
                        </a:pathLst>
                      </a:custGeom>
                      <a:solidFill>
                        <a:srgbClr val="00A4A6"/>
                      </a:solidFill>
                      <a:ln w="8061" cap="flat">
                        <a:noFill/>
                        <a:prstDash val="solid"/>
                        <a:miter/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 noProof="0" dirty="0"/>
                      </a:p>
                    </p:txBody>
                  </p:sp>
                </p:grpSp>
                <p:pic>
                  <p:nvPicPr>
                    <p:cNvPr id="80" name="Grafik 79">
                      <a:extLst>
                        <a:ext uri="{FF2B5EF4-FFF2-40B4-BE49-F238E27FC236}">
                          <a16:creationId xmlns:a16="http://schemas.microsoft.com/office/drawing/2014/main" id="{42676368-53D2-FD26-4740-61452C6EF42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428785" y="2797077"/>
                      <a:ext cx="1348085" cy="137230"/>
                    </a:xfrm>
                    <a:custGeom>
                      <a:avLst/>
                      <a:gdLst>
                        <a:gd name="connsiteX0" fmla="*/ 0 w 1348085"/>
                        <a:gd name="connsiteY0" fmla="*/ 0 h 137230"/>
                        <a:gd name="connsiteX1" fmla="*/ 1348086 w 1348085"/>
                        <a:gd name="connsiteY1" fmla="*/ 0 h 137230"/>
                        <a:gd name="connsiteX2" fmla="*/ 1348086 w 1348085"/>
                        <a:gd name="connsiteY2" fmla="*/ 137230 h 137230"/>
                        <a:gd name="connsiteX3" fmla="*/ 0 w 1348085"/>
                        <a:gd name="connsiteY3" fmla="*/ 137230 h 137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348085" h="137230">
                          <a:moveTo>
                            <a:pt x="0" y="0"/>
                          </a:moveTo>
                          <a:lnTo>
                            <a:pt x="1348086" y="0"/>
                          </a:lnTo>
                          <a:lnTo>
                            <a:pt x="1348086" y="137230"/>
                          </a:lnTo>
                          <a:lnTo>
                            <a:pt x="0" y="137230"/>
                          </a:lnTo>
                          <a:close/>
                        </a:path>
                      </a:pathLst>
                    </a:custGeom>
                  </p:spPr>
                </p:pic>
                <p:grpSp>
                  <p:nvGrpSpPr>
                    <p:cNvPr id="81" name="Inhaltsplatzhalter 6">
                      <a:extLst>
                        <a:ext uri="{FF2B5EF4-FFF2-40B4-BE49-F238E27FC236}">
                          <a16:creationId xmlns:a16="http://schemas.microsoft.com/office/drawing/2014/main" id="{484441F9-A308-7F45-8022-77D52AC2FC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71860" y="2974669"/>
                      <a:ext cx="403618" cy="403618"/>
                      <a:chOff x="2771860" y="2974669"/>
                      <a:chExt cx="403618" cy="403618"/>
                    </a:xfrm>
                  </p:grpSpPr>
                  <p:sp>
                    <p:nvSpPr>
                      <p:cNvPr id="82" name="Freihandform: Form 81">
                        <a:extLst>
                          <a:ext uri="{FF2B5EF4-FFF2-40B4-BE49-F238E27FC236}">
                            <a16:creationId xmlns:a16="http://schemas.microsoft.com/office/drawing/2014/main" id="{DA891DC3-4200-9FE9-C755-4F5875C11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71860" y="2974669"/>
                        <a:ext cx="403618" cy="403618"/>
                      </a:xfrm>
                      <a:custGeom>
                        <a:avLst/>
                        <a:gdLst>
                          <a:gd name="connsiteX0" fmla="*/ 0 w 403618"/>
                          <a:gd name="connsiteY0" fmla="*/ 0 h 403618"/>
                          <a:gd name="connsiteX1" fmla="*/ 403619 w 403618"/>
                          <a:gd name="connsiteY1" fmla="*/ 0 h 403618"/>
                          <a:gd name="connsiteX2" fmla="*/ 403619 w 403618"/>
                          <a:gd name="connsiteY2" fmla="*/ 403619 h 403618"/>
                          <a:gd name="connsiteX3" fmla="*/ 0 w 403618"/>
                          <a:gd name="connsiteY3" fmla="*/ 403619 h 4036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403618" h="403618">
                            <a:moveTo>
                              <a:pt x="0" y="0"/>
                            </a:moveTo>
                            <a:lnTo>
                              <a:pt x="403619" y="0"/>
                            </a:lnTo>
                            <a:lnTo>
                              <a:pt x="403619" y="403619"/>
                            </a:lnTo>
                            <a:lnTo>
                              <a:pt x="0" y="403619"/>
                            </a:lnTo>
                            <a:close/>
                          </a:path>
                        </a:pathLst>
                      </a:custGeom>
                      <a:solidFill>
                        <a:srgbClr val="7AA116"/>
                      </a:solidFill>
                      <a:ln w="8061" cap="flat">
                        <a:noFill/>
                        <a:prstDash val="solid"/>
                        <a:miter/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 noProof="0" dirty="0"/>
                      </a:p>
                    </p:txBody>
                  </p:sp>
                  <p:sp>
                    <p:nvSpPr>
                      <p:cNvPr id="83" name="Freihandform: Form 82">
                        <a:extLst>
                          <a:ext uri="{FF2B5EF4-FFF2-40B4-BE49-F238E27FC236}">
                            <a16:creationId xmlns:a16="http://schemas.microsoft.com/office/drawing/2014/main" id="{EC52C505-6174-8C88-3C06-E6B64408A7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12222" y="3015031"/>
                        <a:ext cx="322894" cy="322894"/>
                      </a:xfrm>
                      <a:custGeom>
                        <a:avLst/>
                        <a:gdLst>
                          <a:gd name="connsiteX0" fmla="*/ 111802 w 322894"/>
                          <a:gd name="connsiteY0" fmla="*/ 69342 h 322894"/>
                          <a:gd name="connsiteX1" fmla="*/ 182839 w 322894"/>
                          <a:gd name="connsiteY1" fmla="*/ 83307 h 322894"/>
                          <a:gd name="connsiteX2" fmla="*/ 200437 w 322894"/>
                          <a:gd name="connsiteY2" fmla="*/ 111964 h 322894"/>
                          <a:gd name="connsiteX3" fmla="*/ 205038 w 322894"/>
                          <a:gd name="connsiteY3" fmla="*/ 115758 h 322894"/>
                          <a:gd name="connsiteX4" fmla="*/ 210527 w 322894"/>
                          <a:gd name="connsiteY4" fmla="*/ 113498 h 322894"/>
                          <a:gd name="connsiteX5" fmla="*/ 228771 w 322894"/>
                          <a:gd name="connsiteY5" fmla="*/ 103972 h 322894"/>
                          <a:gd name="connsiteX6" fmla="*/ 253311 w 322894"/>
                          <a:gd name="connsiteY6" fmla="*/ 134486 h 322894"/>
                          <a:gd name="connsiteX7" fmla="*/ 257912 w 322894"/>
                          <a:gd name="connsiteY7" fmla="*/ 139814 h 322894"/>
                          <a:gd name="connsiteX8" fmla="*/ 297305 w 322894"/>
                          <a:gd name="connsiteY8" fmla="*/ 182839 h 322894"/>
                          <a:gd name="connsiteX9" fmla="*/ 268083 w 322894"/>
                          <a:gd name="connsiteY9" fmla="*/ 222313 h 322894"/>
                          <a:gd name="connsiteX10" fmla="*/ 270828 w 322894"/>
                          <a:gd name="connsiteY10" fmla="*/ 233534 h 322894"/>
                          <a:gd name="connsiteX11" fmla="*/ 308849 w 322894"/>
                          <a:gd name="connsiteY11" fmla="*/ 182839 h 322894"/>
                          <a:gd name="connsiteX12" fmla="*/ 264451 w 322894"/>
                          <a:gd name="connsiteY12" fmla="*/ 129481 h 322894"/>
                          <a:gd name="connsiteX13" fmla="*/ 228771 w 322894"/>
                          <a:gd name="connsiteY13" fmla="*/ 92429 h 322894"/>
                          <a:gd name="connsiteX14" fmla="*/ 207944 w 322894"/>
                          <a:gd name="connsiteY14" fmla="*/ 99774 h 322894"/>
                          <a:gd name="connsiteX15" fmla="*/ 190992 w 322894"/>
                          <a:gd name="connsiteY15" fmla="*/ 75154 h 322894"/>
                          <a:gd name="connsiteX16" fmla="*/ 107363 w 322894"/>
                          <a:gd name="connsiteY16" fmla="*/ 58686 h 322894"/>
                          <a:gd name="connsiteX17" fmla="*/ 63126 w 322894"/>
                          <a:gd name="connsiteY17" fmla="*/ 126575 h 322894"/>
                          <a:gd name="connsiteX18" fmla="*/ 63287 w 322894"/>
                          <a:gd name="connsiteY18" fmla="*/ 130853 h 322894"/>
                          <a:gd name="connsiteX19" fmla="*/ 26397 w 322894"/>
                          <a:gd name="connsiteY19" fmla="*/ 182516 h 322894"/>
                          <a:gd name="connsiteX20" fmla="*/ 26558 w 322894"/>
                          <a:gd name="connsiteY20" fmla="*/ 186310 h 322894"/>
                          <a:gd name="connsiteX21" fmla="*/ 63449 w 322894"/>
                          <a:gd name="connsiteY21" fmla="*/ 234018 h 322894"/>
                          <a:gd name="connsiteX22" fmla="*/ 67162 w 322894"/>
                          <a:gd name="connsiteY22" fmla="*/ 223120 h 322894"/>
                          <a:gd name="connsiteX23" fmla="*/ 38102 w 322894"/>
                          <a:gd name="connsiteY23" fmla="*/ 185665 h 322894"/>
                          <a:gd name="connsiteX24" fmla="*/ 37940 w 322894"/>
                          <a:gd name="connsiteY24" fmla="*/ 182516 h 322894"/>
                          <a:gd name="connsiteX25" fmla="*/ 70795 w 322894"/>
                          <a:gd name="connsiteY25" fmla="*/ 140701 h 322894"/>
                          <a:gd name="connsiteX26" fmla="*/ 75154 w 322894"/>
                          <a:gd name="connsiteY26" fmla="*/ 134405 h 322894"/>
                          <a:gd name="connsiteX27" fmla="*/ 74669 w 322894"/>
                          <a:gd name="connsiteY27" fmla="*/ 126575 h 322894"/>
                          <a:gd name="connsiteX28" fmla="*/ 111802 w 322894"/>
                          <a:gd name="connsiteY28" fmla="*/ 69342 h 322894"/>
                          <a:gd name="connsiteX29" fmla="*/ 230628 w 322894"/>
                          <a:gd name="connsiteY29" fmla="*/ 190266 h 322894"/>
                          <a:gd name="connsiteX30" fmla="*/ 229255 w 322894"/>
                          <a:gd name="connsiteY30" fmla="*/ 185422 h 322894"/>
                          <a:gd name="connsiteX31" fmla="*/ 225300 w 322894"/>
                          <a:gd name="connsiteY31" fmla="*/ 184534 h 322894"/>
                          <a:gd name="connsiteX32" fmla="*/ 149904 w 322894"/>
                          <a:gd name="connsiteY32" fmla="*/ 184534 h 322894"/>
                          <a:gd name="connsiteX33" fmla="*/ 144173 w 322894"/>
                          <a:gd name="connsiteY33" fmla="*/ 178722 h 322894"/>
                          <a:gd name="connsiteX34" fmla="*/ 142881 w 322894"/>
                          <a:gd name="connsiteY34" fmla="*/ 170085 h 322894"/>
                          <a:gd name="connsiteX35" fmla="*/ 122942 w 322894"/>
                          <a:gd name="connsiteY35" fmla="*/ 170085 h 322894"/>
                          <a:gd name="connsiteX36" fmla="*/ 121086 w 322894"/>
                          <a:gd name="connsiteY36" fmla="*/ 178803 h 322894"/>
                          <a:gd name="connsiteX37" fmla="*/ 115273 w 322894"/>
                          <a:gd name="connsiteY37" fmla="*/ 184534 h 322894"/>
                          <a:gd name="connsiteX38" fmla="*/ 97999 w 322894"/>
                          <a:gd name="connsiteY38" fmla="*/ 184534 h 322894"/>
                          <a:gd name="connsiteX39" fmla="*/ 93640 w 322894"/>
                          <a:gd name="connsiteY39" fmla="*/ 185422 h 322894"/>
                          <a:gd name="connsiteX40" fmla="*/ 92267 w 322894"/>
                          <a:gd name="connsiteY40" fmla="*/ 190266 h 322894"/>
                          <a:gd name="connsiteX41" fmla="*/ 92267 w 322894"/>
                          <a:gd name="connsiteY41" fmla="*/ 270990 h 322894"/>
                          <a:gd name="connsiteX42" fmla="*/ 230628 w 322894"/>
                          <a:gd name="connsiteY42" fmla="*/ 270990 h 322894"/>
                          <a:gd name="connsiteX43" fmla="*/ 242171 w 322894"/>
                          <a:gd name="connsiteY43" fmla="*/ 201809 h 322894"/>
                          <a:gd name="connsiteX44" fmla="*/ 242171 w 322894"/>
                          <a:gd name="connsiteY44" fmla="*/ 243463 h 322894"/>
                          <a:gd name="connsiteX45" fmla="*/ 257024 w 322894"/>
                          <a:gd name="connsiteY45" fmla="*/ 201809 h 322894"/>
                          <a:gd name="connsiteX46" fmla="*/ 241848 w 322894"/>
                          <a:gd name="connsiteY46" fmla="*/ 278739 h 322894"/>
                          <a:gd name="connsiteX47" fmla="*/ 241767 w 322894"/>
                          <a:gd name="connsiteY47" fmla="*/ 278739 h 322894"/>
                          <a:gd name="connsiteX48" fmla="*/ 236440 w 322894"/>
                          <a:gd name="connsiteY48" fmla="*/ 282533 h 322894"/>
                          <a:gd name="connsiteX49" fmla="*/ 86455 w 322894"/>
                          <a:gd name="connsiteY49" fmla="*/ 282533 h 322894"/>
                          <a:gd name="connsiteX50" fmla="*/ 80724 w 322894"/>
                          <a:gd name="connsiteY50" fmla="*/ 276802 h 322894"/>
                          <a:gd name="connsiteX51" fmla="*/ 80724 w 322894"/>
                          <a:gd name="connsiteY51" fmla="*/ 190266 h 322894"/>
                          <a:gd name="connsiteX52" fmla="*/ 85729 w 322894"/>
                          <a:gd name="connsiteY52" fmla="*/ 177027 h 322894"/>
                          <a:gd name="connsiteX53" fmla="*/ 98402 w 322894"/>
                          <a:gd name="connsiteY53" fmla="*/ 172991 h 322894"/>
                          <a:gd name="connsiteX54" fmla="*/ 110188 w 322894"/>
                          <a:gd name="connsiteY54" fmla="*/ 172991 h 322894"/>
                          <a:gd name="connsiteX55" fmla="*/ 119955 w 322894"/>
                          <a:gd name="connsiteY55" fmla="*/ 158541 h 322894"/>
                          <a:gd name="connsiteX56" fmla="*/ 146191 w 322894"/>
                          <a:gd name="connsiteY56" fmla="*/ 158541 h 322894"/>
                          <a:gd name="connsiteX57" fmla="*/ 147321 w 322894"/>
                          <a:gd name="connsiteY57" fmla="*/ 158622 h 322894"/>
                          <a:gd name="connsiteX58" fmla="*/ 155312 w 322894"/>
                          <a:gd name="connsiteY58" fmla="*/ 172991 h 322894"/>
                          <a:gd name="connsiteX59" fmla="*/ 224896 w 322894"/>
                          <a:gd name="connsiteY59" fmla="*/ 172991 h 322894"/>
                          <a:gd name="connsiteX60" fmla="*/ 237166 w 322894"/>
                          <a:gd name="connsiteY60" fmla="*/ 177027 h 322894"/>
                          <a:gd name="connsiteX61" fmla="*/ 242171 w 322894"/>
                          <a:gd name="connsiteY61" fmla="*/ 190266 h 322894"/>
                          <a:gd name="connsiteX62" fmla="*/ 265258 w 322894"/>
                          <a:gd name="connsiteY62" fmla="*/ 190266 h 322894"/>
                          <a:gd name="connsiteX63" fmla="*/ 269940 w 322894"/>
                          <a:gd name="connsiteY63" fmla="*/ 192768 h 322894"/>
                          <a:gd name="connsiteX64" fmla="*/ 270667 w 322894"/>
                          <a:gd name="connsiteY64" fmla="*/ 198015 h 322894"/>
                          <a:gd name="connsiteX65" fmla="*/ 311351 w 322894"/>
                          <a:gd name="connsiteY65" fmla="*/ 303198 h 322894"/>
                          <a:gd name="connsiteX66" fmla="*/ 267518 w 322894"/>
                          <a:gd name="connsiteY66" fmla="*/ 259365 h 322894"/>
                          <a:gd name="connsiteX67" fmla="*/ 259365 w 322894"/>
                          <a:gd name="connsiteY67" fmla="*/ 267519 h 322894"/>
                          <a:gd name="connsiteX68" fmla="*/ 303198 w 322894"/>
                          <a:gd name="connsiteY68" fmla="*/ 311351 h 322894"/>
                          <a:gd name="connsiteX69" fmla="*/ 271474 w 322894"/>
                          <a:gd name="connsiteY69" fmla="*/ 311351 h 322894"/>
                          <a:gd name="connsiteX70" fmla="*/ 271474 w 322894"/>
                          <a:gd name="connsiteY70" fmla="*/ 322895 h 322894"/>
                          <a:gd name="connsiteX71" fmla="*/ 317163 w 322894"/>
                          <a:gd name="connsiteY71" fmla="*/ 322895 h 322894"/>
                          <a:gd name="connsiteX72" fmla="*/ 322895 w 322894"/>
                          <a:gd name="connsiteY72" fmla="*/ 317164 h 322894"/>
                          <a:gd name="connsiteX73" fmla="*/ 322895 w 322894"/>
                          <a:gd name="connsiteY73" fmla="*/ 271474 h 322894"/>
                          <a:gd name="connsiteX74" fmla="*/ 311351 w 322894"/>
                          <a:gd name="connsiteY74" fmla="*/ 271474 h 322894"/>
                          <a:gd name="connsiteX75" fmla="*/ 61350 w 322894"/>
                          <a:gd name="connsiteY75" fmla="*/ 259123 h 322894"/>
                          <a:gd name="connsiteX76" fmla="*/ 11543 w 322894"/>
                          <a:gd name="connsiteY76" fmla="*/ 304167 h 322894"/>
                          <a:gd name="connsiteX77" fmla="*/ 11543 w 322894"/>
                          <a:gd name="connsiteY77" fmla="*/ 271474 h 322894"/>
                          <a:gd name="connsiteX78" fmla="*/ 0 w 322894"/>
                          <a:gd name="connsiteY78" fmla="*/ 271474 h 322894"/>
                          <a:gd name="connsiteX79" fmla="*/ 0 w 322894"/>
                          <a:gd name="connsiteY79" fmla="*/ 317164 h 322894"/>
                          <a:gd name="connsiteX80" fmla="*/ 5731 w 322894"/>
                          <a:gd name="connsiteY80" fmla="*/ 322895 h 322894"/>
                          <a:gd name="connsiteX81" fmla="*/ 57233 w 322894"/>
                          <a:gd name="connsiteY81" fmla="*/ 322895 h 322894"/>
                          <a:gd name="connsiteX82" fmla="*/ 57233 w 322894"/>
                          <a:gd name="connsiteY82" fmla="*/ 311351 h 322894"/>
                          <a:gd name="connsiteX83" fmla="*/ 20746 w 322894"/>
                          <a:gd name="connsiteY83" fmla="*/ 311351 h 322894"/>
                          <a:gd name="connsiteX84" fmla="*/ 69099 w 322894"/>
                          <a:gd name="connsiteY84" fmla="*/ 267680 h 322894"/>
                          <a:gd name="connsiteX85" fmla="*/ 317163 w 322894"/>
                          <a:gd name="connsiteY85" fmla="*/ 0 h 322894"/>
                          <a:gd name="connsiteX86" fmla="*/ 265742 w 322894"/>
                          <a:gd name="connsiteY86" fmla="*/ 0 h 322894"/>
                          <a:gd name="connsiteX87" fmla="*/ 265742 w 322894"/>
                          <a:gd name="connsiteY87" fmla="*/ 11543 h 322894"/>
                          <a:gd name="connsiteX88" fmla="*/ 304167 w 322894"/>
                          <a:gd name="connsiteY88" fmla="*/ 11543 h 322894"/>
                          <a:gd name="connsiteX89" fmla="*/ 259123 w 322894"/>
                          <a:gd name="connsiteY89" fmla="*/ 61350 h 322894"/>
                          <a:gd name="connsiteX90" fmla="*/ 267680 w 322894"/>
                          <a:gd name="connsiteY90" fmla="*/ 69099 h 322894"/>
                          <a:gd name="connsiteX91" fmla="*/ 311351 w 322894"/>
                          <a:gd name="connsiteY91" fmla="*/ 20746 h 322894"/>
                          <a:gd name="connsiteX92" fmla="*/ 311351 w 322894"/>
                          <a:gd name="connsiteY92" fmla="*/ 57152 h 322894"/>
                          <a:gd name="connsiteX93" fmla="*/ 322895 w 322894"/>
                          <a:gd name="connsiteY93" fmla="*/ 57152 h 322894"/>
                          <a:gd name="connsiteX94" fmla="*/ 322895 w 322894"/>
                          <a:gd name="connsiteY94" fmla="*/ 5731 h 322894"/>
                          <a:gd name="connsiteX95" fmla="*/ 317163 w 322894"/>
                          <a:gd name="connsiteY95" fmla="*/ 0 h 322894"/>
                          <a:gd name="connsiteX96" fmla="*/ 11543 w 322894"/>
                          <a:gd name="connsiteY96" fmla="*/ 57152 h 322894"/>
                          <a:gd name="connsiteX97" fmla="*/ 0 w 322894"/>
                          <a:gd name="connsiteY97" fmla="*/ 57152 h 322894"/>
                          <a:gd name="connsiteX98" fmla="*/ 0 w 322894"/>
                          <a:gd name="connsiteY98" fmla="*/ 5731 h 322894"/>
                          <a:gd name="connsiteX99" fmla="*/ 5731 w 322894"/>
                          <a:gd name="connsiteY99" fmla="*/ 0 h 322894"/>
                          <a:gd name="connsiteX100" fmla="*/ 57233 w 322894"/>
                          <a:gd name="connsiteY100" fmla="*/ 0 h 322894"/>
                          <a:gd name="connsiteX101" fmla="*/ 57233 w 322894"/>
                          <a:gd name="connsiteY101" fmla="*/ 11543 h 322894"/>
                          <a:gd name="connsiteX102" fmla="*/ 19697 w 322894"/>
                          <a:gd name="connsiteY102" fmla="*/ 11543 h 322894"/>
                          <a:gd name="connsiteX103" fmla="*/ 69342 w 322894"/>
                          <a:gd name="connsiteY103" fmla="*/ 61108 h 322894"/>
                          <a:gd name="connsiteX104" fmla="*/ 61108 w 322894"/>
                          <a:gd name="connsiteY104" fmla="*/ 69261 h 322894"/>
                          <a:gd name="connsiteX105" fmla="*/ 11543 w 322894"/>
                          <a:gd name="connsiteY105" fmla="*/ 19697 h 3228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</a:cxnLst>
                        <a:rect l="l" t="t" r="r" b="b"/>
                        <a:pathLst>
                          <a:path w="322894" h="322894">
                            <a:moveTo>
                              <a:pt x="111802" y="69342"/>
                            </a:moveTo>
                            <a:cubicBezTo>
                              <a:pt x="147967" y="54246"/>
                              <a:pt x="173556" y="74104"/>
                              <a:pt x="182839" y="83307"/>
                            </a:cubicBezTo>
                            <a:cubicBezTo>
                              <a:pt x="190427" y="90895"/>
                              <a:pt x="196401" y="100501"/>
                              <a:pt x="200437" y="111964"/>
                            </a:cubicBezTo>
                            <a:cubicBezTo>
                              <a:pt x="201163" y="113982"/>
                              <a:pt x="202939" y="115435"/>
                              <a:pt x="205038" y="115758"/>
                            </a:cubicBezTo>
                            <a:cubicBezTo>
                              <a:pt x="207137" y="116000"/>
                              <a:pt x="209236" y="115193"/>
                              <a:pt x="210527" y="113498"/>
                            </a:cubicBezTo>
                            <a:cubicBezTo>
                              <a:pt x="215048" y="107443"/>
                              <a:pt x="221667" y="103972"/>
                              <a:pt x="228771" y="103972"/>
                            </a:cubicBezTo>
                            <a:cubicBezTo>
                              <a:pt x="239265" y="103972"/>
                              <a:pt x="252019" y="111964"/>
                              <a:pt x="253311" y="134486"/>
                            </a:cubicBezTo>
                            <a:cubicBezTo>
                              <a:pt x="253472" y="137069"/>
                              <a:pt x="255329" y="139248"/>
                              <a:pt x="257912" y="139814"/>
                            </a:cubicBezTo>
                            <a:cubicBezTo>
                              <a:pt x="284067" y="145303"/>
                              <a:pt x="297305" y="159752"/>
                              <a:pt x="297305" y="182839"/>
                            </a:cubicBezTo>
                            <a:cubicBezTo>
                              <a:pt x="297305" y="204312"/>
                              <a:pt x="287457" y="217631"/>
                              <a:pt x="268083" y="222313"/>
                            </a:cubicBezTo>
                            <a:lnTo>
                              <a:pt x="270828" y="233534"/>
                            </a:lnTo>
                            <a:cubicBezTo>
                              <a:pt x="295368" y="227560"/>
                              <a:pt x="308849" y="209559"/>
                              <a:pt x="308849" y="182839"/>
                            </a:cubicBezTo>
                            <a:cubicBezTo>
                              <a:pt x="308849" y="155716"/>
                              <a:pt x="293108" y="136827"/>
                              <a:pt x="264451" y="129481"/>
                            </a:cubicBezTo>
                            <a:cubicBezTo>
                              <a:pt x="261303" y="103972"/>
                              <a:pt x="244674" y="92429"/>
                              <a:pt x="228771" y="92429"/>
                            </a:cubicBezTo>
                            <a:cubicBezTo>
                              <a:pt x="221183" y="92429"/>
                              <a:pt x="213918" y="95012"/>
                              <a:pt x="207944" y="99774"/>
                            </a:cubicBezTo>
                            <a:cubicBezTo>
                              <a:pt x="203585" y="90249"/>
                              <a:pt x="197854" y="82015"/>
                              <a:pt x="190992" y="75154"/>
                            </a:cubicBezTo>
                            <a:cubicBezTo>
                              <a:pt x="168147" y="52470"/>
                              <a:pt x="136907" y="46335"/>
                              <a:pt x="107363" y="58686"/>
                            </a:cubicBezTo>
                            <a:cubicBezTo>
                              <a:pt x="82177" y="69261"/>
                              <a:pt x="63126" y="98483"/>
                              <a:pt x="63126" y="126575"/>
                            </a:cubicBezTo>
                            <a:cubicBezTo>
                              <a:pt x="63126" y="127947"/>
                              <a:pt x="63126" y="129400"/>
                              <a:pt x="63287" y="130853"/>
                            </a:cubicBezTo>
                            <a:cubicBezTo>
                              <a:pt x="40120" y="138522"/>
                              <a:pt x="26397" y="157492"/>
                              <a:pt x="26397" y="182516"/>
                            </a:cubicBezTo>
                            <a:cubicBezTo>
                              <a:pt x="26397" y="183808"/>
                              <a:pt x="26477" y="185099"/>
                              <a:pt x="26558" y="186310"/>
                            </a:cubicBezTo>
                            <a:cubicBezTo>
                              <a:pt x="27769" y="207944"/>
                              <a:pt x="42218" y="226672"/>
                              <a:pt x="63449" y="234018"/>
                            </a:cubicBezTo>
                            <a:lnTo>
                              <a:pt x="67162" y="223120"/>
                            </a:lnTo>
                            <a:cubicBezTo>
                              <a:pt x="50452" y="217308"/>
                              <a:pt x="38990" y="202617"/>
                              <a:pt x="38102" y="185665"/>
                            </a:cubicBezTo>
                            <a:cubicBezTo>
                              <a:pt x="38021" y="184696"/>
                              <a:pt x="37940" y="183566"/>
                              <a:pt x="37940" y="182516"/>
                            </a:cubicBezTo>
                            <a:cubicBezTo>
                              <a:pt x="37940" y="153214"/>
                              <a:pt x="58525" y="143769"/>
                              <a:pt x="70795" y="140701"/>
                            </a:cubicBezTo>
                            <a:cubicBezTo>
                              <a:pt x="73620" y="139975"/>
                              <a:pt x="75477" y="137311"/>
                              <a:pt x="75154" y="134405"/>
                            </a:cubicBezTo>
                            <a:cubicBezTo>
                              <a:pt x="74831" y="131580"/>
                              <a:pt x="74669" y="128997"/>
                              <a:pt x="74669" y="126575"/>
                            </a:cubicBezTo>
                            <a:cubicBezTo>
                              <a:pt x="74669" y="103246"/>
                              <a:pt x="90976" y="78060"/>
                              <a:pt x="111802" y="69342"/>
                            </a:cubicBezTo>
                            <a:close/>
                            <a:moveTo>
                              <a:pt x="230628" y="190266"/>
                            </a:moveTo>
                            <a:cubicBezTo>
                              <a:pt x="230628" y="188006"/>
                              <a:pt x="230143" y="186230"/>
                              <a:pt x="229255" y="185422"/>
                            </a:cubicBezTo>
                            <a:cubicBezTo>
                              <a:pt x="228287" y="184534"/>
                              <a:pt x="226511" y="184454"/>
                              <a:pt x="225300" y="184534"/>
                            </a:cubicBezTo>
                            <a:lnTo>
                              <a:pt x="149904" y="184534"/>
                            </a:lnTo>
                            <a:cubicBezTo>
                              <a:pt x="146756" y="184534"/>
                              <a:pt x="144173" y="181951"/>
                              <a:pt x="144173" y="178722"/>
                            </a:cubicBezTo>
                            <a:cubicBezTo>
                              <a:pt x="144173" y="177189"/>
                              <a:pt x="143527" y="172830"/>
                              <a:pt x="142881" y="170085"/>
                            </a:cubicBezTo>
                            <a:lnTo>
                              <a:pt x="122942" y="170085"/>
                            </a:lnTo>
                            <a:cubicBezTo>
                              <a:pt x="122054" y="172749"/>
                              <a:pt x="121086" y="177269"/>
                              <a:pt x="121086" y="178803"/>
                            </a:cubicBezTo>
                            <a:cubicBezTo>
                              <a:pt x="121005" y="181871"/>
                              <a:pt x="118422" y="184534"/>
                              <a:pt x="115273" y="184534"/>
                            </a:cubicBezTo>
                            <a:lnTo>
                              <a:pt x="97999" y="184534"/>
                            </a:lnTo>
                            <a:cubicBezTo>
                              <a:pt x="96303" y="184373"/>
                              <a:pt x="94608" y="184534"/>
                              <a:pt x="93640" y="185422"/>
                            </a:cubicBezTo>
                            <a:cubicBezTo>
                              <a:pt x="92752" y="186230"/>
                              <a:pt x="92267" y="188006"/>
                              <a:pt x="92267" y="190266"/>
                            </a:cubicBezTo>
                            <a:lnTo>
                              <a:pt x="92267" y="270990"/>
                            </a:lnTo>
                            <a:lnTo>
                              <a:pt x="230628" y="270990"/>
                            </a:lnTo>
                            <a:close/>
                            <a:moveTo>
                              <a:pt x="242171" y="201809"/>
                            </a:moveTo>
                            <a:lnTo>
                              <a:pt x="242171" y="243463"/>
                            </a:lnTo>
                            <a:lnTo>
                              <a:pt x="257024" y="201809"/>
                            </a:lnTo>
                            <a:close/>
                            <a:moveTo>
                              <a:pt x="241848" y="278739"/>
                            </a:moveTo>
                            <a:lnTo>
                              <a:pt x="241767" y="278739"/>
                            </a:lnTo>
                            <a:cubicBezTo>
                              <a:pt x="240960" y="280918"/>
                              <a:pt x="238942" y="282533"/>
                              <a:pt x="236440" y="282533"/>
                            </a:cubicBezTo>
                            <a:lnTo>
                              <a:pt x="86455" y="282533"/>
                            </a:lnTo>
                            <a:cubicBezTo>
                              <a:pt x="83307" y="282533"/>
                              <a:pt x="80724" y="279950"/>
                              <a:pt x="80724" y="276802"/>
                            </a:cubicBezTo>
                            <a:lnTo>
                              <a:pt x="80724" y="190266"/>
                            </a:lnTo>
                            <a:cubicBezTo>
                              <a:pt x="80724" y="183243"/>
                              <a:pt x="83468" y="179126"/>
                              <a:pt x="85729" y="177027"/>
                            </a:cubicBezTo>
                            <a:cubicBezTo>
                              <a:pt x="87989" y="174928"/>
                              <a:pt x="91864" y="172507"/>
                              <a:pt x="98402" y="172991"/>
                            </a:cubicBezTo>
                            <a:lnTo>
                              <a:pt x="110188" y="172991"/>
                            </a:lnTo>
                            <a:cubicBezTo>
                              <a:pt x="111237" y="167017"/>
                              <a:pt x="113820" y="158541"/>
                              <a:pt x="119955" y="158541"/>
                            </a:cubicBezTo>
                            <a:lnTo>
                              <a:pt x="146191" y="158541"/>
                            </a:lnTo>
                            <a:cubicBezTo>
                              <a:pt x="146594" y="158541"/>
                              <a:pt x="146917" y="158622"/>
                              <a:pt x="147321" y="158622"/>
                            </a:cubicBezTo>
                            <a:cubicBezTo>
                              <a:pt x="152729" y="159672"/>
                              <a:pt x="154667" y="167340"/>
                              <a:pt x="155312" y="172991"/>
                            </a:cubicBezTo>
                            <a:lnTo>
                              <a:pt x="224896" y="172991"/>
                            </a:lnTo>
                            <a:cubicBezTo>
                              <a:pt x="230951" y="172587"/>
                              <a:pt x="234906" y="174928"/>
                              <a:pt x="237166" y="177027"/>
                            </a:cubicBezTo>
                            <a:cubicBezTo>
                              <a:pt x="239427" y="179126"/>
                              <a:pt x="242171" y="183243"/>
                              <a:pt x="242171" y="190266"/>
                            </a:cubicBezTo>
                            <a:lnTo>
                              <a:pt x="265258" y="190266"/>
                            </a:lnTo>
                            <a:cubicBezTo>
                              <a:pt x="267115" y="190266"/>
                              <a:pt x="268891" y="191235"/>
                              <a:pt x="269940" y="192768"/>
                            </a:cubicBezTo>
                            <a:cubicBezTo>
                              <a:pt x="270990" y="194221"/>
                              <a:pt x="271312" y="196239"/>
                              <a:pt x="270667" y="198015"/>
                            </a:cubicBezTo>
                            <a:close/>
                            <a:moveTo>
                              <a:pt x="311351" y="303198"/>
                            </a:moveTo>
                            <a:lnTo>
                              <a:pt x="267518" y="259365"/>
                            </a:lnTo>
                            <a:lnTo>
                              <a:pt x="259365" y="267519"/>
                            </a:lnTo>
                            <a:lnTo>
                              <a:pt x="303198" y="311351"/>
                            </a:lnTo>
                            <a:lnTo>
                              <a:pt x="271474" y="311351"/>
                            </a:lnTo>
                            <a:lnTo>
                              <a:pt x="271474" y="322895"/>
                            </a:lnTo>
                            <a:lnTo>
                              <a:pt x="317163" y="322895"/>
                            </a:lnTo>
                            <a:cubicBezTo>
                              <a:pt x="320312" y="322895"/>
                              <a:pt x="322895" y="320312"/>
                              <a:pt x="322895" y="317164"/>
                            </a:cubicBezTo>
                            <a:lnTo>
                              <a:pt x="322895" y="271474"/>
                            </a:lnTo>
                            <a:lnTo>
                              <a:pt x="311351" y="271474"/>
                            </a:lnTo>
                            <a:close/>
                            <a:moveTo>
                              <a:pt x="61350" y="259123"/>
                            </a:moveTo>
                            <a:lnTo>
                              <a:pt x="11543" y="304167"/>
                            </a:lnTo>
                            <a:lnTo>
                              <a:pt x="11543" y="271474"/>
                            </a:lnTo>
                            <a:lnTo>
                              <a:pt x="0" y="271474"/>
                            </a:lnTo>
                            <a:lnTo>
                              <a:pt x="0" y="317164"/>
                            </a:lnTo>
                            <a:cubicBezTo>
                              <a:pt x="0" y="320312"/>
                              <a:pt x="2583" y="322895"/>
                              <a:pt x="5731" y="322895"/>
                            </a:cubicBezTo>
                            <a:lnTo>
                              <a:pt x="57233" y="322895"/>
                            </a:lnTo>
                            <a:lnTo>
                              <a:pt x="57233" y="311351"/>
                            </a:lnTo>
                            <a:lnTo>
                              <a:pt x="20746" y="311351"/>
                            </a:lnTo>
                            <a:lnTo>
                              <a:pt x="69099" y="267680"/>
                            </a:lnTo>
                            <a:close/>
                            <a:moveTo>
                              <a:pt x="317163" y="0"/>
                            </a:moveTo>
                            <a:lnTo>
                              <a:pt x="265742" y="0"/>
                            </a:lnTo>
                            <a:lnTo>
                              <a:pt x="265742" y="11543"/>
                            </a:lnTo>
                            <a:lnTo>
                              <a:pt x="304167" y="11543"/>
                            </a:lnTo>
                            <a:lnTo>
                              <a:pt x="259123" y="61350"/>
                            </a:lnTo>
                            <a:lnTo>
                              <a:pt x="267680" y="69099"/>
                            </a:lnTo>
                            <a:lnTo>
                              <a:pt x="311351" y="20746"/>
                            </a:lnTo>
                            <a:lnTo>
                              <a:pt x="311351" y="57152"/>
                            </a:lnTo>
                            <a:lnTo>
                              <a:pt x="322895" y="57152"/>
                            </a:lnTo>
                            <a:lnTo>
                              <a:pt x="322895" y="5731"/>
                            </a:lnTo>
                            <a:cubicBezTo>
                              <a:pt x="322895" y="2583"/>
                              <a:pt x="320312" y="0"/>
                              <a:pt x="317163" y="0"/>
                            </a:cubicBezTo>
                            <a:close/>
                            <a:moveTo>
                              <a:pt x="11543" y="57152"/>
                            </a:moveTo>
                            <a:lnTo>
                              <a:pt x="0" y="57152"/>
                            </a:lnTo>
                            <a:lnTo>
                              <a:pt x="0" y="5731"/>
                            </a:lnTo>
                            <a:cubicBezTo>
                              <a:pt x="0" y="2583"/>
                              <a:pt x="2583" y="0"/>
                              <a:pt x="5731" y="0"/>
                            </a:cubicBezTo>
                            <a:lnTo>
                              <a:pt x="57233" y="0"/>
                            </a:lnTo>
                            <a:lnTo>
                              <a:pt x="57233" y="11543"/>
                            </a:lnTo>
                            <a:lnTo>
                              <a:pt x="19697" y="11543"/>
                            </a:lnTo>
                            <a:lnTo>
                              <a:pt x="69342" y="61108"/>
                            </a:lnTo>
                            <a:lnTo>
                              <a:pt x="61108" y="69261"/>
                            </a:lnTo>
                            <a:lnTo>
                              <a:pt x="11543" y="19697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8061" cap="flat">
                        <a:noFill/>
                        <a:prstDash val="solid"/>
                        <a:miter/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 noProof="0" dirty="0"/>
                      </a:p>
                    </p:txBody>
                  </p:sp>
                </p:grpSp>
              </p:grpSp>
              <p:grpSp>
                <p:nvGrpSpPr>
                  <p:cNvPr id="84" name="Inhaltsplatzhalter 6">
                    <a:extLst>
                      <a:ext uri="{FF2B5EF4-FFF2-40B4-BE49-F238E27FC236}">
                        <a16:creationId xmlns:a16="http://schemas.microsoft.com/office/drawing/2014/main" id="{418D2AA2-F5E7-9751-EDFA-1EACB399DDB1}"/>
                      </a:ext>
                    </a:extLst>
                  </p:cNvPr>
                  <p:cNvGrpSpPr/>
                  <p:nvPr/>
                </p:nvGrpSpPr>
                <p:grpSpPr>
                  <a:xfrm>
                    <a:off x="4680976" y="2732498"/>
                    <a:ext cx="1695197" cy="3765761"/>
                    <a:chOff x="4680976" y="2732498"/>
                    <a:chExt cx="1695197" cy="3765761"/>
                  </a:xfrm>
                </p:grpSpPr>
                <p:grpSp>
                  <p:nvGrpSpPr>
                    <p:cNvPr id="85" name="Inhaltsplatzhalter 6">
                      <a:extLst>
                        <a:ext uri="{FF2B5EF4-FFF2-40B4-BE49-F238E27FC236}">
                          <a16:creationId xmlns:a16="http://schemas.microsoft.com/office/drawing/2014/main" id="{F632C268-00C3-146E-0217-00017F8AC7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80976" y="2732498"/>
                      <a:ext cx="1695197" cy="3765761"/>
                      <a:chOff x="4680976" y="2732498"/>
                      <a:chExt cx="1695197" cy="3765761"/>
                    </a:xfrm>
                  </p:grpSpPr>
                  <p:sp>
                    <p:nvSpPr>
                      <p:cNvPr id="86" name="Freihandform: Form 85">
                        <a:extLst>
                          <a:ext uri="{FF2B5EF4-FFF2-40B4-BE49-F238E27FC236}">
                            <a16:creationId xmlns:a16="http://schemas.microsoft.com/office/drawing/2014/main" id="{0FF8D0D1-658E-C165-1C93-8B9E1CCC61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0976" y="2732498"/>
                        <a:ext cx="1695197" cy="3765761"/>
                      </a:xfrm>
                      <a:custGeom>
                        <a:avLst/>
                        <a:gdLst>
                          <a:gd name="connsiteX0" fmla="*/ 0 w 1695197"/>
                          <a:gd name="connsiteY0" fmla="*/ 0 h 3765761"/>
                          <a:gd name="connsiteX1" fmla="*/ 1695198 w 1695197"/>
                          <a:gd name="connsiteY1" fmla="*/ 0 h 3765761"/>
                          <a:gd name="connsiteX2" fmla="*/ 1695198 w 1695197"/>
                          <a:gd name="connsiteY2" fmla="*/ 3765761 h 3765761"/>
                          <a:gd name="connsiteX3" fmla="*/ 0 w 1695197"/>
                          <a:gd name="connsiteY3" fmla="*/ 3765761 h 376576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95197" h="3765761">
                            <a:moveTo>
                              <a:pt x="0" y="0"/>
                            </a:moveTo>
                            <a:lnTo>
                              <a:pt x="1695198" y="0"/>
                            </a:lnTo>
                            <a:lnTo>
                              <a:pt x="1695198" y="3765761"/>
                            </a:lnTo>
                            <a:lnTo>
                              <a:pt x="0" y="3765761"/>
                            </a:lnTo>
                            <a:close/>
                          </a:path>
                        </a:pathLst>
                      </a:custGeom>
                      <a:solidFill>
                        <a:srgbClr val="E6F6F7"/>
                      </a:solidFill>
                      <a:ln w="8061" cap="flat">
                        <a:noFill/>
                        <a:prstDash val="solid"/>
                        <a:miter/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 noProof="0" dirty="0"/>
                      </a:p>
                    </p:txBody>
                  </p:sp>
                  <p:sp>
                    <p:nvSpPr>
                      <p:cNvPr id="87" name="Freihandform: Form 86">
                        <a:extLst>
                          <a:ext uri="{FF2B5EF4-FFF2-40B4-BE49-F238E27FC236}">
                            <a16:creationId xmlns:a16="http://schemas.microsoft.com/office/drawing/2014/main" id="{796E4A99-3166-B1B3-53E2-D3C4BE439A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0976" y="2732498"/>
                        <a:ext cx="201809" cy="201809"/>
                      </a:xfrm>
                      <a:custGeom>
                        <a:avLst/>
                        <a:gdLst>
                          <a:gd name="connsiteX0" fmla="*/ 0 w 201809"/>
                          <a:gd name="connsiteY0" fmla="*/ 0 h 201809"/>
                          <a:gd name="connsiteX1" fmla="*/ 201809 w 201809"/>
                          <a:gd name="connsiteY1" fmla="*/ 0 h 201809"/>
                          <a:gd name="connsiteX2" fmla="*/ 201809 w 201809"/>
                          <a:gd name="connsiteY2" fmla="*/ 201809 h 201809"/>
                          <a:gd name="connsiteX3" fmla="*/ 0 w 201809"/>
                          <a:gd name="connsiteY3" fmla="*/ 201809 h 201809"/>
                          <a:gd name="connsiteX4" fmla="*/ 101066 w 201809"/>
                          <a:gd name="connsiteY4" fmla="*/ 25912 h 201809"/>
                          <a:gd name="connsiteX5" fmla="*/ 76607 w 201809"/>
                          <a:gd name="connsiteY5" fmla="*/ 35438 h 201809"/>
                          <a:gd name="connsiteX6" fmla="*/ 66194 w 201809"/>
                          <a:gd name="connsiteY6" fmla="*/ 58444 h 201809"/>
                          <a:gd name="connsiteX7" fmla="*/ 66194 w 201809"/>
                          <a:gd name="connsiteY7" fmla="*/ 78948 h 201809"/>
                          <a:gd name="connsiteX8" fmla="*/ 47546 w 201809"/>
                          <a:gd name="connsiteY8" fmla="*/ 78948 h 201809"/>
                          <a:gd name="connsiteX9" fmla="*/ 45528 w 201809"/>
                          <a:gd name="connsiteY9" fmla="*/ 79836 h 201809"/>
                          <a:gd name="connsiteX10" fmla="*/ 44721 w 201809"/>
                          <a:gd name="connsiteY10" fmla="*/ 81773 h 201809"/>
                          <a:gd name="connsiteX11" fmla="*/ 44721 w 201809"/>
                          <a:gd name="connsiteY11" fmla="*/ 172991 h 201809"/>
                          <a:gd name="connsiteX12" fmla="*/ 47546 w 201809"/>
                          <a:gd name="connsiteY12" fmla="*/ 175897 h 201809"/>
                          <a:gd name="connsiteX13" fmla="*/ 154263 w 201809"/>
                          <a:gd name="connsiteY13" fmla="*/ 175897 h 201809"/>
                          <a:gd name="connsiteX14" fmla="*/ 157088 w 201809"/>
                          <a:gd name="connsiteY14" fmla="*/ 172991 h 201809"/>
                          <a:gd name="connsiteX15" fmla="*/ 157088 w 201809"/>
                          <a:gd name="connsiteY15" fmla="*/ 81935 h 201809"/>
                          <a:gd name="connsiteX16" fmla="*/ 156281 w 201809"/>
                          <a:gd name="connsiteY16" fmla="*/ 79916 h 201809"/>
                          <a:gd name="connsiteX17" fmla="*/ 154263 w 201809"/>
                          <a:gd name="connsiteY17" fmla="*/ 79029 h 201809"/>
                          <a:gd name="connsiteX18" fmla="*/ 135697 w 201809"/>
                          <a:gd name="connsiteY18" fmla="*/ 79029 h 201809"/>
                          <a:gd name="connsiteX19" fmla="*/ 135697 w 201809"/>
                          <a:gd name="connsiteY19" fmla="*/ 58848 h 201809"/>
                          <a:gd name="connsiteX20" fmla="*/ 125606 w 201809"/>
                          <a:gd name="connsiteY20" fmla="*/ 35841 h 201809"/>
                          <a:gd name="connsiteX21" fmla="*/ 101066 w 201809"/>
                          <a:gd name="connsiteY21" fmla="*/ 25912 h 201809"/>
                          <a:gd name="connsiteX22" fmla="*/ 100985 w 201809"/>
                          <a:gd name="connsiteY22" fmla="*/ 31724 h 201809"/>
                          <a:gd name="connsiteX23" fmla="*/ 121570 w 201809"/>
                          <a:gd name="connsiteY23" fmla="*/ 39797 h 201809"/>
                          <a:gd name="connsiteX24" fmla="*/ 129965 w 201809"/>
                          <a:gd name="connsiteY24" fmla="*/ 58848 h 201809"/>
                          <a:gd name="connsiteX25" fmla="*/ 129965 w 201809"/>
                          <a:gd name="connsiteY25" fmla="*/ 79029 h 201809"/>
                          <a:gd name="connsiteX26" fmla="*/ 71683 w 201809"/>
                          <a:gd name="connsiteY26" fmla="*/ 79029 h 201809"/>
                          <a:gd name="connsiteX27" fmla="*/ 71763 w 201809"/>
                          <a:gd name="connsiteY27" fmla="*/ 58605 h 201809"/>
                          <a:gd name="connsiteX28" fmla="*/ 80320 w 201809"/>
                          <a:gd name="connsiteY28" fmla="*/ 39635 h 201809"/>
                          <a:gd name="connsiteX29" fmla="*/ 100985 w 201809"/>
                          <a:gd name="connsiteY29" fmla="*/ 31724 h 201809"/>
                          <a:gd name="connsiteX30" fmla="*/ 50372 w 201809"/>
                          <a:gd name="connsiteY30" fmla="*/ 84760 h 201809"/>
                          <a:gd name="connsiteX31" fmla="*/ 151438 w 201809"/>
                          <a:gd name="connsiteY31" fmla="*/ 84760 h 201809"/>
                          <a:gd name="connsiteX32" fmla="*/ 151357 w 201809"/>
                          <a:gd name="connsiteY32" fmla="*/ 170085 h 201809"/>
                          <a:gd name="connsiteX33" fmla="*/ 50372 w 201809"/>
                          <a:gd name="connsiteY33" fmla="*/ 170085 h 201809"/>
                          <a:gd name="connsiteX34" fmla="*/ 100985 w 201809"/>
                          <a:gd name="connsiteY34" fmla="*/ 102842 h 201809"/>
                          <a:gd name="connsiteX35" fmla="*/ 84841 w 201809"/>
                          <a:gd name="connsiteY35" fmla="*/ 117292 h 201809"/>
                          <a:gd name="connsiteX36" fmla="*/ 97999 w 201809"/>
                          <a:gd name="connsiteY36" fmla="*/ 134486 h 201809"/>
                          <a:gd name="connsiteX37" fmla="*/ 97999 w 201809"/>
                          <a:gd name="connsiteY37" fmla="*/ 156927 h 201809"/>
                          <a:gd name="connsiteX38" fmla="*/ 103811 w 201809"/>
                          <a:gd name="connsiteY38" fmla="*/ 156927 h 201809"/>
                          <a:gd name="connsiteX39" fmla="*/ 103811 w 201809"/>
                          <a:gd name="connsiteY39" fmla="*/ 134486 h 201809"/>
                          <a:gd name="connsiteX40" fmla="*/ 116888 w 201809"/>
                          <a:gd name="connsiteY40" fmla="*/ 118825 h 201809"/>
                          <a:gd name="connsiteX41" fmla="*/ 100985 w 201809"/>
                          <a:gd name="connsiteY41" fmla="*/ 102842 h 201809"/>
                          <a:gd name="connsiteX42" fmla="*/ 100017 w 201809"/>
                          <a:gd name="connsiteY42" fmla="*/ 108573 h 201809"/>
                          <a:gd name="connsiteX43" fmla="*/ 100985 w 201809"/>
                          <a:gd name="connsiteY43" fmla="*/ 108654 h 201809"/>
                          <a:gd name="connsiteX44" fmla="*/ 108170 w 201809"/>
                          <a:gd name="connsiteY44" fmla="*/ 111641 h 201809"/>
                          <a:gd name="connsiteX45" fmla="*/ 111076 w 201809"/>
                          <a:gd name="connsiteY45" fmla="*/ 118825 h 201809"/>
                          <a:gd name="connsiteX46" fmla="*/ 108170 w 201809"/>
                          <a:gd name="connsiteY46" fmla="*/ 126010 h 201809"/>
                          <a:gd name="connsiteX47" fmla="*/ 100985 w 201809"/>
                          <a:gd name="connsiteY47" fmla="*/ 128997 h 201809"/>
                          <a:gd name="connsiteX48" fmla="*/ 91541 w 201809"/>
                          <a:gd name="connsiteY48" fmla="*/ 124476 h 201809"/>
                          <a:gd name="connsiteX49" fmla="*/ 91056 w 201809"/>
                          <a:gd name="connsiteY49" fmla="*/ 113982 h 201809"/>
                          <a:gd name="connsiteX50" fmla="*/ 100017 w 201809"/>
                          <a:gd name="connsiteY50" fmla="*/ 108573 h 201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201809" h="201809">
                            <a:moveTo>
                              <a:pt x="0" y="0"/>
                            </a:moveTo>
                            <a:lnTo>
                              <a:pt x="201809" y="0"/>
                            </a:lnTo>
                            <a:lnTo>
                              <a:pt x="201809" y="201809"/>
                            </a:lnTo>
                            <a:lnTo>
                              <a:pt x="0" y="201809"/>
                            </a:lnTo>
                            <a:close/>
                            <a:moveTo>
                              <a:pt x="101066" y="25912"/>
                            </a:moveTo>
                            <a:cubicBezTo>
                              <a:pt x="92025" y="25912"/>
                              <a:pt x="83226" y="29303"/>
                              <a:pt x="76607" y="35438"/>
                            </a:cubicBezTo>
                            <a:cubicBezTo>
                              <a:pt x="69988" y="41250"/>
                              <a:pt x="66194" y="49645"/>
                              <a:pt x="66194" y="58444"/>
                            </a:cubicBezTo>
                            <a:lnTo>
                              <a:pt x="66194" y="78948"/>
                            </a:lnTo>
                            <a:lnTo>
                              <a:pt x="47546" y="78948"/>
                            </a:lnTo>
                            <a:cubicBezTo>
                              <a:pt x="46820" y="78948"/>
                              <a:pt x="46013" y="79271"/>
                              <a:pt x="45528" y="79836"/>
                            </a:cubicBezTo>
                            <a:cubicBezTo>
                              <a:pt x="44963" y="80320"/>
                              <a:pt x="44721" y="81047"/>
                              <a:pt x="44721" y="81773"/>
                            </a:cubicBezTo>
                            <a:lnTo>
                              <a:pt x="44721" y="172991"/>
                            </a:lnTo>
                            <a:cubicBezTo>
                              <a:pt x="44721" y="174605"/>
                              <a:pt x="46013" y="175897"/>
                              <a:pt x="47546" y="175897"/>
                            </a:cubicBezTo>
                            <a:lnTo>
                              <a:pt x="154263" y="175897"/>
                            </a:lnTo>
                            <a:cubicBezTo>
                              <a:pt x="155797" y="175897"/>
                              <a:pt x="157088" y="174605"/>
                              <a:pt x="157088" y="172991"/>
                            </a:cubicBezTo>
                            <a:lnTo>
                              <a:pt x="157088" y="81935"/>
                            </a:lnTo>
                            <a:cubicBezTo>
                              <a:pt x="157169" y="81208"/>
                              <a:pt x="156846" y="80482"/>
                              <a:pt x="156281" y="79916"/>
                            </a:cubicBezTo>
                            <a:cubicBezTo>
                              <a:pt x="155797" y="79351"/>
                              <a:pt x="155070" y="79029"/>
                              <a:pt x="154263" y="79029"/>
                            </a:cubicBezTo>
                            <a:lnTo>
                              <a:pt x="135697" y="79029"/>
                            </a:lnTo>
                            <a:lnTo>
                              <a:pt x="135697" y="58848"/>
                            </a:lnTo>
                            <a:cubicBezTo>
                              <a:pt x="135616" y="50129"/>
                              <a:pt x="131983" y="41815"/>
                              <a:pt x="125606" y="35841"/>
                            </a:cubicBezTo>
                            <a:cubicBezTo>
                              <a:pt x="118987" y="29464"/>
                              <a:pt x="110188" y="25993"/>
                              <a:pt x="101066" y="25912"/>
                            </a:cubicBezTo>
                            <a:close/>
                            <a:moveTo>
                              <a:pt x="100985" y="31724"/>
                            </a:moveTo>
                            <a:cubicBezTo>
                              <a:pt x="108654" y="31644"/>
                              <a:pt x="116000" y="34550"/>
                              <a:pt x="121570" y="39797"/>
                            </a:cubicBezTo>
                            <a:cubicBezTo>
                              <a:pt x="126898" y="44721"/>
                              <a:pt x="129965" y="51663"/>
                              <a:pt x="129965" y="58848"/>
                            </a:cubicBezTo>
                            <a:lnTo>
                              <a:pt x="129965" y="79029"/>
                            </a:lnTo>
                            <a:lnTo>
                              <a:pt x="71683" y="79029"/>
                            </a:lnTo>
                            <a:lnTo>
                              <a:pt x="71763" y="58605"/>
                            </a:lnTo>
                            <a:cubicBezTo>
                              <a:pt x="71844" y="51340"/>
                              <a:pt x="74912" y="44479"/>
                              <a:pt x="80320" y="39635"/>
                            </a:cubicBezTo>
                            <a:cubicBezTo>
                              <a:pt x="85971" y="34469"/>
                              <a:pt x="93397" y="31644"/>
                              <a:pt x="100985" y="31724"/>
                            </a:cubicBezTo>
                            <a:close/>
                            <a:moveTo>
                              <a:pt x="50372" y="84760"/>
                            </a:moveTo>
                            <a:lnTo>
                              <a:pt x="151438" y="84760"/>
                            </a:lnTo>
                            <a:lnTo>
                              <a:pt x="151357" y="170085"/>
                            </a:lnTo>
                            <a:lnTo>
                              <a:pt x="50372" y="170085"/>
                            </a:lnTo>
                            <a:close/>
                            <a:moveTo>
                              <a:pt x="100985" y="102842"/>
                            </a:moveTo>
                            <a:cubicBezTo>
                              <a:pt x="92671" y="102761"/>
                              <a:pt x="85648" y="109058"/>
                              <a:pt x="84841" y="117292"/>
                            </a:cubicBezTo>
                            <a:cubicBezTo>
                              <a:pt x="84114" y="125606"/>
                              <a:pt x="89846" y="133033"/>
                              <a:pt x="97999" y="134486"/>
                            </a:cubicBezTo>
                            <a:lnTo>
                              <a:pt x="97999" y="156927"/>
                            </a:lnTo>
                            <a:lnTo>
                              <a:pt x="103811" y="156927"/>
                            </a:lnTo>
                            <a:lnTo>
                              <a:pt x="103811" y="134486"/>
                            </a:lnTo>
                            <a:cubicBezTo>
                              <a:pt x="111318" y="133113"/>
                              <a:pt x="116807" y="126494"/>
                              <a:pt x="116888" y="118825"/>
                            </a:cubicBezTo>
                            <a:cubicBezTo>
                              <a:pt x="116888" y="110026"/>
                              <a:pt x="109784" y="102923"/>
                              <a:pt x="100985" y="102842"/>
                            </a:cubicBezTo>
                            <a:close/>
                            <a:moveTo>
                              <a:pt x="100017" y="108573"/>
                            </a:moveTo>
                            <a:cubicBezTo>
                              <a:pt x="100340" y="108573"/>
                              <a:pt x="100662" y="108573"/>
                              <a:pt x="100985" y="108654"/>
                            </a:cubicBezTo>
                            <a:cubicBezTo>
                              <a:pt x="103649" y="108654"/>
                              <a:pt x="106232" y="109704"/>
                              <a:pt x="108170" y="111641"/>
                            </a:cubicBezTo>
                            <a:cubicBezTo>
                              <a:pt x="110107" y="113578"/>
                              <a:pt x="111156" y="116162"/>
                              <a:pt x="111076" y="118825"/>
                            </a:cubicBezTo>
                            <a:cubicBezTo>
                              <a:pt x="111156" y="121570"/>
                              <a:pt x="110107" y="124153"/>
                              <a:pt x="108170" y="126010"/>
                            </a:cubicBezTo>
                            <a:cubicBezTo>
                              <a:pt x="106232" y="127947"/>
                              <a:pt x="103649" y="128997"/>
                              <a:pt x="100985" y="128997"/>
                            </a:cubicBezTo>
                            <a:cubicBezTo>
                              <a:pt x="97191" y="129319"/>
                              <a:pt x="93640" y="127543"/>
                              <a:pt x="91541" y="124476"/>
                            </a:cubicBezTo>
                            <a:cubicBezTo>
                              <a:pt x="89442" y="121328"/>
                              <a:pt x="89280" y="117292"/>
                              <a:pt x="91056" y="113982"/>
                            </a:cubicBezTo>
                            <a:cubicBezTo>
                              <a:pt x="92832" y="110672"/>
                              <a:pt x="96303" y="108654"/>
                              <a:pt x="100017" y="108573"/>
                            </a:cubicBezTo>
                            <a:close/>
                          </a:path>
                        </a:pathLst>
                      </a:custGeom>
                      <a:solidFill>
                        <a:srgbClr val="00A4A6"/>
                      </a:solidFill>
                      <a:ln w="8061" cap="flat">
                        <a:noFill/>
                        <a:prstDash val="solid"/>
                        <a:miter/>
                      </a:ln>
                    </p:spPr>
                    <p:txBody>
  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GB" noProof="0" dirty="0"/>
                      </a:p>
                    </p:txBody>
                  </p:sp>
                </p:grpSp>
                <p:pic>
                  <p:nvPicPr>
                    <p:cNvPr id="88" name="Grafik 87">
                      <a:extLst>
                        <a:ext uri="{FF2B5EF4-FFF2-40B4-BE49-F238E27FC236}">
                          <a16:creationId xmlns:a16="http://schemas.microsoft.com/office/drawing/2014/main" id="{1BD4395F-352E-A272-2609-9C48ABE8544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939292" y="2797077"/>
                      <a:ext cx="1436881" cy="137230"/>
                    </a:xfrm>
                    <a:custGeom>
                      <a:avLst/>
                      <a:gdLst>
                        <a:gd name="connsiteX0" fmla="*/ 0 w 1436881"/>
                        <a:gd name="connsiteY0" fmla="*/ 0 h 137230"/>
                        <a:gd name="connsiteX1" fmla="*/ 1436882 w 1436881"/>
                        <a:gd name="connsiteY1" fmla="*/ 0 h 137230"/>
                        <a:gd name="connsiteX2" fmla="*/ 1436882 w 1436881"/>
                        <a:gd name="connsiteY2" fmla="*/ 137230 h 137230"/>
                        <a:gd name="connsiteX3" fmla="*/ 0 w 1436881"/>
                        <a:gd name="connsiteY3" fmla="*/ 137230 h 137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36881" h="137230">
                          <a:moveTo>
                            <a:pt x="0" y="0"/>
                          </a:moveTo>
                          <a:lnTo>
                            <a:pt x="1436882" y="0"/>
                          </a:lnTo>
                          <a:lnTo>
                            <a:pt x="1436882" y="137230"/>
                          </a:lnTo>
                          <a:lnTo>
                            <a:pt x="0" y="137230"/>
                          </a:lnTo>
                          <a:close/>
                        </a:path>
                      </a:pathLst>
                    </a:custGeom>
                  </p:spPr>
                </p:pic>
              </p:grpSp>
              <p:grpSp>
                <p:nvGrpSpPr>
                  <p:cNvPr id="89" name="Inhaltsplatzhalter 6">
                    <a:extLst>
                      <a:ext uri="{FF2B5EF4-FFF2-40B4-BE49-F238E27FC236}">
                        <a16:creationId xmlns:a16="http://schemas.microsoft.com/office/drawing/2014/main" id="{F9303DCE-E2B7-859A-E8E4-7378EB4FFBE2}"/>
                      </a:ext>
                    </a:extLst>
                  </p:cNvPr>
                  <p:cNvGrpSpPr/>
                  <p:nvPr/>
                </p:nvGrpSpPr>
                <p:grpSpPr>
                  <a:xfrm>
                    <a:off x="2453002" y="5327766"/>
                    <a:ext cx="3753652" cy="1049408"/>
                    <a:chOff x="2453002" y="5327766"/>
                    <a:chExt cx="3753652" cy="1049408"/>
                  </a:xfrm>
                  <a:solidFill>
                    <a:srgbClr val="EFF0F3"/>
                  </a:solidFill>
                </p:grpSpPr>
                <p:sp>
                  <p:nvSpPr>
                    <p:cNvPr id="90" name="Freihandform: Form 89">
                      <a:extLst>
                        <a:ext uri="{FF2B5EF4-FFF2-40B4-BE49-F238E27FC236}">
                          <a16:creationId xmlns:a16="http://schemas.microsoft.com/office/drawing/2014/main" id="{1CD2934B-1C7F-2846-7274-8EAB65EE0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53002" y="5327766"/>
                      <a:ext cx="3753652" cy="1049408"/>
                    </a:xfrm>
                    <a:custGeom>
                      <a:avLst/>
                      <a:gdLst>
                        <a:gd name="connsiteX0" fmla="*/ 0 w 3753652"/>
                        <a:gd name="connsiteY0" fmla="*/ 0 h 1049408"/>
                        <a:gd name="connsiteX1" fmla="*/ 3753652 w 3753652"/>
                        <a:gd name="connsiteY1" fmla="*/ 0 h 1049408"/>
                        <a:gd name="connsiteX2" fmla="*/ 3753652 w 3753652"/>
                        <a:gd name="connsiteY2" fmla="*/ 1049408 h 1049408"/>
                        <a:gd name="connsiteX3" fmla="*/ 0 w 3753652"/>
                        <a:gd name="connsiteY3" fmla="*/ 1049408 h 1049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753652" h="1049408">
                          <a:moveTo>
                            <a:pt x="0" y="0"/>
                          </a:moveTo>
                          <a:lnTo>
                            <a:pt x="3753652" y="0"/>
                          </a:lnTo>
                          <a:lnTo>
                            <a:pt x="3753652" y="1049408"/>
                          </a:lnTo>
                          <a:lnTo>
                            <a:pt x="0" y="1049408"/>
                          </a:lnTo>
                          <a:close/>
                        </a:path>
                      </a:pathLst>
                    </a:custGeom>
                    <a:solidFill>
                      <a:srgbClr val="EFF0F3"/>
                    </a:solidFill>
                    <a:ln w="8061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pic>
                  <p:nvPicPr>
                    <p:cNvPr id="91" name="Grafik 90">
                      <a:extLst>
                        <a:ext uri="{FF2B5EF4-FFF2-40B4-BE49-F238E27FC236}">
                          <a16:creationId xmlns:a16="http://schemas.microsoft.com/office/drawing/2014/main" id="{E6508B84-A988-B3A3-19AE-EE2275E6811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461074" y="5388308"/>
                      <a:ext cx="3737507" cy="137230"/>
                    </a:xfrm>
                    <a:custGeom>
                      <a:avLst/>
                      <a:gdLst>
                        <a:gd name="connsiteX0" fmla="*/ 0 w 3737507"/>
                        <a:gd name="connsiteY0" fmla="*/ 0 h 137230"/>
                        <a:gd name="connsiteX1" fmla="*/ 3737507 w 3737507"/>
                        <a:gd name="connsiteY1" fmla="*/ 0 h 137230"/>
                        <a:gd name="connsiteX2" fmla="*/ 3737507 w 3737507"/>
                        <a:gd name="connsiteY2" fmla="*/ 137230 h 137230"/>
                        <a:gd name="connsiteX3" fmla="*/ 0 w 3737507"/>
                        <a:gd name="connsiteY3" fmla="*/ 137230 h 137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737507" h="137230">
                          <a:moveTo>
                            <a:pt x="0" y="0"/>
                          </a:moveTo>
                          <a:lnTo>
                            <a:pt x="3737507" y="0"/>
                          </a:lnTo>
                          <a:lnTo>
                            <a:pt x="3737507" y="137230"/>
                          </a:lnTo>
                          <a:lnTo>
                            <a:pt x="0" y="137230"/>
                          </a:lnTo>
                          <a:close/>
                        </a:path>
                      </a:pathLst>
                    </a:custGeom>
                  </p:spPr>
                </p:pic>
              </p:grpSp>
              <p:grpSp>
                <p:nvGrpSpPr>
                  <p:cNvPr id="92" name="Inhaltsplatzhalter 6">
                    <a:extLst>
                      <a:ext uri="{FF2B5EF4-FFF2-40B4-BE49-F238E27FC236}">
                        <a16:creationId xmlns:a16="http://schemas.microsoft.com/office/drawing/2014/main" id="{D01FDFE1-6BC2-871E-0FF4-DBB920EA036E}"/>
                      </a:ext>
                    </a:extLst>
                  </p:cNvPr>
                  <p:cNvGrpSpPr/>
                  <p:nvPr/>
                </p:nvGrpSpPr>
                <p:grpSpPr>
                  <a:xfrm>
                    <a:off x="3861630" y="5537647"/>
                    <a:ext cx="629644" cy="629644"/>
                    <a:chOff x="3861630" y="5537647"/>
                    <a:chExt cx="629644" cy="629644"/>
                  </a:xfrm>
                </p:grpSpPr>
                <p:sp>
                  <p:nvSpPr>
                    <p:cNvPr id="93" name="Freihandform: Form 92">
                      <a:extLst>
                        <a:ext uri="{FF2B5EF4-FFF2-40B4-BE49-F238E27FC236}">
                          <a16:creationId xmlns:a16="http://schemas.microsoft.com/office/drawing/2014/main" id="{F24FEE50-BAF8-D2F9-AEA5-1F2D177EA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1630" y="5537647"/>
                      <a:ext cx="629644" cy="629644"/>
                    </a:xfrm>
                    <a:custGeom>
                      <a:avLst/>
                      <a:gdLst>
                        <a:gd name="connsiteX0" fmla="*/ 0 w 629644"/>
                        <a:gd name="connsiteY0" fmla="*/ 0 h 629644"/>
                        <a:gd name="connsiteX1" fmla="*/ 629645 w 629644"/>
                        <a:gd name="connsiteY1" fmla="*/ 0 h 629644"/>
                        <a:gd name="connsiteX2" fmla="*/ 629645 w 629644"/>
                        <a:gd name="connsiteY2" fmla="*/ 629645 h 629644"/>
                        <a:gd name="connsiteX3" fmla="*/ 0 w 629644"/>
                        <a:gd name="connsiteY3" fmla="*/ 629645 h 6296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629644" h="629644">
                          <a:moveTo>
                            <a:pt x="0" y="0"/>
                          </a:moveTo>
                          <a:lnTo>
                            <a:pt x="629645" y="0"/>
                          </a:lnTo>
                          <a:lnTo>
                            <a:pt x="629645" y="629645"/>
                          </a:lnTo>
                          <a:lnTo>
                            <a:pt x="0" y="629645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94" name="Freihandform: Form 93">
                      <a:extLst>
                        <a:ext uri="{FF2B5EF4-FFF2-40B4-BE49-F238E27FC236}">
                          <a16:creationId xmlns:a16="http://schemas.microsoft.com/office/drawing/2014/main" id="{DD99B6BC-2AB6-1C11-834E-5E187281A4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1630" y="5538454"/>
                      <a:ext cx="629644" cy="628030"/>
                    </a:xfrm>
                    <a:custGeom>
                      <a:avLst/>
                      <a:gdLst>
                        <a:gd name="connsiteX0" fmla="*/ 275268 w 629644"/>
                        <a:gd name="connsiteY0" fmla="*/ 334600 h 628030"/>
                        <a:gd name="connsiteX1" fmla="*/ 262433 w 629644"/>
                        <a:gd name="connsiteY1" fmla="*/ 333066 h 628030"/>
                        <a:gd name="connsiteX2" fmla="*/ 248871 w 629644"/>
                        <a:gd name="connsiteY2" fmla="*/ 329192 h 628030"/>
                        <a:gd name="connsiteX3" fmla="*/ 248871 w 629644"/>
                        <a:gd name="connsiteY3" fmla="*/ 346224 h 628030"/>
                        <a:gd name="connsiteX4" fmla="*/ 261626 w 629644"/>
                        <a:gd name="connsiteY4" fmla="*/ 350987 h 628030"/>
                        <a:gd name="connsiteX5" fmla="*/ 276882 w 629644"/>
                        <a:gd name="connsiteY5" fmla="*/ 352763 h 628030"/>
                        <a:gd name="connsiteX6" fmla="*/ 304409 w 629644"/>
                        <a:gd name="connsiteY6" fmla="*/ 343722 h 628030"/>
                        <a:gd name="connsiteX7" fmla="*/ 314419 w 629644"/>
                        <a:gd name="connsiteY7" fmla="*/ 319343 h 628030"/>
                        <a:gd name="connsiteX8" fmla="*/ 312078 w 629644"/>
                        <a:gd name="connsiteY8" fmla="*/ 305781 h 628030"/>
                        <a:gd name="connsiteX9" fmla="*/ 304813 w 629644"/>
                        <a:gd name="connsiteY9" fmla="*/ 295610 h 628030"/>
                        <a:gd name="connsiteX10" fmla="*/ 291332 w 629644"/>
                        <a:gd name="connsiteY10" fmla="*/ 286489 h 628030"/>
                        <a:gd name="connsiteX11" fmla="*/ 282614 w 629644"/>
                        <a:gd name="connsiteY11" fmla="*/ 281807 h 628030"/>
                        <a:gd name="connsiteX12" fmla="*/ 272927 w 629644"/>
                        <a:gd name="connsiteY12" fmla="*/ 274703 h 628030"/>
                        <a:gd name="connsiteX13" fmla="*/ 270424 w 629644"/>
                        <a:gd name="connsiteY13" fmla="*/ 266388 h 628030"/>
                        <a:gd name="connsiteX14" fmla="*/ 274380 w 629644"/>
                        <a:gd name="connsiteY14" fmla="*/ 256944 h 628030"/>
                        <a:gd name="connsiteX15" fmla="*/ 285035 w 629644"/>
                        <a:gd name="connsiteY15" fmla="*/ 253553 h 628030"/>
                        <a:gd name="connsiteX16" fmla="*/ 308284 w 629644"/>
                        <a:gd name="connsiteY16" fmla="*/ 258477 h 628030"/>
                        <a:gd name="connsiteX17" fmla="*/ 308284 w 629644"/>
                        <a:gd name="connsiteY17" fmla="*/ 241203 h 628030"/>
                        <a:gd name="connsiteX18" fmla="*/ 282775 w 629644"/>
                        <a:gd name="connsiteY18" fmla="*/ 235391 h 628030"/>
                        <a:gd name="connsiteX19" fmla="*/ 264693 w 629644"/>
                        <a:gd name="connsiteY19" fmla="*/ 239346 h 628030"/>
                        <a:gd name="connsiteX20" fmla="*/ 252262 w 629644"/>
                        <a:gd name="connsiteY20" fmla="*/ 250728 h 628030"/>
                        <a:gd name="connsiteX21" fmla="*/ 247660 w 629644"/>
                        <a:gd name="connsiteY21" fmla="*/ 268003 h 628030"/>
                        <a:gd name="connsiteX22" fmla="*/ 252907 w 629644"/>
                        <a:gd name="connsiteY22" fmla="*/ 286166 h 628030"/>
                        <a:gd name="connsiteX23" fmla="*/ 270101 w 629644"/>
                        <a:gd name="connsiteY23" fmla="*/ 300131 h 628030"/>
                        <a:gd name="connsiteX24" fmla="*/ 278900 w 629644"/>
                        <a:gd name="connsiteY24" fmla="*/ 304894 h 628030"/>
                        <a:gd name="connsiteX25" fmla="*/ 288345 w 629644"/>
                        <a:gd name="connsiteY25" fmla="*/ 311917 h 628030"/>
                        <a:gd name="connsiteX26" fmla="*/ 291170 w 629644"/>
                        <a:gd name="connsiteY26" fmla="*/ 320473 h 628030"/>
                        <a:gd name="connsiteX27" fmla="*/ 287134 w 629644"/>
                        <a:gd name="connsiteY27" fmla="*/ 330887 h 628030"/>
                        <a:gd name="connsiteX28" fmla="*/ 275268 w 629644"/>
                        <a:gd name="connsiteY28" fmla="*/ 334600 h 628030"/>
                        <a:gd name="connsiteX29" fmla="*/ 211335 w 629644"/>
                        <a:gd name="connsiteY29" fmla="*/ 292382 h 628030"/>
                        <a:gd name="connsiteX30" fmla="*/ 206249 w 629644"/>
                        <a:gd name="connsiteY30" fmla="*/ 264209 h 628030"/>
                        <a:gd name="connsiteX31" fmla="*/ 190266 w 629644"/>
                        <a:gd name="connsiteY31" fmla="*/ 255168 h 628030"/>
                        <a:gd name="connsiteX32" fmla="*/ 180821 w 629644"/>
                        <a:gd name="connsiteY32" fmla="*/ 255168 h 628030"/>
                        <a:gd name="connsiteX33" fmla="*/ 180821 w 629644"/>
                        <a:gd name="connsiteY33" fmla="*/ 332985 h 628030"/>
                        <a:gd name="connsiteX34" fmla="*/ 190346 w 629644"/>
                        <a:gd name="connsiteY34" fmla="*/ 332985 h 628030"/>
                        <a:gd name="connsiteX35" fmla="*/ 206168 w 629644"/>
                        <a:gd name="connsiteY35" fmla="*/ 323783 h 628030"/>
                        <a:gd name="connsiteX36" fmla="*/ 211335 w 629644"/>
                        <a:gd name="connsiteY36" fmla="*/ 295610 h 628030"/>
                        <a:gd name="connsiteX37" fmla="*/ 223847 w 629644"/>
                        <a:gd name="connsiteY37" fmla="*/ 252100 h 628030"/>
                        <a:gd name="connsiteX38" fmla="*/ 234664 w 629644"/>
                        <a:gd name="connsiteY38" fmla="*/ 293996 h 628030"/>
                        <a:gd name="connsiteX39" fmla="*/ 224008 w 629644"/>
                        <a:gd name="connsiteY39" fmla="*/ 336053 h 628030"/>
                        <a:gd name="connsiteX40" fmla="*/ 192849 w 629644"/>
                        <a:gd name="connsiteY40" fmla="*/ 350341 h 628030"/>
                        <a:gd name="connsiteX41" fmla="*/ 158057 w 629644"/>
                        <a:gd name="connsiteY41" fmla="*/ 350341 h 628030"/>
                        <a:gd name="connsiteX42" fmla="*/ 158057 w 629644"/>
                        <a:gd name="connsiteY42" fmla="*/ 237812 h 628030"/>
                        <a:gd name="connsiteX43" fmla="*/ 192042 w 629644"/>
                        <a:gd name="connsiteY43" fmla="*/ 237812 h 628030"/>
                        <a:gd name="connsiteX44" fmla="*/ 223847 w 629644"/>
                        <a:gd name="connsiteY44" fmla="*/ 252100 h 628030"/>
                        <a:gd name="connsiteX45" fmla="*/ 117372 w 629644"/>
                        <a:gd name="connsiteY45" fmla="*/ 273169 h 628030"/>
                        <a:gd name="connsiteX46" fmla="*/ 113982 w 629644"/>
                        <a:gd name="connsiteY46" fmla="*/ 259446 h 628030"/>
                        <a:gd name="connsiteX47" fmla="*/ 104376 w 629644"/>
                        <a:gd name="connsiteY47" fmla="*/ 254684 h 628030"/>
                        <a:gd name="connsiteX48" fmla="*/ 93801 w 629644"/>
                        <a:gd name="connsiteY48" fmla="*/ 254684 h 628030"/>
                        <a:gd name="connsiteX49" fmla="*/ 93801 w 629644"/>
                        <a:gd name="connsiteY49" fmla="*/ 291736 h 628030"/>
                        <a:gd name="connsiteX50" fmla="*/ 104376 w 629644"/>
                        <a:gd name="connsiteY50" fmla="*/ 291736 h 628030"/>
                        <a:gd name="connsiteX51" fmla="*/ 113982 w 629644"/>
                        <a:gd name="connsiteY51" fmla="*/ 287054 h 628030"/>
                        <a:gd name="connsiteX52" fmla="*/ 117372 w 629644"/>
                        <a:gd name="connsiteY52" fmla="*/ 273169 h 628030"/>
                        <a:gd name="connsiteX53" fmla="*/ 122861 w 629644"/>
                        <a:gd name="connsiteY53" fmla="*/ 305216 h 628030"/>
                        <a:gd name="connsiteX54" fmla="*/ 145545 w 629644"/>
                        <a:gd name="connsiteY54" fmla="*/ 350341 h 628030"/>
                        <a:gd name="connsiteX55" fmla="*/ 122216 w 629644"/>
                        <a:gd name="connsiteY55" fmla="*/ 350341 h 628030"/>
                        <a:gd name="connsiteX56" fmla="*/ 102600 w 629644"/>
                        <a:gd name="connsiteY56" fmla="*/ 308607 h 628030"/>
                        <a:gd name="connsiteX57" fmla="*/ 93801 w 629644"/>
                        <a:gd name="connsiteY57" fmla="*/ 308607 h 628030"/>
                        <a:gd name="connsiteX58" fmla="*/ 93801 w 629644"/>
                        <a:gd name="connsiteY58" fmla="*/ 350341 h 628030"/>
                        <a:gd name="connsiteX59" fmla="*/ 71602 w 629644"/>
                        <a:gd name="connsiteY59" fmla="*/ 350341 h 628030"/>
                        <a:gd name="connsiteX60" fmla="*/ 71602 w 629644"/>
                        <a:gd name="connsiteY60" fmla="*/ 237812 h 628030"/>
                        <a:gd name="connsiteX61" fmla="*/ 107120 w 629644"/>
                        <a:gd name="connsiteY61" fmla="*/ 237812 h 628030"/>
                        <a:gd name="connsiteX62" fmla="*/ 130853 w 629644"/>
                        <a:gd name="connsiteY62" fmla="*/ 247338 h 628030"/>
                        <a:gd name="connsiteX63" fmla="*/ 139733 w 629644"/>
                        <a:gd name="connsiteY63" fmla="*/ 273169 h 628030"/>
                        <a:gd name="connsiteX64" fmla="*/ 135374 w 629644"/>
                        <a:gd name="connsiteY64" fmla="*/ 292866 h 628030"/>
                        <a:gd name="connsiteX65" fmla="*/ 122861 w 629644"/>
                        <a:gd name="connsiteY65" fmla="*/ 305216 h 628030"/>
                        <a:gd name="connsiteX66" fmla="*/ 566519 w 629644"/>
                        <a:gd name="connsiteY66" fmla="*/ 188006 h 628030"/>
                        <a:gd name="connsiteX67" fmla="*/ 566519 w 629644"/>
                        <a:gd name="connsiteY67" fmla="*/ 127060 h 628030"/>
                        <a:gd name="connsiteX68" fmla="*/ 561595 w 629644"/>
                        <a:gd name="connsiteY68" fmla="*/ 109058 h 628030"/>
                        <a:gd name="connsiteX69" fmla="*/ 547226 w 629644"/>
                        <a:gd name="connsiteY69" fmla="*/ 102923 h 628030"/>
                        <a:gd name="connsiteX70" fmla="*/ 522363 w 629644"/>
                        <a:gd name="connsiteY70" fmla="*/ 112449 h 628030"/>
                        <a:gd name="connsiteX71" fmla="*/ 520587 w 629644"/>
                        <a:gd name="connsiteY71" fmla="*/ 105022 h 628030"/>
                        <a:gd name="connsiteX72" fmla="*/ 502424 w 629644"/>
                        <a:gd name="connsiteY72" fmla="*/ 105022 h 628030"/>
                        <a:gd name="connsiteX73" fmla="*/ 502424 w 629644"/>
                        <a:gd name="connsiteY73" fmla="*/ 188006 h 628030"/>
                        <a:gd name="connsiteX74" fmla="*/ 524623 w 629644"/>
                        <a:gd name="connsiteY74" fmla="*/ 188006 h 628030"/>
                        <a:gd name="connsiteX75" fmla="*/ 524623 w 629644"/>
                        <a:gd name="connsiteY75" fmla="*/ 123669 h 628030"/>
                        <a:gd name="connsiteX76" fmla="*/ 535682 w 629644"/>
                        <a:gd name="connsiteY76" fmla="*/ 119794 h 628030"/>
                        <a:gd name="connsiteX77" fmla="*/ 542383 w 629644"/>
                        <a:gd name="connsiteY77" fmla="*/ 123023 h 628030"/>
                        <a:gd name="connsiteX78" fmla="*/ 544320 w 629644"/>
                        <a:gd name="connsiteY78" fmla="*/ 133437 h 628030"/>
                        <a:gd name="connsiteX79" fmla="*/ 544320 w 629644"/>
                        <a:gd name="connsiteY79" fmla="*/ 188006 h 628030"/>
                        <a:gd name="connsiteX80" fmla="*/ 464565 w 629644"/>
                        <a:gd name="connsiteY80" fmla="*/ 146595 h 628030"/>
                        <a:gd name="connsiteX81" fmla="*/ 461901 w 629644"/>
                        <a:gd name="connsiteY81" fmla="*/ 126252 h 628030"/>
                        <a:gd name="connsiteX82" fmla="*/ 453264 w 629644"/>
                        <a:gd name="connsiteY82" fmla="*/ 119794 h 628030"/>
                        <a:gd name="connsiteX83" fmla="*/ 444545 w 629644"/>
                        <a:gd name="connsiteY83" fmla="*/ 126252 h 628030"/>
                        <a:gd name="connsiteX84" fmla="*/ 441881 w 629644"/>
                        <a:gd name="connsiteY84" fmla="*/ 146595 h 628030"/>
                        <a:gd name="connsiteX85" fmla="*/ 444545 w 629644"/>
                        <a:gd name="connsiteY85" fmla="*/ 166775 h 628030"/>
                        <a:gd name="connsiteX86" fmla="*/ 453264 w 629644"/>
                        <a:gd name="connsiteY86" fmla="*/ 173233 h 628030"/>
                        <a:gd name="connsiteX87" fmla="*/ 461901 w 629644"/>
                        <a:gd name="connsiteY87" fmla="*/ 166775 h 628030"/>
                        <a:gd name="connsiteX88" fmla="*/ 464565 w 629644"/>
                        <a:gd name="connsiteY88" fmla="*/ 146595 h 628030"/>
                        <a:gd name="connsiteX89" fmla="*/ 478046 w 629644"/>
                        <a:gd name="connsiteY89" fmla="*/ 114305 h 628030"/>
                        <a:gd name="connsiteX90" fmla="*/ 486845 w 629644"/>
                        <a:gd name="connsiteY90" fmla="*/ 146595 h 628030"/>
                        <a:gd name="connsiteX91" fmla="*/ 478046 w 629644"/>
                        <a:gd name="connsiteY91" fmla="*/ 178722 h 628030"/>
                        <a:gd name="connsiteX92" fmla="*/ 453264 w 629644"/>
                        <a:gd name="connsiteY92" fmla="*/ 190105 h 628030"/>
                        <a:gd name="connsiteX93" fmla="*/ 428401 w 629644"/>
                        <a:gd name="connsiteY93" fmla="*/ 178722 h 628030"/>
                        <a:gd name="connsiteX94" fmla="*/ 419602 w 629644"/>
                        <a:gd name="connsiteY94" fmla="*/ 146595 h 628030"/>
                        <a:gd name="connsiteX95" fmla="*/ 428401 w 629644"/>
                        <a:gd name="connsiteY95" fmla="*/ 114305 h 628030"/>
                        <a:gd name="connsiteX96" fmla="*/ 453264 w 629644"/>
                        <a:gd name="connsiteY96" fmla="*/ 102923 h 628030"/>
                        <a:gd name="connsiteX97" fmla="*/ 478046 w 629644"/>
                        <a:gd name="connsiteY97" fmla="*/ 114305 h 628030"/>
                        <a:gd name="connsiteX98" fmla="*/ 351955 w 629644"/>
                        <a:gd name="connsiteY98" fmla="*/ 188006 h 628030"/>
                        <a:gd name="connsiteX99" fmla="*/ 409592 w 629644"/>
                        <a:gd name="connsiteY99" fmla="*/ 188006 h 628030"/>
                        <a:gd name="connsiteX100" fmla="*/ 409592 w 629644"/>
                        <a:gd name="connsiteY100" fmla="*/ 170892 h 628030"/>
                        <a:gd name="connsiteX101" fmla="*/ 375284 w 629644"/>
                        <a:gd name="connsiteY101" fmla="*/ 170892 h 628030"/>
                        <a:gd name="connsiteX102" fmla="*/ 408946 w 629644"/>
                        <a:gd name="connsiteY102" fmla="*/ 120763 h 628030"/>
                        <a:gd name="connsiteX103" fmla="*/ 408946 w 629644"/>
                        <a:gd name="connsiteY103" fmla="*/ 105022 h 628030"/>
                        <a:gd name="connsiteX104" fmla="*/ 353247 w 629644"/>
                        <a:gd name="connsiteY104" fmla="*/ 105022 h 628030"/>
                        <a:gd name="connsiteX105" fmla="*/ 353247 w 629644"/>
                        <a:gd name="connsiteY105" fmla="*/ 122054 h 628030"/>
                        <a:gd name="connsiteX106" fmla="*/ 385536 w 629644"/>
                        <a:gd name="connsiteY106" fmla="*/ 122054 h 628030"/>
                        <a:gd name="connsiteX107" fmla="*/ 351955 w 629644"/>
                        <a:gd name="connsiteY107" fmla="*/ 172184 h 628030"/>
                        <a:gd name="connsiteX108" fmla="*/ 318132 w 629644"/>
                        <a:gd name="connsiteY108" fmla="*/ 169278 h 628030"/>
                        <a:gd name="connsiteX109" fmla="*/ 318132 w 629644"/>
                        <a:gd name="connsiteY109" fmla="*/ 153375 h 628030"/>
                        <a:gd name="connsiteX110" fmla="*/ 309737 w 629644"/>
                        <a:gd name="connsiteY110" fmla="*/ 152245 h 628030"/>
                        <a:gd name="connsiteX111" fmla="*/ 302472 w 629644"/>
                        <a:gd name="connsiteY111" fmla="*/ 155232 h 628030"/>
                        <a:gd name="connsiteX112" fmla="*/ 299969 w 629644"/>
                        <a:gd name="connsiteY112" fmla="*/ 163950 h 628030"/>
                        <a:gd name="connsiteX113" fmla="*/ 301987 w 629644"/>
                        <a:gd name="connsiteY113" fmla="*/ 171619 h 628030"/>
                        <a:gd name="connsiteX114" fmla="*/ 307477 w 629644"/>
                        <a:gd name="connsiteY114" fmla="*/ 174444 h 628030"/>
                        <a:gd name="connsiteX115" fmla="*/ 318132 w 629644"/>
                        <a:gd name="connsiteY115" fmla="*/ 169278 h 628030"/>
                        <a:gd name="connsiteX116" fmla="*/ 311513 w 629644"/>
                        <a:gd name="connsiteY116" fmla="*/ 187441 h 628030"/>
                        <a:gd name="connsiteX117" fmla="*/ 300938 w 629644"/>
                        <a:gd name="connsiteY117" fmla="*/ 190105 h 628030"/>
                        <a:gd name="connsiteX118" fmla="*/ 285035 w 629644"/>
                        <a:gd name="connsiteY118" fmla="*/ 183485 h 628030"/>
                        <a:gd name="connsiteX119" fmla="*/ 279142 w 629644"/>
                        <a:gd name="connsiteY119" fmla="*/ 165403 h 628030"/>
                        <a:gd name="connsiteX120" fmla="*/ 286327 w 629644"/>
                        <a:gd name="connsiteY120" fmla="*/ 146191 h 628030"/>
                        <a:gd name="connsiteX121" fmla="*/ 305620 w 629644"/>
                        <a:gd name="connsiteY121" fmla="*/ 139087 h 628030"/>
                        <a:gd name="connsiteX122" fmla="*/ 318132 w 629644"/>
                        <a:gd name="connsiteY122" fmla="*/ 141025 h 628030"/>
                        <a:gd name="connsiteX123" fmla="*/ 318132 w 629644"/>
                        <a:gd name="connsiteY123" fmla="*/ 133598 h 628030"/>
                        <a:gd name="connsiteX124" fmla="*/ 315953 w 629644"/>
                        <a:gd name="connsiteY124" fmla="*/ 122135 h 628030"/>
                        <a:gd name="connsiteX125" fmla="*/ 307800 w 629644"/>
                        <a:gd name="connsiteY125" fmla="*/ 119148 h 628030"/>
                        <a:gd name="connsiteX126" fmla="*/ 283905 w 629644"/>
                        <a:gd name="connsiteY126" fmla="*/ 124315 h 628030"/>
                        <a:gd name="connsiteX127" fmla="*/ 283905 w 629644"/>
                        <a:gd name="connsiteY127" fmla="*/ 109542 h 628030"/>
                        <a:gd name="connsiteX128" fmla="*/ 296256 w 629644"/>
                        <a:gd name="connsiteY128" fmla="*/ 104699 h 628030"/>
                        <a:gd name="connsiteX129" fmla="*/ 311836 w 629644"/>
                        <a:gd name="connsiteY129" fmla="*/ 102923 h 628030"/>
                        <a:gd name="connsiteX130" fmla="*/ 332259 w 629644"/>
                        <a:gd name="connsiteY130" fmla="*/ 109300 h 628030"/>
                        <a:gd name="connsiteX131" fmla="*/ 338636 w 629644"/>
                        <a:gd name="connsiteY131" fmla="*/ 129885 h 628030"/>
                        <a:gd name="connsiteX132" fmla="*/ 338636 w 629644"/>
                        <a:gd name="connsiteY132" fmla="*/ 188006 h 628030"/>
                        <a:gd name="connsiteX133" fmla="*/ 321442 w 629644"/>
                        <a:gd name="connsiteY133" fmla="*/ 188006 h 628030"/>
                        <a:gd name="connsiteX134" fmla="*/ 319424 w 629644"/>
                        <a:gd name="connsiteY134" fmla="*/ 180499 h 628030"/>
                        <a:gd name="connsiteX135" fmla="*/ 311513 w 629644"/>
                        <a:gd name="connsiteY135" fmla="*/ 187441 h 628030"/>
                        <a:gd name="connsiteX136" fmla="*/ 263401 w 629644"/>
                        <a:gd name="connsiteY136" fmla="*/ 188006 h 628030"/>
                        <a:gd name="connsiteX137" fmla="*/ 263401 w 629644"/>
                        <a:gd name="connsiteY137" fmla="*/ 127060 h 628030"/>
                        <a:gd name="connsiteX138" fmla="*/ 258558 w 629644"/>
                        <a:gd name="connsiteY138" fmla="*/ 109139 h 628030"/>
                        <a:gd name="connsiteX139" fmla="*/ 244593 w 629644"/>
                        <a:gd name="connsiteY139" fmla="*/ 102923 h 628030"/>
                        <a:gd name="connsiteX140" fmla="*/ 219972 w 629644"/>
                        <a:gd name="connsiteY140" fmla="*/ 112771 h 628030"/>
                        <a:gd name="connsiteX141" fmla="*/ 203747 w 629644"/>
                        <a:gd name="connsiteY141" fmla="*/ 102923 h 628030"/>
                        <a:gd name="connsiteX142" fmla="*/ 179368 w 629644"/>
                        <a:gd name="connsiteY142" fmla="*/ 112449 h 628030"/>
                        <a:gd name="connsiteX143" fmla="*/ 177592 w 629644"/>
                        <a:gd name="connsiteY143" fmla="*/ 105022 h 628030"/>
                        <a:gd name="connsiteX144" fmla="*/ 159349 w 629644"/>
                        <a:gd name="connsiteY144" fmla="*/ 105022 h 628030"/>
                        <a:gd name="connsiteX145" fmla="*/ 159349 w 629644"/>
                        <a:gd name="connsiteY145" fmla="*/ 188006 h 628030"/>
                        <a:gd name="connsiteX146" fmla="*/ 181628 w 629644"/>
                        <a:gd name="connsiteY146" fmla="*/ 188006 h 628030"/>
                        <a:gd name="connsiteX147" fmla="*/ 181628 w 629644"/>
                        <a:gd name="connsiteY147" fmla="*/ 123669 h 628030"/>
                        <a:gd name="connsiteX148" fmla="*/ 192122 w 629644"/>
                        <a:gd name="connsiteY148" fmla="*/ 119794 h 628030"/>
                        <a:gd name="connsiteX149" fmla="*/ 198419 w 629644"/>
                        <a:gd name="connsiteY149" fmla="*/ 123023 h 628030"/>
                        <a:gd name="connsiteX150" fmla="*/ 200275 w 629644"/>
                        <a:gd name="connsiteY150" fmla="*/ 133275 h 628030"/>
                        <a:gd name="connsiteX151" fmla="*/ 200275 w 629644"/>
                        <a:gd name="connsiteY151" fmla="*/ 188006 h 628030"/>
                        <a:gd name="connsiteX152" fmla="*/ 222555 w 629644"/>
                        <a:gd name="connsiteY152" fmla="*/ 188006 h 628030"/>
                        <a:gd name="connsiteX153" fmla="*/ 222555 w 629644"/>
                        <a:gd name="connsiteY153" fmla="*/ 127382 h 628030"/>
                        <a:gd name="connsiteX154" fmla="*/ 222555 w 629644"/>
                        <a:gd name="connsiteY154" fmla="*/ 125445 h 628030"/>
                        <a:gd name="connsiteX155" fmla="*/ 222394 w 629644"/>
                        <a:gd name="connsiteY155" fmla="*/ 123669 h 628030"/>
                        <a:gd name="connsiteX156" fmla="*/ 233049 w 629644"/>
                        <a:gd name="connsiteY156" fmla="*/ 119794 h 628030"/>
                        <a:gd name="connsiteX157" fmla="*/ 239346 w 629644"/>
                        <a:gd name="connsiteY157" fmla="*/ 123023 h 628030"/>
                        <a:gd name="connsiteX158" fmla="*/ 241202 w 629644"/>
                        <a:gd name="connsiteY158" fmla="*/ 133275 h 628030"/>
                        <a:gd name="connsiteX159" fmla="*/ 241202 w 629644"/>
                        <a:gd name="connsiteY159" fmla="*/ 188006 h 628030"/>
                        <a:gd name="connsiteX160" fmla="*/ 114628 w 629644"/>
                        <a:gd name="connsiteY160" fmla="*/ 144980 h 628030"/>
                        <a:gd name="connsiteX161" fmla="*/ 104376 w 629644"/>
                        <a:gd name="connsiteY161" fmla="*/ 98322 h 628030"/>
                        <a:gd name="connsiteX162" fmla="*/ 94447 w 629644"/>
                        <a:gd name="connsiteY162" fmla="*/ 144980 h 628030"/>
                        <a:gd name="connsiteX163" fmla="*/ 148855 w 629644"/>
                        <a:gd name="connsiteY163" fmla="*/ 188006 h 628030"/>
                        <a:gd name="connsiteX164" fmla="*/ 123830 w 629644"/>
                        <a:gd name="connsiteY164" fmla="*/ 188006 h 628030"/>
                        <a:gd name="connsiteX165" fmla="*/ 118018 w 629644"/>
                        <a:gd name="connsiteY165" fmla="*/ 161206 h 628030"/>
                        <a:gd name="connsiteX166" fmla="*/ 91056 w 629644"/>
                        <a:gd name="connsiteY166" fmla="*/ 161206 h 628030"/>
                        <a:gd name="connsiteX167" fmla="*/ 85325 w 629644"/>
                        <a:gd name="connsiteY167" fmla="*/ 188006 h 628030"/>
                        <a:gd name="connsiteX168" fmla="*/ 61511 w 629644"/>
                        <a:gd name="connsiteY168" fmla="*/ 188006 h 628030"/>
                        <a:gd name="connsiteX169" fmla="*/ 92671 w 629644"/>
                        <a:gd name="connsiteY169" fmla="*/ 75477 h 628030"/>
                        <a:gd name="connsiteX170" fmla="*/ 117857 w 629644"/>
                        <a:gd name="connsiteY170" fmla="*/ 75477 h 628030"/>
                        <a:gd name="connsiteX171" fmla="*/ 600988 w 629644"/>
                        <a:gd name="connsiteY171" fmla="*/ 400713 h 628030"/>
                        <a:gd name="connsiteX172" fmla="*/ 600988 w 629644"/>
                        <a:gd name="connsiteY172" fmla="*/ 350180 h 628030"/>
                        <a:gd name="connsiteX173" fmla="*/ 501375 w 629644"/>
                        <a:gd name="connsiteY173" fmla="*/ 370603 h 628030"/>
                        <a:gd name="connsiteX174" fmla="*/ 401681 w 629644"/>
                        <a:gd name="connsiteY174" fmla="*/ 350180 h 628030"/>
                        <a:gd name="connsiteX175" fmla="*/ 401681 w 629644"/>
                        <a:gd name="connsiteY175" fmla="*/ 400713 h 628030"/>
                        <a:gd name="connsiteX176" fmla="*/ 501375 w 629644"/>
                        <a:gd name="connsiteY176" fmla="*/ 430822 h 628030"/>
                        <a:gd name="connsiteX177" fmla="*/ 600988 w 629644"/>
                        <a:gd name="connsiteY177" fmla="*/ 400713 h 628030"/>
                        <a:gd name="connsiteX178" fmla="*/ 600988 w 629644"/>
                        <a:gd name="connsiteY178" fmla="*/ 487975 h 628030"/>
                        <a:gd name="connsiteX179" fmla="*/ 600988 w 629644"/>
                        <a:gd name="connsiteY179" fmla="*/ 438976 h 628030"/>
                        <a:gd name="connsiteX180" fmla="*/ 501375 w 629644"/>
                        <a:gd name="connsiteY180" fmla="*/ 459480 h 628030"/>
                        <a:gd name="connsiteX181" fmla="*/ 401681 w 629644"/>
                        <a:gd name="connsiteY181" fmla="*/ 438976 h 628030"/>
                        <a:gd name="connsiteX182" fmla="*/ 401681 w 629644"/>
                        <a:gd name="connsiteY182" fmla="*/ 487975 h 628030"/>
                        <a:gd name="connsiteX183" fmla="*/ 501375 w 629644"/>
                        <a:gd name="connsiteY183" fmla="*/ 518085 h 628030"/>
                        <a:gd name="connsiteX184" fmla="*/ 600988 w 629644"/>
                        <a:gd name="connsiteY184" fmla="*/ 487975 h 628030"/>
                        <a:gd name="connsiteX185" fmla="*/ 600988 w 629644"/>
                        <a:gd name="connsiteY185" fmla="*/ 565874 h 628030"/>
                        <a:gd name="connsiteX186" fmla="*/ 600988 w 629644"/>
                        <a:gd name="connsiteY186" fmla="*/ 526238 h 628030"/>
                        <a:gd name="connsiteX187" fmla="*/ 501375 w 629644"/>
                        <a:gd name="connsiteY187" fmla="*/ 546742 h 628030"/>
                        <a:gd name="connsiteX188" fmla="*/ 401681 w 629644"/>
                        <a:gd name="connsiteY188" fmla="*/ 526238 h 628030"/>
                        <a:gd name="connsiteX189" fmla="*/ 401681 w 629644"/>
                        <a:gd name="connsiteY189" fmla="*/ 565874 h 628030"/>
                        <a:gd name="connsiteX190" fmla="*/ 501375 w 629644"/>
                        <a:gd name="connsiteY190" fmla="*/ 595983 h 628030"/>
                        <a:gd name="connsiteX191" fmla="*/ 600988 w 629644"/>
                        <a:gd name="connsiteY191" fmla="*/ 565874 h 628030"/>
                        <a:gd name="connsiteX192" fmla="*/ 401681 w 629644"/>
                        <a:gd name="connsiteY192" fmla="*/ 311917 h 628030"/>
                        <a:gd name="connsiteX193" fmla="*/ 501375 w 629644"/>
                        <a:gd name="connsiteY193" fmla="*/ 342026 h 628030"/>
                        <a:gd name="connsiteX194" fmla="*/ 600988 w 629644"/>
                        <a:gd name="connsiteY194" fmla="*/ 311917 h 628030"/>
                        <a:gd name="connsiteX195" fmla="*/ 501375 w 629644"/>
                        <a:gd name="connsiteY195" fmla="*/ 281807 h 628030"/>
                        <a:gd name="connsiteX196" fmla="*/ 401681 w 629644"/>
                        <a:gd name="connsiteY196" fmla="*/ 311917 h 628030"/>
                        <a:gd name="connsiteX197" fmla="*/ 629645 w 629644"/>
                        <a:gd name="connsiteY197" fmla="*/ 311917 h 628030"/>
                        <a:gd name="connsiteX198" fmla="*/ 629645 w 629644"/>
                        <a:gd name="connsiteY198" fmla="*/ 565874 h 628030"/>
                        <a:gd name="connsiteX199" fmla="*/ 501375 w 629644"/>
                        <a:gd name="connsiteY199" fmla="*/ 624640 h 628030"/>
                        <a:gd name="connsiteX200" fmla="*/ 373024 w 629644"/>
                        <a:gd name="connsiteY200" fmla="*/ 565874 h 628030"/>
                        <a:gd name="connsiteX201" fmla="*/ 373024 w 629644"/>
                        <a:gd name="connsiteY201" fmla="*/ 311917 h 628030"/>
                        <a:gd name="connsiteX202" fmla="*/ 501375 w 629644"/>
                        <a:gd name="connsiteY202" fmla="*/ 253230 h 628030"/>
                        <a:gd name="connsiteX203" fmla="*/ 629645 w 629644"/>
                        <a:gd name="connsiteY203" fmla="*/ 311917 h 628030"/>
                        <a:gd name="connsiteX204" fmla="*/ 82338 w 629644"/>
                        <a:gd name="connsiteY204" fmla="*/ 599454 h 628030"/>
                        <a:gd name="connsiteX205" fmla="*/ 363983 w 629644"/>
                        <a:gd name="connsiteY205" fmla="*/ 599454 h 628030"/>
                        <a:gd name="connsiteX206" fmla="*/ 363983 w 629644"/>
                        <a:gd name="connsiteY206" fmla="*/ 628031 h 628030"/>
                        <a:gd name="connsiteX207" fmla="*/ 82338 w 629644"/>
                        <a:gd name="connsiteY207" fmla="*/ 628031 h 628030"/>
                        <a:gd name="connsiteX208" fmla="*/ 0 w 629644"/>
                        <a:gd name="connsiteY208" fmla="*/ 545693 h 628030"/>
                        <a:gd name="connsiteX209" fmla="*/ 0 w 629644"/>
                        <a:gd name="connsiteY209" fmla="*/ 82338 h 628030"/>
                        <a:gd name="connsiteX210" fmla="*/ 82338 w 629644"/>
                        <a:gd name="connsiteY210" fmla="*/ 0 h 628030"/>
                        <a:gd name="connsiteX211" fmla="*/ 545692 w 629644"/>
                        <a:gd name="connsiteY211" fmla="*/ 0 h 628030"/>
                        <a:gd name="connsiteX212" fmla="*/ 628030 w 629644"/>
                        <a:gd name="connsiteY212" fmla="*/ 82338 h 628030"/>
                        <a:gd name="connsiteX213" fmla="*/ 628030 w 629644"/>
                        <a:gd name="connsiteY213" fmla="*/ 264047 h 628030"/>
                        <a:gd name="connsiteX214" fmla="*/ 599454 w 629644"/>
                        <a:gd name="connsiteY214" fmla="*/ 264047 h 628030"/>
                        <a:gd name="connsiteX215" fmla="*/ 599454 w 629644"/>
                        <a:gd name="connsiteY215" fmla="*/ 82338 h 628030"/>
                        <a:gd name="connsiteX216" fmla="*/ 545692 w 629644"/>
                        <a:gd name="connsiteY216" fmla="*/ 28577 h 628030"/>
                        <a:gd name="connsiteX217" fmla="*/ 82338 w 629644"/>
                        <a:gd name="connsiteY217" fmla="*/ 28577 h 628030"/>
                        <a:gd name="connsiteX218" fmla="*/ 28657 w 629644"/>
                        <a:gd name="connsiteY218" fmla="*/ 82338 h 628030"/>
                        <a:gd name="connsiteX219" fmla="*/ 28657 w 629644"/>
                        <a:gd name="connsiteY219" fmla="*/ 545693 h 628030"/>
                        <a:gd name="connsiteX220" fmla="*/ 82338 w 629644"/>
                        <a:gd name="connsiteY220" fmla="*/ 599454 h 6280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  <a:cxn ang="0">
                          <a:pos x="connsiteX169" y="connsiteY169"/>
                        </a:cxn>
                        <a:cxn ang="0">
                          <a:pos x="connsiteX170" y="connsiteY170"/>
                        </a:cxn>
                        <a:cxn ang="0">
                          <a:pos x="connsiteX171" y="connsiteY171"/>
                        </a:cxn>
                        <a:cxn ang="0">
                          <a:pos x="connsiteX172" y="connsiteY172"/>
                        </a:cxn>
                        <a:cxn ang="0">
                          <a:pos x="connsiteX173" y="connsiteY173"/>
                        </a:cxn>
                        <a:cxn ang="0">
                          <a:pos x="connsiteX174" y="connsiteY174"/>
                        </a:cxn>
                        <a:cxn ang="0">
                          <a:pos x="connsiteX175" y="connsiteY175"/>
                        </a:cxn>
                        <a:cxn ang="0">
                          <a:pos x="connsiteX176" y="connsiteY176"/>
                        </a:cxn>
                        <a:cxn ang="0">
                          <a:pos x="connsiteX177" y="connsiteY177"/>
                        </a:cxn>
                        <a:cxn ang="0">
                          <a:pos x="connsiteX178" y="connsiteY178"/>
                        </a:cxn>
                        <a:cxn ang="0">
                          <a:pos x="connsiteX179" y="connsiteY179"/>
                        </a:cxn>
                        <a:cxn ang="0">
                          <a:pos x="connsiteX180" y="connsiteY180"/>
                        </a:cxn>
                        <a:cxn ang="0">
                          <a:pos x="connsiteX181" y="connsiteY181"/>
                        </a:cxn>
                        <a:cxn ang="0">
                          <a:pos x="connsiteX182" y="connsiteY182"/>
                        </a:cxn>
                        <a:cxn ang="0">
                          <a:pos x="connsiteX183" y="connsiteY183"/>
                        </a:cxn>
                        <a:cxn ang="0">
                          <a:pos x="connsiteX184" y="connsiteY184"/>
                        </a:cxn>
                        <a:cxn ang="0">
                          <a:pos x="connsiteX185" y="connsiteY185"/>
                        </a:cxn>
                        <a:cxn ang="0">
                          <a:pos x="connsiteX186" y="connsiteY186"/>
                        </a:cxn>
                        <a:cxn ang="0">
                          <a:pos x="connsiteX187" y="connsiteY187"/>
                        </a:cxn>
                        <a:cxn ang="0">
                          <a:pos x="connsiteX188" y="connsiteY188"/>
                        </a:cxn>
                        <a:cxn ang="0">
                          <a:pos x="connsiteX189" y="connsiteY189"/>
                        </a:cxn>
                        <a:cxn ang="0">
                          <a:pos x="connsiteX190" y="connsiteY190"/>
                        </a:cxn>
                        <a:cxn ang="0">
                          <a:pos x="connsiteX191" y="connsiteY191"/>
                        </a:cxn>
                        <a:cxn ang="0">
                          <a:pos x="connsiteX192" y="connsiteY192"/>
                        </a:cxn>
                        <a:cxn ang="0">
                          <a:pos x="connsiteX193" y="connsiteY193"/>
                        </a:cxn>
                        <a:cxn ang="0">
                          <a:pos x="connsiteX194" y="connsiteY194"/>
                        </a:cxn>
                        <a:cxn ang="0">
                          <a:pos x="connsiteX195" y="connsiteY195"/>
                        </a:cxn>
                        <a:cxn ang="0">
                          <a:pos x="connsiteX196" y="connsiteY196"/>
                        </a:cxn>
                        <a:cxn ang="0">
                          <a:pos x="connsiteX197" y="connsiteY197"/>
                        </a:cxn>
                        <a:cxn ang="0">
                          <a:pos x="connsiteX198" y="connsiteY198"/>
                        </a:cxn>
                        <a:cxn ang="0">
                          <a:pos x="connsiteX199" y="connsiteY199"/>
                        </a:cxn>
                        <a:cxn ang="0">
                          <a:pos x="connsiteX200" y="connsiteY200"/>
                        </a:cxn>
                        <a:cxn ang="0">
                          <a:pos x="connsiteX201" y="connsiteY201"/>
                        </a:cxn>
                        <a:cxn ang="0">
                          <a:pos x="connsiteX202" y="connsiteY202"/>
                        </a:cxn>
                        <a:cxn ang="0">
                          <a:pos x="connsiteX203" y="connsiteY203"/>
                        </a:cxn>
                        <a:cxn ang="0">
                          <a:pos x="connsiteX204" y="connsiteY204"/>
                        </a:cxn>
                        <a:cxn ang="0">
                          <a:pos x="connsiteX205" y="connsiteY205"/>
                        </a:cxn>
                        <a:cxn ang="0">
                          <a:pos x="connsiteX206" y="connsiteY206"/>
                        </a:cxn>
                        <a:cxn ang="0">
                          <a:pos x="connsiteX207" y="connsiteY207"/>
                        </a:cxn>
                        <a:cxn ang="0">
                          <a:pos x="connsiteX208" y="connsiteY208"/>
                        </a:cxn>
                        <a:cxn ang="0">
                          <a:pos x="connsiteX209" y="connsiteY209"/>
                        </a:cxn>
                        <a:cxn ang="0">
                          <a:pos x="connsiteX210" y="connsiteY210"/>
                        </a:cxn>
                        <a:cxn ang="0">
                          <a:pos x="connsiteX211" y="connsiteY211"/>
                        </a:cxn>
                        <a:cxn ang="0">
                          <a:pos x="connsiteX212" y="connsiteY212"/>
                        </a:cxn>
                        <a:cxn ang="0">
                          <a:pos x="connsiteX213" y="connsiteY213"/>
                        </a:cxn>
                        <a:cxn ang="0">
                          <a:pos x="connsiteX214" y="connsiteY214"/>
                        </a:cxn>
                        <a:cxn ang="0">
                          <a:pos x="connsiteX215" y="connsiteY215"/>
                        </a:cxn>
                        <a:cxn ang="0">
                          <a:pos x="connsiteX216" y="connsiteY216"/>
                        </a:cxn>
                        <a:cxn ang="0">
                          <a:pos x="connsiteX217" y="connsiteY217"/>
                        </a:cxn>
                        <a:cxn ang="0">
                          <a:pos x="connsiteX218" y="connsiteY218"/>
                        </a:cxn>
                        <a:cxn ang="0">
                          <a:pos x="connsiteX219" y="connsiteY219"/>
                        </a:cxn>
                        <a:cxn ang="0">
                          <a:pos x="connsiteX220" y="connsiteY220"/>
                        </a:cxn>
                      </a:cxnLst>
                      <a:rect l="l" t="t" r="r" b="b"/>
                      <a:pathLst>
                        <a:path w="629644" h="628030">
                          <a:moveTo>
                            <a:pt x="275268" y="334600"/>
                          </a:moveTo>
                          <a:cubicBezTo>
                            <a:pt x="271716" y="334600"/>
                            <a:pt x="267438" y="334035"/>
                            <a:pt x="262433" y="333066"/>
                          </a:cubicBezTo>
                          <a:cubicBezTo>
                            <a:pt x="257347" y="332017"/>
                            <a:pt x="252827" y="330725"/>
                            <a:pt x="248871" y="329192"/>
                          </a:cubicBezTo>
                          <a:lnTo>
                            <a:pt x="248871" y="346224"/>
                          </a:lnTo>
                          <a:cubicBezTo>
                            <a:pt x="252342" y="348242"/>
                            <a:pt x="256540" y="349776"/>
                            <a:pt x="261626" y="350987"/>
                          </a:cubicBezTo>
                          <a:cubicBezTo>
                            <a:pt x="266711" y="352198"/>
                            <a:pt x="271797" y="352763"/>
                            <a:pt x="276882" y="352763"/>
                          </a:cubicBezTo>
                          <a:cubicBezTo>
                            <a:pt x="288587" y="352763"/>
                            <a:pt x="297790" y="349776"/>
                            <a:pt x="304409" y="343722"/>
                          </a:cubicBezTo>
                          <a:cubicBezTo>
                            <a:pt x="311109" y="337748"/>
                            <a:pt x="314419" y="329595"/>
                            <a:pt x="314419" y="319343"/>
                          </a:cubicBezTo>
                          <a:cubicBezTo>
                            <a:pt x="314419" y="314015"/>
                            <a:pt x="313612" y="309495"/>
                            <a:pt x="312078" y="305781"/>
                          </a:cubicBezTo>
                          <a:cubicBezTo>
                            <a:pt x="310463" y="302069"/>
                            <a:pt x="308042" y="298678"/>
                            <a:pt x="304813" y="295610"/>
                          </a:cubicBezTo>
                          <a:cubicBezTo>
                            <a:pt x="301422" y="292543"/>
                            <a:pt x="296983" y="289556"/>
                            <a:pt x="291332" y="286489"/>
                          </a:cubicBezTo>
                          <a:lnTo>
                            <a:pt x="282614" y="281807"/>
                          </a:lnTo>
                          <a:cubicBezTo>
                            <a:pt x="277851" y="279224"/>
                            <a:pt x="274622" y="276802"/>
                            <a:pt x="272927" y="274703"/>
                          </a:cubicBezTo>
                          <a:cubicBezTo>
                            <a:pt x="271312" y="272523"/>
                            <a:pt x="270424" y="269779"/>
                            <a:pt x="270424" y="266388"/>
                          </a:cubicBezTo>
                          <a:cubicBezTo>
                            <a:pt x="270424" y="262352"/>
                            <a:pt x="271716" y="259204"/>
                            <a:pt x="274380" y="256944"/>
                          </a:cubicBezTo>
                          <a:cubicBezTo>
                            <a:pt x="276882" y="254684"/>
                            <a:pt x="280515" y="253553"/>
                            <a:pt x="285035" y="253553"/>
                          </a:cubicBezTo>
                          <a:cubicBezTo>
                            <a:pt x="291736" y="253553"/>
                            <a:pt x="299485" y="255168"/>
                            <a:pt x="308284" y="258477"/>
                          </a:cubicBezTo>
                          <a:lnTo>
                            <a:pt x="308284" y="241203"/>
                          </a:lnTo>
                          <a:cubicBezTo>
                            <a:pt x="299808" y="237328"/>
                            <a:pt x="291332" y="235391"/>
                            <a:pt x="282775" y="235391"/>
                          </a:cubicBezTo>
                          <a:cubicBezTo>
                            <a:pt x="275994" y="235391"/>
                            <a:pt x="269940" y="236682"/>
                            <a:pt x="264693" y="239346"/>
                          </a:cubicBezTo>
                          <a:cubicBezTo>
                            <a:pt x="259446" y="242010"/>
                            <a:pt x="255248" y="245804"/>
                            <a:pt x="252262" y="250728"/>
                          </a:cubicBezTo>
                          <a:cubicBezTo>
                            <a:pt x="249194" y="255652"/>
                            <a:pt x="247660" y="261383"/>
                            <a:pt x="247660" y="268003"/>
                          </a:cubicBezTo>
                          <a:cubicBezTo>
                            <a:pt x="247660" y="275187"/>
                            <a:pt x="249436" y="281242"/>
                            <a:pt x="252907" y="286166"/>
                          </a:cubicBezTo>
                          <a:cubicBezTo>
                            <a:pt x="256379" y="291171"/>
                            <a:pt x="262110" y="295853"/>
                            <a:pt x="270101" y="300131"/>
                          </a:cubicBezTo>
                          <a:lnTo>
                            <a:pt x="278900" y="304894"/>
                          </a:lnTo>
                          <a:cubicBezTo>
                            <a:pt x="283340" y="307234"/>
                            <a:pt x="286488" y="309576"/>
                            <a:pt x="288345" y="311917"/>
                          </a:cubicBezTo>
                          <a:cubicBezTo>
                            <a:pt x="290282" y="314258"/>
                            <a:pt x="291170" y="317083"/>
                            <a:pt x="291170" y="320473"/>
                          </a:cubicBezTo>
                          <a:cubicBezTo>
                            <a:pt x="291170" y="324994"/>
                            <a:pt x="289879" y="328465"/>
                            <a:pt x="287134" y="330887"/>
                          </a:cubicBezTo>
                          <a:cubicBezTo>
                            <a:pt x="284470" y="333389"/>
                            <a:pt x="280515" y="334600"/>
                            <a:pt x="275268" y="334600"/>
                          </a:cubicBezTo>
                          <a:close/>
                          <a:moveTo>
                            <a:pt x="211335" y="292382"/>
                          </a:moveTo>
                          <a:cubicBezTo>
                            <a:pt x="211335" y="279627"/>
                            <a:pt x="209639" y="270183"/>
                            <a:pt x="206249" y="264209"/>
                          </a:cubicBezTo>
                          <a:cubicBezTo>
                            <a:pt x="202859" y="258155"/>
                            <a:pt x="197450" y="255168"/>
                            <a:pt x="190266" y="255168"/>
                          </a:cubicBezTo>
                          <a:lnTo>
                            <a:pt x="180821" y="255168"/>
                          </a:lnTo>
                          <a:lnTo>
                            <a:pt x="180821" y="332985"/>
                          </a:lnTo>
                          <a:lnTo>
                            <a:pt x="190346" y="332985"/>
                          </a:lnTo>
                          <a:cubicBezTo>
                            <a:pt x="197450" y="332985"/>
                            <a:pt x="202697" y="329918"/>
                            <a:pt x="206168" y="323783"/>
                          </a:cubicBezTo>
                          <a:cubicBezTo>
                            <a:pt x="209559" y="317648"/>
                            <a:pt x="211335" y="308284"/>
                            <a:pt x="211335" y="295610"/>
                          </a:cubicBezTo>
                          <a:close/>
                          <a:moveTo>
                            <a:pt x="223847" y="252100"/>
                          </a:moveTo>
                          <a:cubicBezTo>
                            <a:pt x="231112" y="261626"/>
                            <a:pt x="234664" y="275591"/>
                            <a:pt x="234664" y="293996"/>
                          </a:cubicBezTo>
                          <a:cubicBezTo>
                            <a:pt x="234664" y="312482"/>
                            <a:pt x="231112" y="326528"/>
                            <a:pt x="224008" y="336053"/>
                          </a:cubicBezTo>
                          <a:cubicBezTo>
                            <a:pt x="216824" y="345578"/>
                            <a:pt x="206491" y="350341"/>
                            <a:pt x="192849" y="350341"/>
                          </a:cubicBezTo>
                          <a:lnTo>
                            <a:pt x="158057" y="350341"/>
                          </a:lnTo>
                          <a:lnTo>
                            <a:pt x="158057" y="237812"/>
                          </a:lnTo>
                          <a:lnTo>
                            <a:pt x="192042" y="237812"/>
                          </a:lnTo>
                          <a:cubicBezTo>
                            <a:pt x="206007" y="237812"/>
                            <a:pt x="216582" y="242575"/>
                            <a:pt x="223847" y="252100"/>
                          </a:cubicBezTo>
                          <a:close/>
                          <a:moveTo>
                            <a:pt x="117372" y="273169"/>
                          </a:moveTo>
                          <a:cubicBezTo>
                            <a:pt x="117372" y="267115"/>
                            <a:pt x="116242" y="262594"/>
                            <a:pt x="113982" y="259446"/>
                          </a:cubicBezTo>
                          <a:cubicBezTo>
                            <a:pt x="111802" y="256298"/>
                            <a:pt x="108573" y="254684"/>
                            <a:pt x="104376" y="254684"/>
                          </a:cubicBezTo>
                          <a:lnTo>
                            <a:pt x="93801" y="254684"/>
                          </a:lnTo>
                          <a:lnTo>
                            <a:pt x="93801" y="291736"/>
                          </a:lnTo>
                          <a:lnTo>
                            <a:pt x="104376" y="291736"/>
                          </a:lnTo>
                          <a:cubicBezTo>
                            <a:pt x="108573" y="291736"/>
                            <a:pt x="111802" y="290121"/>
                            <a:pt x="113982" y="287054"/>
                          </a:cubicBezTo>
                          <a:cubicBezTo>
                            <a:pt x="116242" y="283906"/>
                            <a:pt x="117372" y="279304"/>
                            <a:pt x="117372" y="273169"/>
                          </a:cubicBezTo>
                          <a:close/>
                          <a:moveTo>
                            <a:pt x="122861" y="305216"/>
                          </a:moveTo>
                          <a:lnTo>
                            <a:pt x="145545" y="350341"/>
                          </a:lnTo>
                          <a:lnTo>
                            <a:pt x="122216" y="350341"/>
                          </a:lnTo>
                          <a:lnTo>
                            <a:pt x="102600" y="308607"/>
                          </a:lnTo>
                          <a:lnTo>
                            <a:pt x="93801" y="308607"/>
                          </a:lnTo>
                          <a:lnTo>
                            <a:pt x="93801" y="350341"/>
                          </a:lnTo>
                          <a:lnTo>
                            <a:pt x="71602" y="350341"/>
                          </a:lnTo>
                          <a:lnTo>
                            <a:pt x="71602" y="237812"/>
                          </a:lnTo>
                          <a:lnTo>
                            <a:pt x="107120" y="237812"/>
                          </a:lnTo>
                          <a:cubicBezTo>
                            <a:pt x="117049" y="237812"/>
                            <a:pt x="124960" y="240961"/>
                            <a:pt x="130853" y="247338"/>
                          </a:cubicBezTo>
                          <a:cubicBezTo>
                            <a:pt x="136746" y="253634"/>
                            <a:pt x="139733" y="262272"/>
                            <a:pt x="139733" y="273169"/>
                          </a:cubicBezTo>
                          <a:cubicBezTo>
                            <a:pt x="139733" y="280757"/>
                            <a:pt x="138280" y="287296"/>
                            <a:pt x="135374" y="292866"/>
                          </a:cubicBezTo>
                          <a:cubicBezTo>
                            <a:pt x="132468" y="298355"/>
                            <a:pt x="128270" y="302472"/>
                            <a:pt x="122861" y="305216"/>
                          </a:cubicBezTo>
                          <a:close/>
                          <a:moveTo>
                            <a:pt x="566519" y="188006"/>
                          </a:moveTo>
                          <a:lnTo>
                            <a:pt x="566519" y="127060"/>
                          </a:lnTo>
                          <a:cubicBezTo>
                            <a:pt x="566519" y="119229"/>
                            <a:pt x="564905" y="113175"/>
                            <a:pt x="561595" y="109058"/>
                          </a:cubicBezTo>
                          <a:cubicBezTo>
                            <a:pt x="558285" y="104941"/>
                            <a:pt x="553523" y="102923"/>
                            <a:pt x="547226" y="102923"/>
                          </a:cubicBezTo>
                          <a:cubicBezTo>
                            <a:pt x="539315" y="102923"/>
                            <a:pt x="531081" y="106071"/>
                            <a:pt x="522363" y="112449"/>
                          </a:cubicBezTo>
                          <a:lnTo>
                            <a:pt x="520587" y="105022"/>
                          </a:lnTo>
                          <a:lnTo>
                            <a:pt x="502424" y="105022"/>
                          </a:lnTo>
                          <a:lnTo>
                            <a:pt x="502424" y="188006"/>
                          </a:lnTo>
                          <a:lnTo>
                            <a:pt x="524623" y="188006"/>
                          </a:lnTo>
                          <a:lnTo>
                            <a:pt x="524623" y="123669"/>
                          </a:lnTo>
                          <a:cubicBezTo>
                            <a:pt x="528659" y="121086"/>
                            <a:pt x="532373" y="119794"/>
                            <a:pt x="535682" y="119794"/>
                          </a:cubicBezTo>
                          <a:cubicBezTo>
                            <a:pt x="538831" y="119794"/>
                            <a:pt x="541091" y="120844"/>
                            <a:pt x="542383" y="123023"/>
                          </a:cubicBezTo>
                          <a:cubicBezTo>
                            <a:pt x="543674" y="125203"/>
                            <a:pt x="544320" y="128674"/>
                            <a:pt x="544320" y="133437"/>
                          </a:cubicBezTo>
                          <a:lnTo>
                            <a:pt x="544320" y="188006"/>
                          </a:lnTo>
                          <a:close/>
                          <a:moveTo>
                            <a:pt x="464565" y="146595"/>
                          </a:moveTo>
                          <a:cubicBezTo>
                            <a:pt x="464565" y="137392"/>
                            <a:pt x="463677" y="130611"/>
                            <a:pt x="461901" y="126252"/>
                          </a:cubicBezTo>
                          <a:cubicBezTo>
                            <a:pt x="460125" y="121974"/>
                            <a:pt x="457219" y="119794"/>
                            <a:pt x="453264" y="119794"/>
                          </a:cubicBezTo>
                          <a:cubicBezTo>
                            <a:pt x="449227" y="119794"/>
                            <a:pt x="446321" y="121974"/>
                            <a:pt x="444545" y="126252"/>
                          </a:cubicBezTo>
                          <a:cubicBezTo>
                            <a:pt x="442770" y="130611"/>
                            <a:pt x="441881" y="137392"/>
                            <a:pt x="441881" y="146595"/>
                          </a:cubicBezTo>
                          <a:cubicBezTo>
                            <a:pt x="441881" y="155797"/>
                            <a:pt x="442770" y="162497"/>
                            <a:pt x="444545" y="166775"/>
                          </a:cubicBezTo>
                          <a:cubicBezTo>
                            <a:pt x="446321" y="171054"/>
                            <a:pt x="449227" y="173233"/>
                            <a:pt x="453264" y="173233"/>
                          </a:cubicBezTo>
                          <a:cubicBezTo>
                            <a:pt x="457219" y="173233"/>
                            <a:pt x="460125" y="171054"/>
                            <a:pt x="461901" y="166775"/>
                          </a:cubicBezTo>
                          <a:cubicBezTo>
                            <a:pt x="463677" y="162497"/>
                            <a:pt x="464565" y="155797"/>
                            <a:pt x="464565" y="146595"/>
                          </a:cubicBezTo>
                          <a:close/>
                          <a:moveTo>
                            <a:pt x="478046" y="114305"/>
                          </a:moveTo>
                          <a:cubicBezTo>
                            <a:pt x="483939" y="121812"/>
                            <a:pt x="486845" y="132630"/>
                            <a:pt x="486845" y="146595"/>
                          </a:cubicBezTo>
                          <a:cubicBezTo>
                            <a:pt x="486845" y="160398"/>
                            <a:pt x="483939" y="171134"/>
                            <a:pt x="478046" y="178722"/>
                          </a:cubicBezTo>
                          <a:cubicBezTo>
                            <a:pt x="472234" y="186310"/>
                            <a:pt x="463919" y="190105"/>
                            <a:pt x="453264" y="190105"/>
                          </a:cubicBezTo>
                          <a:cubicBezTo>
                            <a:pt x="442527" y="190105"/>
                            <a:pt x="434213" y="186310"/>
                            <a:pt x="428401" y="178722"/>
                          </a:cubicBezTo>
                          <a:cubicBezTo>
                            <a:pt x="422508" y="171134"/>
                            <a:pt x="419602" y="160398"/>
                            <a:pt x="419602" y="146595"/>
                          </a:cubicBezTo>
                          <a:cubicBezTo>
                            <a:pt x="419602" y="132630"/>
                            <a:pt x="422508" y="121812"/>
                            <a:pt x="428401" y="114305"/>
                          </a:cubicBezTo>
                          <a:cubicBezTo>
                            <a:pt x="434213" y="106717"/>
                            <a:pt x="442527" y="102923"/>
                            <a:pt x="453264" y="102923"/>
                          </a:cubicBezTo>
                          <a:cubicBezTo>
                            <a:pt x="463919" y="102923"/>
                            <a:pt x="472234" y="106717"/>
                            <a:pt x="478046" y="114305"/>
                          </a:cubicBezTo>
                          <a:close/>
                          <a:moveTo>
                            <a:pt x="351955" y="188006"/>
                          </a:moveTo>
                          <a:lnTo>
                            <a:pt x="409592" y="188006"/>
                          </a:lnTo>
                          <a:lnTo>
                            <a:pt x="409592" y="170892"/>
                          </a:lnTo>
                          <a:lnTo>
                            <a:pt x="375284" y="170892"/>
                          </a:lnTo>
                          <a:lnTo>
                            <a:pt x="408946" y="120763"/>
                          </a:lnTo>
                          <a:lnTo>
                            <a:pt x="408946" y="105022"/>
                          </a:lnTo>
                          <a:lnTo>
                            <a:pt x="353247" y="105022"/>
                          </a:lnTo>
                          <a:lnTo>
                            <a:pt x="353247" y="122054"/>
                          </a:lnTo>
                          <a:lnTo>
                            <a:pt x="385536" y="122054"/>
                          </a:lnTo>
                          <a:lnTo>
                            <a:pt x="351955" y="172184"/>
                          </a:lnTo>
                          <a:close/>
                          <a:moveTo>
                            <a:pt x="318132" y="169278"/>
                          </a:moveTo>
                          <a:lnTo>
                            <a:pt x="318132" y="153375"/>
                          </a:lnTo>
                          <a:cubicBezTo>
                            <a:pt x="315791" y="152649"/>
                            <a:pt x="312966" y="152245"/>
                            <a:pt x="309737" y="152245"/>
                          </a:cubicBezTo>
                          <a:cubicBezTo>
                            <a:pt x="306589" y="152245"/>
                            <a:pt x="304167" y="153295"/>
                            <a:pt x="302472" y="155232"/>
                          </a:cubicBezTo>
                          <a:cubicBezTo>
                            <a:pt x="300777" y="157250"/>
                            <a:pt x="299969" y="160156"/>
                            <a:pt x="299969" y="163950"/>
                          </a:cubicBezTo>
                          <a:cubicBezTo>
                            <a:pt x="299969" y="167179"/>
                            <a:pt x="300615" y="169762"/>
                            <a:pt x="301987" y="171619"/>
                          </a:cubicBezTo>
                          <a:cubicBezTo>
                            <a:pt x="303360" y="173556"/>
                            <a:pt x="305136" y="174444"/>
                            <a:pt x="307477" y="174444"/>
                          </a:cubicBezTo>
                          <a:cubicBezTo>
                            <a:pt x="311028" y="174444"/>
                            <a:pt x="314580" y="172749"/>
                            <a:pt x="318132" y="169278"/>
                          </a:cubicBezTo>
                          <a:close/>
                          <a:moveTo>
                            <a:pt x="311513" y="187441"/>
                          </a:moveTo>
                          <a:cubicBezTo>
                            <a:pt x="308042" y="189216"/>
                            <a:pt x="304490" y="190105"/>
                            <a:pt x="300938" y="190105"/>
                          </a:cubicBezTo>
                          <a:cubicBezTo>
                            <a:pt x="294238" y="190105"/>
                            <a:pt x="288910" y="187925"/>
                            <a:pt x="285035" y="183485"/>
                          </a:cubicBezTo>
                          <a:cubicBezTo>
                            <a:pt x="281161" y="179126"/>
                            <a:pt x="279142" y="173072"/>
                            <a:pt x="279142" y="165403"/>
                          </a:cubicBezTo>
                          <a:cubicBezTo>
                            <a:pt x="279142" y="157250"/>
                            <a:pt x="281564" y="150873"/>
                            <a:pt x="286327" y="146191"/>
                          </a:cubicBezTo>
                          <a:cubicBezTo>
                            <a:pt x="291090" y="141428"/>
                            <a:pt x="297547" y="139087"/>
                            <a:pt x="305620" y="139087"/>
                          </a:cubicBezTo>
                          <a:cubicBezTo>
                            <a:pt x="309010" y="139087"/>
                            <a:pt x="313127" y="139733"/>
                            <a:pt x="318132" y="141025"/>
                          </a:cubicBezTo>
                          <a:lnTo>
                            <a:pt x="318132" y="133598"/>
                          </a:lnTo>
                          <a:cubicBezTo>
                            <a:pt x="318132" y="127947"/>
                            <a:pt x="317406" y="124153"/>
                            <a:pt x="315953" y="122135"/>
                          </a:cubicBezTo>
                          <a:cubicBezTo>
                            <a:pt x="314499" y="120117"/>
                            <a:pt x="311755" y="119148"/>
                            <a:pt x="307800" y="119148"/>
                          </a:cubicBezTo>
                          <a:cubicBezTo>
                            <a:pt x="301261" y="119148"/>
                            <a:pt x="293350" y="120844"/>
                            <a:pt x="283905" y="124315"/>
                          </a:cubicBezTo>
                          <a:lnTo>
                            <a:pt x="283905" y="109542"/>
                          </a:lnTo>
                          <a:cubicBezTo>
                            <a:pt x="287053" y="107524"/>
                            <a:pt x="291170" y="105909"/>
                            <a:pt x="296256" y="104699"/>
                          </a:cubicBezTo>
                          <a:cubicBezTo>
                            <a:pt x="301341" y="103488"/>
                            <a:pt x="306508" y="102923"/>
                            <a:pt x="311836" y="102923"/>
                          </a:cubicBezTo>
                          <a:cubicBezTo>
                            <a:pt x="321200" y="102923"/>
                            <a:pt x="328061" y="105022"/>
                            <a:pt x="332259" y="109300"/>
                          </a:cubicBezTo>
                          <a:cubicBezTo>
                            <a:pt x="336537" y="113578"/>
                            <a:pt x="338636" y="120440"/>
                            <a:pt x="338636" y="129885"/>
                          </a:cubicBezTo>
                          <a:lnTo>
                            <a:pt x="338636" y="188006"/>
                          </a:lnTo>
                          <a:lnTo>
                            <a:pt x="321442" y="188006"/>
                          </a:lnTo>
                          <a:lnTo>
                            <a:pt x="319424" y="180499"/>
                          </a:lnTo>
                          <a:cubicBezTo>
                            <a:pt x="317648" y="183324"/>
                            <a:pt x="314984" y="185584"/>
                            <a:pt x="311513" y="187441"/>
                          </a:cubicBezTo>
                          <a:close/>
                          <a:moveTo>
                            <a:pt x="263401" y="188006"/>
                          </a:moveTo>
                          <a:lnTo>
                            <a:pt x="263401" y="127060"/>
                          </a:lnTo>
                          <a:cubicBezTo>
                            <a:pt x="263401" y="119310"/>
                            <a:pt x="261787" y="113336"/>
                            <a:pt x="258558" y="109139"/>
                          </a:cubicBezTo>
                          <a:cubicBezTo>
                            <a:pt x="255329" y="105022"/>
                            <a:pt x="250647" y="102923"/>
                            <a:pt x="244593" y="102923"/>
                          </a:cubicBezTo>
                          <a:cubicBezTo>
                            <a:pt x="237005" y="102923"/>
                            <a:pt x="228771" y="106233"/>
                            <a:pt x="219972" y="112771"/>
                          </a:cubicBezTo>
                          <a:cubicBezTo>
                            <a:pt x="216824" y="106233"/>
                            <a:pt x="211415" y="102923"/>
                            <a:pt x="203747" y="102923"/>
                          </a:cubicBezTo>
                          <a:cubicBezTo>
                            <a:pt x="196159" y="102923"/>
                            <a:pt x="188006" y="106071"/>
                            <a:pt x="179368" y="112449"/>
                          </a:cubicBezTo>
                          <a:lnTo>
                            <a:pt x="177592" y="105022"/>
                          </a:lnTo>
                          <a:lnTo>
                            <a:pt x="159349" y="105022"/>
                          </a:lnTo>
                          <a:lnTo>
                            <a:pt x="159349" y="188006"/>
                          </a:lnTo>
                          <a:lnTo>
                            <a:pt x="181628" y="188006"/>
                          </a:lnTo>
                          <a:lnTo>
                            <a:pt x="181628" y="123669"/>
                          </a:lnTo>
                          <a:cubicBezTo>
                            <a:pt x="185584" y="121086"/>
                            <a:pt x="189136" y="119794"/>
                            <a:pt x="192122" y="119794"/>
                          </a:cubicBezTo>
                          <a:cubicBezTo>
                            <a:pt x="195109" y="119794"/>
                            <a:pt x="197208" y="120844"/>
                            <a:pt x="198419" y="123023"/>
                          </a:cubicBezTo>
                          <a:cubicBezTo>
                            <a:pt x="199710" y="125203"/>
                            <a:pt x="200275" y="128593"/>
                            <a:pt x="200275" y="133275"/>
                          </a:cubicBezTo>
                          <a:lnTo>
                            <a:pt x="200275" y="188006"/>
                          </a:lnTo>
                          <a:lnTo>
                            <a:pt x="222555" y="188006"/>
                          </a:lnTo>
                          <a:lnTo>
                            <a:pt x="222555" y="127382"/>
                          </a:lnTo>
                          <a:lnTo>
                            <a:pt x="222555" y="125445"/>
                          </a:lnTo>
                          <a:cubicBezTo>
                            <a:pt x="222555" y="124799"/>
                            <a:pt x="222475" y="124234"/>
                            <a:pt x="222394" y="123669"/>
                          </a:cubicBezTo>
                          <a:cubicBezTo>
                            <a:pt x="226349" y="121086"/>
                            <a:pt x="229982" y="119794"/>
                            <a:pt x="233049" y="119794"/>
                          </a:cubicBezTo>
                          <a:cubicBezTo>
                            <a:pt x="236036" y="119794"/>
                            <a:pt x="238054" y="120844"/>
                            <a:pt x="239346" y="123023"/>
                          </a:cubicBezTo>
                          <a:cubicBezTo>
                            <a:pt x="240557" y="125203"/>
                            <a:pt x="241202" y="128593"/>
                            <a:pt x="241202" y="133275"/>
                          </a:cubicBezTo>
                          <a:lnTo>
                            <a:pt x="241202" y="188006"/>
                          </a:lnTo>
                          <a:close/>
                          <a:moveTo>
                            <a:pt x="114628" y="144980"/>
                          </a:moveTo>
                          <a:lnTo>
                            <a:pt x="104376" y="98322"/>
                          </a:lnTo>
                          <a:lnTo>
                            <a:pt x="94447" y="144980"/>
                          </a:lnTo>
                          <a:close/>
                          <a:moveTo>
                            <a:pt x="148855" y="188006"/>
                          </a:moveTo>
                          <a:lnTo>
                            <a:pt x="123830" y="188006"/>
                          </a:lnTo>
                          <a:lnTo>
                            <a:pt x="118018" y="161206"/>
                          </a:lnTo>
                          <a:lnTo>
                            <a:pt x="91056" y="161206"/>
                          </a:lnTo>
                          <a:lnTo>
                            <a:pt x="85325" y="188006"/>
                          </a:lnTo>
                          <a:lnTo>
                            <a:pt x="61511" y="188006"/>
                          </a:lnTo>
                          <a:lnTo>
                            <a:pt x="92671" y="75477"/>
                          </a:lnTo>
                          <a:lnTo>
                            <a:pt x="117857" y="75477"/>
                          </a:lnTo>
                          <a:close/>
                          <a:moveTo>
                            <a:pt x="600988" y="400713"/>
                          </a:moveTo>
                          <a:lnTo>
                            <a:pt x="600988" y="350180"/>
                          </a:lnTo>
                          <a:cubicBezTo>
                            <a:pt x="576287" y="363661"/>
                            <a:pt x="538750" y="370603"/>
                            <a:pt x="501375" y="370603"/>
                          </a:cubicBezTo>
                          <a:cubicBezTo>
                            <a:pt x="464000" y="370603"/>
                            <a:pt x="426463" y="363661"/>
                            <a:pt x="401681" y="350180"/>
                          </a:cubicBezTo>
                          <a:lnTo>
                            <a:pt x="401681" y="400713"/>
                          </a:lnTo>
                          <a:cubicBezTo>
                            <a:pt x="401681" y="409754"/>
                            <a:pt x="435585" y="430822"/>
                            <a:pt x="501375" y="430822"/>
                          </a:cubicBezTo>
                          <a:cubicBezTo>
                            <a:pt x="567084" y="430822"/>
                            <a:pt x="600988" y="409754"/>
                            <a:pt x="600988" y="400713"/>
                          </a:cubicBezTo>
                          <a:close/>
                          <a:moveTo>
                            <a:pt x="600988" y="487975"/>
                          </a:moveTo>
                          <a:lnTo>
                            <a:pt x="600988" y="438976"/>
                          </a:lnTo>
                          <a:cubicBezTo>
                            <a:pt x="576287" y="452457"/>
                            <a:pt x="538750" y="459480"/>
                            <a:pt x="501375" y="459480"/>
                          </a:cubicBezTo>
                          <a:cubicBezTo>
                            <a:pt x="464000" y="459480"/>
                            <a:pt x="426463" y="452457"/>
                            <a:pt x="401681" y="438976"/>
                          </a:cubicBezTo>
                          <a:lnTo>
                            <a:pt x="401681" y="487975"/>
                          </a:lnTo>
                          <a:cubicBezTo>
                            <a:pt x="401681" y="497016"/>
                            <a:pt x="435585" y="518085"/>
                            <a:pt x="501375" y="518085"/>
                          </a:cubicBezTo>
                          <a:cubicBezTo>
                            <a:pt x="567084" y="518085"/>
                            <a:pt x="600988" y="497016"/>
                            <a:pt x="600988" y="487975"/>
                          </a:cubicBezTo>
                          <a:close/>
                          <a:moveTo>
                            <a:pt x="600988" y="565874"/>
                          </a:moveTo>
                          <a:lnTo>
                            <a:pt x="600988" y="526238"/>
                          </a:lnTo>
                          <a:cubicBezTo>
                            <a:pt x="576287" y="539719"/>
                            <a:pt x="538750" y="546742"/>
                            <a:pt x="501375" y="546742"/>
                          </a:cubicBezTo>
                          <a:cubicBezTo>
                            <a:pt x="464000" y="546742"/>
                            <a:pt x="426463" y="539719"/>
                            <a:pt x="401681" y="526238"/>
                          </a:cubicBezTo>
                          <a:lnTo>
                            <a:pt x="401681" y="565874"/>
                          </a:lnTo>
                          <a:cubicBezTo>
                            <a:pt x="401681" y="574915"/>
                            <a:pt x="435585" y="595983"/>
                            <a:pt x="501375" y="595983"/>
                          </a:cubicBezTo>
                          <a:cubicBezTo>
                            <a:pt x="567084" y="595983"/>
                            <a:pt x="600988" y="574915"/>
                            <a:pt x="600988" y="565874"/>
                          </a:cubicBezTo>
                          <a:close/>
                          <a:moveTo>
                            <a:pt x="401681" y="311917"/>
                          </a:moveTo>
                          <a:cubicBezTo>
                            <a:pt x="401681" y="320877"/>
                            <a:pt x="435585" y="342026"/>
                            <a:pt x="501375" y="342026"/>
                          </a:cubicBezTo>
                          <a:cubicBezTo>
                            <a:pt x="567084" y="342026"/>
                            <a:pt x="600988" y="320877"/>
                            <a:pt x="600988" y="311917"/>
                          </a:cubicBezTo>
                          <a:cubicBezTo>
                            <a:pt x="600988" y="302876"/>
                            <a:pt x="567084" y="281807"/>
                            <a:pt x="501375" y="281807"/>
                          </a:cubicBezTo>
                          <a:cubicBezTo>
                            <a:pt x="435585" y="281807"/>
                            <a:pt x="401681" y="302876"/>
                            <a:pt x="401681" y="311917"/>
                          </a:cubicBezTo>
                          <a:close/>
                          <a:moveTo>
                            <a:pt x="629645" y="311917"/>
                          </a:moveTo>
                          <a:lnTo>
                            <a:pt x="629645" y="565874"/>
                          </a:lnTo>
                          <a:cubicBezTo>
                            <a:pt x="629645" y="604459"/>
                            <a:pt x="565066" y="624640"/>
                            <a:pt x="501375" y="624640"/>
                          </a:cubicBezTo>
                          <a:cubicBezTo>
                            <a:pt x="437603" y="624640"/>
                            <a:pt x="373024" y="604459"/>
                            <a:pt x="373024" y="565874"/>
                          </a:cubicBezTo>
                          <a:lnTo>
                            <a:pt x="373024" y="311917"/>
                          </a:lnTo>
                          <a:cubicBezTo>
                            <a:pt x="373024" y="273331"/>
                            <a:pt x="437603" y="253230"/>
                            <a:pt x="501375" y="253230"/>
                          </a:cubicBezTo>
                          <a:cubicBezTo>
                            <a:pt x="565066" y="253230"/>
                            <a:pt x="629645" y="273331"/>
                            <a:pt x="629645" y="311917"/>
                          </a:cubicBezTo>
                          <a:close/>
                          <a:moveTo>
                            <a:pt x="82338" y="599454"/>
                          </a:moveTo>
                          <a:lnTo>
                            <a:pt x="363983" y="599454"/>
                          </a:lnTo>
                          <a:lnTo>
                            <a:pt x="363983" y="628031"/>
                          </a:lnTo>
                          <a:lnTo>
                            <a:pt x="82338" y="628031"/>
                          </a:lnTo>
                          <a:cubicBezTo>
                            <a:pt x="36971" y="628031"/>
                            <a:pt x="0" y="591140"/>
                            <a:pt x="0" y="545693"/>
                          </a:cubicBezTo>
                          <a:lnTo>
                            <a:pt x="0" y="82338"/>
                          </a:lnTo>
                          <a:cubicBezTo>
                            <a:pt x="0" y="36891"/>
                            <a:pt x="36971" y="0"/>
                            <a:pt x="82338" y="0"/>
                          </a:cubicBezTo>
                          <a:lnTo>
                            <a:pt x="545692" y="0"/>
                          </a:lnTo>
                          <a:cubicBezTo>
                            <a:pt x="591140" y="0"/>
                            <a:pt x="628030" y="36891"/>
                            <a:pt x="628030" y="82338"/>
                          </a:cubicBezTo>
                          <a:lnTo>
                            <a:pt x="628030" y="264047"/>
                          </a:lnTo>
                          <a:lnTo>
                            <a:pt x="599454" y="264047"/>
                          </a:lnTo>
                          <a:lnTo>
                            <a:pt x="599454" y="82338"/>
                          </a:lnTo>
                          <a:cubicBezTo>
                            <a:pt x="599454" y="52713"/>
                            <a:pt x="575318" y="28577"/>
                            <a:pt x="545692" y="28577"/>
                          </a:cubicBezTo>
                          <a:lnTo>
                            <a:pt x="82338" y="28577"/>
                          </a:lnTo>
                          <a:cubicBezTo>
                            <a:pt x="52713" y="28577"/>
                            <a:pt x="28657" y="52713"/>
                            <a:pt x="28657" y="82338"/>
                          </a:cubicBezTo>
                          <a:lnTo>
                            <a:pt x="28657" y="545693"/>
                          </a:lnTo>
                          <a:cubicBezTo>
                            <a:pt x="28657" y="575318"/>
                            <a:pt x="52713" y="599454"/>
                            <a:pt x="82338" y="599454"/>
                          </a:cubicBezTo>
                          <a:close/>
                        </a:path>
                      </a:pathLst>
                    </a:custGeom>
                    <a:solidFill>
                      <a:srgbClr val="C925D1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grpSp>
                <p:nvGrpSpPr>
                  <p:cNvPr id="95" name="Inhaltsplatzhalter 6">
                    <a:extLst>
                      <a:ext uri="{FF2B5EF4-FFF2-40B4-BE49-F238E27FC236}">
                        <a16:creationId xmlns:a16="http://schemas.microsoft.com/office/drawing/2014/main" id="{CF80858C-5B25-F8A7-53FC-34562733E668}"/>
                      </a:ext>
                    </a:extLst>
                  </p:cNvPr>
                  <p:cNvGrpSpPr/>
                  <p:nvPr/>
                </p:nvGrpSpPr>
                <p:grpSpPr>
                  <a:xfrm>
                    <a:off x="5859542" y="887961"/>
                    <a:ext cx="387473" cy="387473"/>
                    <a:chOff x="5859542" y="887961"/>
                    <a:chExt cx="387473" cy="387473"/>
                  </a:xfrm>
                </p:grpSpPr>
                <p:sp>
                  <p:nvSpPr>
                    <p:cNvPr id="96" name="Freihandform: Form 95">
                      <a:extLst>
                        <a:ext uri="{FF2B5EF4-FFF2-40B4-BE49-F238E27FC236}">
                          <a16:creationId xmlns:a16="http://schemas.microsoft.com/office/drawing/2014/main" id="{74373AAC-1802-53C5-0E61-80B3903E3D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9542" y="887961"/>
                      <a:ext cx="387473" cy="387473"/>
                    </a:xfrm>
                    <a:custGeom>
                      <a:avLst/>
                      <a:gdLst>
                        <a:gd name="connsiteX0" fmla="*/ 0 w 387473"/>
                        <a:gd name="connsiteY0" fmla="*/ 0 h 387473"/>
                        <a:gd name="connsiteX1" fmla="*/ 387474 w 387473"/>
                        <a:gd name="connsiteY1" fmla="*/ 0 h 387473"/>
                        <a:gd name="connsiteX2" fmla="*/ 387474 w 387473"/>
                        <a:gd name="connsiteY2" fmla="*/ 387474 h 387473"/>
                        <a:gd name="connsiteX3" fmla="*/ 0 w 387473"/>
                        <a:gd name="connsiteY3" fmla="*/ 387474 h 387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473" h="387473">
                          <a:moveTo>
                            <a:pt x="0" y="0"/>
                          </a:moveTo>
                          <a:lnTo>
                            <a:pt x="387474" y="0"/>
                          </a:lnTo>
                          <a:lnTo>
                            <a:pt x="387474" y="387474"/>
                          </a:lnTo>
                          <a:lnTo>
                            <a:pt x="0" y="387474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97" name="Freihandform: Form 96">
                      <a:extLst>
                        <a:ext uri="{FF2B5EF4-FFF2-40B4-BE49-F238E27FC236}">
                          <a16:creationId xmlns:a16="http://schemas.microsoft.com/office/drawing/2014/main" id="{7E2BBC38-53A9-FDBC-5F39-8520E9F09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9542" y="887961"/>
                      <a:ext cx="387473" cy="387473"/>
                    </a:xfrm>
                    <a:custGeom>
                      <a:avLst/>
                      <a:gdLst>
                        <a:gd name="connsiteX0" fmla="*/ 387474 w 387473"/>
                        <a:gd name="connsiteY0" fmla="*/ 96868 h 387473"/>
                        <a:gd name="connsiteX1" fmla="*/ 387474 w 387473"/>
                        <a:gd name="connsiteY1" fmla="*/ 79271 h 387473"/>
                        <a:gd name="connsiteX2" fmla="*/ 343479 w 387473"/>
                        <a:gd name="connsiteY2" fmla="*/ 79271 h 387473"/>
                        <a:gd name="connsiteX3" fmla="*/ 343479 w 387473"/>
                        <a:gd name="connsiteY3" fmla="*/ 52874 h 387473"/>
                        <a:gd name="connsiteX4" fmla="*/ 334600 w 387473"/>
                        <a:gd name="connsiteY4" fmla="*/ 43994 h 387473"/>
                        <a:gd name="connsiteX5" fmla="*/ 308203 w 387473"/>
                        <a:gd name="connsiteY5" fmla="*/ 43994 h 387473"/>
                        <a:gd name="connsiteX6" fmla="*/ 308203 w 387473"/>
                        <a:gd name="connsiteY6" fmla="*/ 0 h 387473"/>
                        <a:gd name="connsiteX7" fmla="*/ 290605 w 387473"/>
                        <a:gd name="connsiteY7" fmla="*/ 0 h 387473"/>
                        <a:gd name="connsiteX8" fmla="*/ 290605 w 387473"/>
                        <a:gd name="connsiteY8" fmla="*/ 43994 h 387473"/>
                        <a:gd name="connsiteX9" fmla="*/ 255410 w 387473"/>
                        <a:gd name="connsiteY9" fmla="*/ 43994 h 387473"/>
                        <a:gd name="connsiteX10" fmla="*/ 255410 w 387473"/>
                        <a:gd name="connsiteY10" fmla="*/ 0 h 387473"/>
                        <a:gd name="connsiteX11" fmla="*/ 237731 w 387473"/>
                        <a:gd name="connsiteY11" fmla="*/ 0 h 387473"/>
                        <a:gd name="connsiteX12" fmla="*/ 237731 w 387473"/>
                        <a:gd name="connsiteY12" fmla="*/ 43994 h 387473"/>
                        <a:gd name="connsiteX13" fmla="*/ 202536 w 387473"/>
                        <a:gd name="connsiteY13" fmla="*/ 43994 h 387473"/>
                        <a:gd name="connsiteX14" fmla="*/ 202536 w 387473"/>
                        <a:gd name="connsiteY14" fmla="*/ 0 h 387473"/>
                        <a:gd name="connsiteX15" fmla="*/ 184938 w 387473"/>
                        <a:gd name="connsiteY15" fmla="*/ 0 h 387473"/>
                        <a:gd name="connsiteX16" fmla="*/ 184938 w 387473"/>
                        <a:gd name="connsiteY16" fmla="*/ 43994 h 387473"/>
                        <a:gd name="connsiteX17" fmla="*/ 149742 w 387473"/>
                        <a:gd name="connsiteY17" fmla="*/ 43994 h 387473"/>
                        <a:gd name="connsiteX18" fmla="*/ 149742 w 387473"/>
                        <a:gd name="connsiteY18" fmla="*/ 0 h 387473"/>
                        <a:gd name="connsiteX19" fmla="*/ 132064 w 387473"/>
                        <a:gd name="connsiteY19" fmla="*/ 0 h 387473"/>
                        <a:gd name="connsiteX20" fmla="*/ 132064 w 387473"/>
                        <a:gd name="connsiteY20" fmla="*/ 43994 h 387473"/>
                        <a:gd name="connsiteX21" fmla="*/ 96868 w 387473"/>
                        <a:gd name="connsiteY21" fmla="*/ 43994 h 387473"/>
                        <a:gd name="connsiteX22" fmla="*/ 96868 w 387473"/>
                        <a:gd name="connsiteY22" fmla="*/ 0 h 387473"/>
                        <a:gd name="connsiteX23" fmla="*/ 79271 w 387473"/>
                        <a:gd name="connsiteY23" fmla="*/ 0 h 387473"/>
                        <a:gd name="connsiteX24" fmla="*/ 79271 w 387473"/>
                        <a:gd name="connsiteY24" fmla="*/ 43994 h 387473"/>
                        <a:gd name="connsiteX25" fmla="*/ 52874 w 387473"/>
                        <a:gd name="connsiteY25" fmla="*/ 43994 h 387473"/>
                        <a:gd name="connsiteX26" fmla="*/ 43995 w 387473"/>
                        <a:gd name="connsiteY26" fmla="*/ 52874 h 387473"/>
                        <a:gd name="connsiteX27" fmla="*/ 43995 w 387473"/>
                        <a:gd name="connsiteY27" fmla="*/ 79271 h 387473"/>
                        <a:gd name="connsiteX28" fmla="*/ 0 w 387473"/>
                        <a:gd name="connsiteY28" fmla="*/ 79271 h 387473"/>
                        <a:gd name="connsiteX29" fmla="*/ 0 w 387473"/>
                        <a:gd name="connsiteY29" fmla="*/ 96868 h 387473"/>
                        <a:gd name="connsiteX30" fmla="*/ 43995 w 387473"/>
                        <a:gd name="connsiteY30" fmla="*/ 96868 h 387473"/>
                        <a:gd name="connsiteX31" fmla="*/ 43995 w 387473"/>
                        <a:gd name="connsiteY31" fmla="*/ 132064 h 387473"/>
                        <a:gd name="connsiteX32" fmla="*/ 0 w 387473"/>
                        <a:gd name="connsiteY32" fmla="*/ 132064 h 387473"/>
                        <a:gd name="connsiteX33" fmla="*/ 0 w 387473"/>
                        <a:gd name="connsiteY33" fmla="*/ 149743 h 387473"/>
                        <a:gd name="connsiteX34" fmla="*/ 43995 w 387473"/>
                        <a:gd name="connsiteY34" fmla="*/ 149743 h 387473"/>
                        <a:gd name="connsiteX35" fmla="*/ 43995 w 387473"/>
                        <a:gd name="connsiteY35" fmla="*/ 184938 h 387473"/>
                        <a:gd name="connsiteX36" fmla="*/ 0 w 387473"/>
                        <a:gd name="connsiteY36" fmla="*/ 184938 h 387473"/>
                        <a:gd name="connsiteX37" fmla="*/ 0 w 387473"/>
                        <a:gd name="connsiteY37" fmla="*/ 202536 h 387473"/>
                        <a:gd name="connsiteX38" fmla="*/ 43995 w 387473"/>
                        <a:gd name="connsiteY38" fmla="*/ 202536 h 387473"/>
                        <a:gd name="connsiteX39" fmla="*/ 43995 w 387473"/>
                        <a:gd name="connsiteY39" fmla="*/ 237731 h 387473"/>
                        <a:gd name="connsiteX40" fmla="*/ 0 w 387473"/>
                        <a:gd name="connsiteY40" fmla="*/ 237731 h 387473"/>
                        <a:gd name="connsiteX41" fmla="*/ 0 w 387473"/>
                        <a:gd name="connsiteY41" fmla="*/ 255410 h 387473"/>
                        <a:gd name="connsiteX42" fmla="*/ 43995 w 387473"/>
                        <a:gd name="connsiteY42" fmla="*/ 255410 h 387473"/>
                        <a:gd name="connsiteX43" fmla="*/ 43995 w 387473"/>
                        <a:gd name="connsiteY43" fmla="*/ 290605 h 387473"/>
                        <a:gd name="connsiteX44" fmla="*/ 0 w 387473"/>
                        <a:gd name="connsiteY44" fmla="*/ 290605 h 387473"/>
                        <a:gd name="connsiteX45" fmla="*/ 0 w 387473"/>
                        <a:gd name="connsiteY45" fmla="*/ 308203 h 387473"/>
                        <a:gd name="connsiteX46" fmla="*/ 43995 w 387473"/>
                        <a:gd name="connsiteY46" fmla="*/ 308203 h 387473"/>
                        <a:gd name="connsiteX47" fmla="*/ 43995 w 387473"/>
                        <a:gd name="connsiteY47" fmla="*/ 334600 h 387473"/>
                        <a:gd name="connsiteX48" fmla="*/ 52874 w 387473"/>
                        <a:gd name="connsiteY48" fmla="*/ 343479 h 387473"/>
                        <a:gd name="connsiteX49" fmla="*/ 79271 w 387473"/>
                        <a:gd name="connsiteY49" fmla="*/ 343479 h 387473"/>
                        <a:gd name="connsiteX50" fmla="*/ 79271 w 387473"/>
                        <a:gd name="connsiteY50" fmla="*/ 387474 h 387473"/>
                        <a:gd name="connsiteX51" fmla="*/ 96868 w 387473"/>
                        <a:gd name="connsiteY51" fmla="*/ 387474 h 387473"/>
                        <a:gd name="connsiteX52" fmla="*/ 96868 w 387473"/>
                        <a:gd name="connsiteY52" fmla="*/ 343479 h 387473"/>
                        <a:gd name="connsiteX53" fmla="*/ 132064 w 387473"/>
                        <a:gd name="connsiteY53" fmla="*/ 343479 h 387473"/>
                        <a:gd name="connsiteX54" fmla="*/ 132064 w 387473"/>
                        <a:gd name="connsiteY54" fmla="*/ 387474 h 387473"/>
                        <a:gd name="connsiteX55" fmla="*/ 149742 w 387473"/>
                        <a:gd name="connsiteY55" fmla="*/ 387474 h 387473"/>
                        <a:gd name="connsiteX56" fmla="*/ 149742 w 387473"/>
                        <a:gd name="connsiteY56" fmla="*/ 343479 h 387473"/>
                        <a:gd name="connsiteX57" fmla="*/ 184938 w 387473"/>
                        <a:gd name="connsiteY57" fmla="*/ 343479 h 387473"/>
                        <a:gd name="connsiteX58" fmla="*/ 184938 w 387473"/>
                        <a:gd name="connsiteY58" fmla="*/ 387474 h 387473"/>
                        <a:gd name="connsiteX59" fmla="*/ 202536 w 387473"/>
                        <a:gd name="connsiteY59" fmla="*/ 387474 h 387473"/>
                        <a:gd name="connsiteX60" fmla="*/ 202536 w 387473"/>
                        <a:gd name="connsiteY60" fmla="*/ 343479 h 387473"/>
                        <a:gd name="connsiteX61" fmla="*/ 237731 w 387473"/>
                        <a:gd name="connsiteY61" fmla="*/ 343479 h 387473"/>
                        <a:gd name="connsiteX62" fmla="*/ 237731 w 387473"/>
                        <a:gd name="connsiteY62" fmla="*/ 387474 h 387473"/>
                        <a:gd name="connsiteX63" fmla="*/ 255410 w 387473"/>
                        <a:gd name="connsiteY63" fmla="*/ 387474 h 387473"/>
                        <a:gd name="connsiteX64" fmla="*/ 255410 w 387473"/>
                        <a:gd name="connsiteY64" fmla="*/ 343479 h 387473"/>
                        <a:gd name="connsiteX65" fmla="*/ 290605 w 387473"/>
                        <a:gd name="connsiteY65" fmla="*/ 343479 h 387473"/>
                        <a:gd name="connsiteX66" fmla="*/ 290605 w 387473"/>
                        <a:gd name="connsiteY66" fmla="*/ 387474 h 387473"/>
                        <a:gd name="connsiteX67" fmla="*/ 308203 w 387473"/>
                        <a:gd name="connsiteY67" fmla="*/ 387474 h 387473"/>
                        <a:gd name="connsiteX68" fmla="*/ 308203 w 387473"/>
                        <a:gd name="connsiteY68" fmla="*/ 343479 h 387473"/>
                        <a:gd name="connsiteX69" fmla="*/ 334600 w 387473"/>
                        <a:gd name="connsiteY69" fmla="*/ 343479 h 387473"/>
                        <a:gd name="connsiteX70" fmla="*/ 343479 w 387473"/>
                        <a:gd name="connsiteY70" fmla="*/ 334600 h 387473"/>
                        <a:gd name="connsiteX71" fmla="*/ 343479 w 387473"/>
                        <a:gd name="connsiteY71" fmla="*/ 308203 h 387473"/>
                        <a:gd name="connsiteX72" fmla="*/ 387474 w 387473"/>
                        <a:gd name="connsiteY72" fmla="*/ 308203 h 387473"/>
                        <a:gd name="connsiteX73" fmla="*/ 387474 w 387473"/>
                        <a:gd name="connsiteY73" fmla="*/ 290605 h 387473"/>
                        <a:gd name="connsiteX74" fmla="*/ 343479 w 387473"/>
                        <a:gd name="connsiteY74" fmla="*/ 290605 h 387473"/>
                        <a:gd name="connsiteX75" fmla="*/ 343479 w 387473"/>
                        <a:gd name="connsiteY75" fmla="*/ 255410 h 387473"/>
                        <a:gd name="connsiteX76" fmla="*/ 387474 w 387473"/>
                        <a:gd name="connsiteY76" fmla="*/ 255410 h 387473"/>
                        <a:gd name="connsiteX77" fmla="*/ 387474 w 387473"/>
                        <a:gd name="connsiteY77" fmla="*/ 237731 h 387473"/>
                        <a:gd name="connsiteX78" fmla="*/ 343479 w 387473"/>
                        <a:gd name="connsiteY78" fmla="*/ 237731 h 387473"/>
                        <a:gd name="connsiteX79" fmla="*/ 343479 w 387473"/>
                        <a:gd name="connsiteY79" fmla="*/ 202536 h 387473"/>
                        <a:gd name="connsiteX80" fmla="*/ 387474 w 387473"/>
                        <a:gd name="connsiteY80" fmla="*/ 202536 h 387473"/>
                        <a:gd name="connsiteX81" fmla="*/ 387474 w 387473"/>
                        <a:gd name="connsiteY81" fmla="*/ 184938 h 387473"/>
                        <a:gd name="connsiteX82" fmla="*/ 343479 w 387473"/>
                        <a:gd name="connsiteY82" fmla="*/ 184938 h 387473"/>
                        <a:gd name="connsiteX83" fmla="*/ 343479 w 387473"/>
                        <a:gd name="connsiteY83" fmla="*/ 149743 h 387473"/>
                        <a:gd name="connsiteX84" fmla="*/ 387474 w 387473"/>
                        <a:gd name="connsiteY84" fmla="*/ 149743 h 387473"/>
                        <a:gd name="connsiteX85" fmla="*/ 387474 w 387473"/>
                        <a:gd name="connsiteY85" fmla="*/ 132064 h 387473"/>
                        <a:gd name="connsiteX86" fmla="*/ 343479 w 387473"/>
                        <a:gd name="connsiteY86" fmla="*/ 132064 h 387473"/>
                        <a:gd name="connsiteX87" fmla="*/ 343479 w 387473"/>
                        <a:gd name="connsiteY87" fmla="*/ 96868 h 387473"/>
                        <a:gd name="connsiteX88" fmla="*/ 61673 w 387473"/>
                        <a:gd name="connsiteY88" fmla="*/ 325801 h 387473"/>
                        <a:gd name="connsiteX89" fmla="*/ 61673 w 387473"/>
                        <a:gd name="connsiteY89" fmla="*/ 61673 h 387473"/>
                        <a:gd name="connsiteX90" fmla="*/ 325801 w 387473"/>
                        <a:gd name="connsiteY90" fmla="*/ 61673 h 387473"/>
                        <a:gd name="connsiteX91" fmla="*/ 325801 w 387473"/>
                        <a:gd name="connsiteY91" fmla="*/ 325801 h 387473"/>
                        <a:gd name="connsiteX92" fmla="*/ 153698 w 387473"/>
                        <a:gd name="connsiteY92" fmla="*/ 162981 h 387473"/>
                        <a:gd name="connsiteX93" fmla="*/ 126897 w 387473"/>
                        <a:gd name="connsiteY93" fmla="*/ 162981 h 387473"/>
                        <a:gd name="connsiteX94" fmla="*/ 126897 w 387473"/>
                        <a:gd name="connsiteY94" fmla="*/ 150711 h 387473"/>
                        <a:gd name="connsiteX95" fmla="*/ 195432 w 387473"/>
                        <a:gd name="connsiteY95" fmla="*/ 150711 h 387473"/>
                        <a:gd name="connsiteX96" fmla="*/ 195432 w 387473"/>
                        <a:gd name="connsiteY96" fmla="*/ 162981 h 387473"/>
                        <a:gd name="connsiteX97" fmla="*/ 168713 w 387473"/>
                        <a:gd name="connsiteY97" fmla="*/ 162981 h 387473"/>
                        <a:gd name="connsiteX98" fmla="*/ 168713 w 387473"/>
                        <a:gd name="connsiteY98" fmla="*/ 236117 h 387473"/>
                        <a:gd name="connsiteX99" fmla="*/ 153698 w 387473"/>
                        <a:gd name="connsiteY99" fmla="*/ 236117 h 387473"/>
                        <a:gd name="connsiteX100" fmla="*/ 228044 w 387473"/>
                        <a:gd name="connsiteY100" fmla="*/ 237973 h 387473"/>
                        <a:gd name="connsiteX101" fmla="*/ 204796 w 387473"/>
                        <a:gd name="connsiteY101" fmla="*/ 233049 h 387473"/>
                        <a:gd name="connsiteX102" fmla="*/ 204796 w 387473"/>
                        <a:gd name="connsiteY102" fmla="*/ 221425 h 387473"/>
                        <a:gd name="connsiteX103" fmla="*/ 227479 w 387473"/>
                        <a:gd name="connsiteY103" fmla="*/ 226026 h 387473"/>
                        <a:gd name="connsiteX104" fmla="*/ 240960 w 387473"/>
                        <a:gd name="connsiteY104" fmla="*/ 222152 h 387473"/>
                        <a:gd name="connsiteX105" fmla="*/ 245642 w 387473"/>
                        <a:gd name="connsiteY105" fmla="*/ 211092 h 387473"/>
                        <a:gd name="connsiteX106" fmla="*/ 228529 w 387473"/>
                        <a:gd name="connsiteY106" fmla="*/ 197531 h 387473"/>
                        <a:gd name="connsiteX107" fmla="*/ 216663 w 387473"/>
                        <a:gd name="connsiteY107" fmla="*/ 198257 h 387473"/>
                        <a:gd name="connsiteX108" fmla="*/ 216663 w 387473"/>
                        <a:gd name="connsiteY108" fmla="*/ 188813 h 387473"/>
                        <a:gd name="connsiteX109" fmla="*/ 240960 w 387473"/>
                        <a:gd name="connsiteY109" fmla="*/ 162416 h 387473"/>
                        <a:gd name="connsiteX110" fmla="*/ 206088 w 387473"/>
                        <a:gd name="connsiteY110" fmla="*/ 162416 h 387473"/>
                        <a:gd name="connsiteX111" fmla="*/ 206088 w 387473"/>
                        <a:gd name="connsiteY111" fmla="*/ 150711 h 387473"/>
                        <a:gd name="connsiteX112" fmla="*/ 256944 w 387473"/>
                        <a:gd name="connsiteY112" fmla="*/ 150711 h 387473"/>
                        <a:gd name="connsiteX113" fmla="*/ 256944 w 387473"/>
                        <a:gd name="connsiteY113" fmla="*/ 161932 h 387473"/>
                        <a:gd name="connsiteX114" fmla="*/ 231354 w 387473"/>
                        <a:gd name="connsiteY114" fmla="*/ 187037 h 387473"/>
                        <a:gd name="connsiteX115" fmla="*/ 234745 w 387473"/>
                        <a:gd name="connsiteY115" fmla="*/ 186956 h 387473"/>
                        <a:gd name="connsiteX116" fmla="*/ 247741 w 387473"/>
                        <a:gd name="connsiteY116" fmla="*/ 189943 h 387473"/>
                        <a:gd name="connsiteX117" fmla="*/ 257105 w 387473"/>
                        <a:gd name="connsiteY117" fmla="*/ 198500 h 387473"/>
                        <a:gd name="connsiteX118" fmla="*/ 260576 w 387473"/>
                        <a:gd name="connsiteY118" fmla="*/ 211254 h 387473"/>
                        <a:gd name="connsiteX119" fmla="*/ 256620 w 387473"/>
                        <a:gd name="connsiteY119" fmla="*/ 225058 h 387473"/>
                        <a:gd name="connsiteX120" fmla="*/ 245239 w 387473"/>
                        <a:gd name="connsiteY120" fmla="*/ 234502 h 387473"/>
                        <a:gd name="connsiteX121" fmla="*/ 228044 w 387473"/>
                        <a:gd name="connsiteY121" fmla="*/ 237973 h 387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</a:cxnLst>
                      <a:rect l="l" t="t" r="r" b="b"/>
                      <a:pathLst>
                        <a:path w="387473" h="387473">
                          <a:moveTo>
                            <a:pt x="387474" y="96868"/>
                          </a:moveTo>
                          <a:lnTo>
                            <a:pt x="387474" y="79271"/>
                          </a:lnTo>
                          <a:lnTo>
                            <a:pt x="343479" y="79271"/>
                          </a:lnTo>
                          <a:lnTo>
                            <a:pt x="343479" y="52874"/>
                          </a:lnTo>
                          <a:cubicBezTo>
                            <a:pt x="343479" y="47950"/>
                            <a:pt x="339524" y="43994"/>
                            <a:pt x="334600" y="43994"/>
                          </a:cubicBezTo>
                          <a:lnTo>
                            <a:pt x="308203" y="43994"/>
                          </a:lnTo>
                          <a:lnTo>
                            <a:pt x="308203" y="0"/>
                          </a:lnTo>
                          <a:lnTo>
                            <a:pt x="290605" y="0"/>
                          </a:lnTo>
                          <a:lnTo>
                            <a:pt x="290605" y="43994"/>
                          </a:lnTo>
                          <a:lnTo>
                            <a:pt x="255410" y="43994"/>
                          </a:lnTo>
                          <a:lnTo>
                            <a:pt x="255410" y="0"/>
                          </a:lnTo>
                          <a:lnTo>
                            <a:pt x="237731" y="0"/>
                          </a:lnTo>
                          <a:lnTo>
                            <a:pt x="237731" y="43994"/>
                          </a:lnTo>
                          <a:lnTo>
                            <a:pt x="202536" y="43994"/>
                          </a:lnTo>
                          <a:lnTo>
                            <a:pt x="202536" y="0"/>
                          </a:lnTo>
                          <a:lnTo>
                            <a:pt x="184938" y="0"/>
                          </a:lnTo>
                          <a:lnTo>
                            <a:pt x="184938" y="43994"/>
                          </a:lnTo>
                          <a:lnTo>
                            <a:pt x="149742" y="43994"/>
                          </a:lnTo>
                          <a:lnTo>
                            <a:pt x="149742" y="0"/>
                          </a:lnTo>
                          <a:lnTo>
                            <a:pt x="132064" y="0"/>
                          </a:lnTo>
                          <a:lnTo>
                            <a:pt x="132064" y="43994"/>
                          </a:lnTo>
                          <a:lnTo>
                            <a:pt x="96868" y="43994"/>
                          </a:lnTo>
                          <a:lnTo>
                            <a:pt x="96868" y="0"/>
                          </a:lnTo>
                          <a:lnTo>
                            <a:pt x="79271" y="0"/>
                          </a:lnTo>
                          <a:lnTo>
                            <a:pt x="79271" y="43994"/>
                          </a:lnTo>
                          <a:lnTo>
                            <a:pt x="52874" y="43994"/>
                          </a:lnTo>
                          <a:cubicBezTo>
                            <a:pt x="47950" y="43994"/>
                            <a:pt x="43995" y="47950"/>
                            <a:pt x="43995" y="52874"/>
                          </a:cubicBezTo>
                          <a:lnTo>
                            <a:pt x="43995" y="79271"/>
                          </a:lnTo>
                          <a:lnTo>
                            <a:pt x="0" y="79271"/>
                          </a:lnTo>
                          <a:lnTo>
                            <a:pt x="0" y="96868"/>
                          </a:lnTo>
                          <a:lnTo>
                            <a:pt x="43995" y="96868"/>
                          </a:lnTo>
                          <a:lnTo>
                            <a:pt x="43995" y="132064"/>
                          </a:lnTo>
                          <a:lnTo>
                            <a:pt x="0" y="132064"/>
                          </a:lnTo>
                          <a:lnTo>
                            <a:pt x="0" y="149743"/>
                          </a:lnTo>
                          <a:lnTo>
                            <a:pt x="43995" y="149743"/>
                          </a:lnTo>
                          <a:lnTo>
                            <a:pt x="43995" y="184938"/>
                          </a:lnTo>
                          <a:lnTo>
                            <a:pt x="0" y="184938"/>
                          </a:lnTo>
                          <a:lnTo>
                            <a:pt x="0" y="202536"/>
                          </a:lnTo>
                          <a:lnTo>
                            <a:pt x="43995" y="202536"/>
                          </a:lnTo>
                          <a:lnTo>
                            <a:pt x="43995" y="237731"/>
                          </a:lnTo>
                          <a:lnTo>
                            <a:pt x="0" y="237731"/>
                          </a:lnTo>
                          <a:lnTo>
                            <a:pt x="0" y="255410"/>
                          </a:lnTo>
                          <a:lnTo>
                            <a:pt x="43995" y="255410"/>
                          </a:lnTo>
                          <a:lnTo>
                            <a:pt x="43995" y="290605"/>
                          </a:lnTo>
                          <a:lnTo>
                            <a:pt x="0" y="290605"/>
                          </a:lnTo>
                          <a:lnTo>
                            <a:pt x="0" y="308203"/>
                          </a:lnTo>
                          <a:lnTo>
                            <a:pt x="43995" y="308203"/>
                          </a:lnTo>
                          <a:lnTo>
                            <a:pt x="43995" y="334600"/>
                          </a:lnTo>
                          <a:cubicBezTo>
                            <a:pt x="43995" y="339524"/>
                            <a:pt x="47950" y="343479"/>
                            <a:pt x="52874" y="343479"/>
                          </a:cubicBezTo>
                          <a:lnTo>
                            <a:pt x="79271" y="343479"/>
                          </a:lnTo>
                          <a:lnTo>
                            <a:pt x="79271" y="387474"/>
                          </a:lnTo>
                          <a:lnTo>
                            <a:pt x="96868" y="387474"/>
                          </a:lnTo>
                          <a:lnTo>
                            <a:pt x="96868" y="343479"/>
                          </a:lnTo>
                          <a:lnTo>
                            <a:pt x="132064" y="343479"/>
                          </a:lnTo>
                          <a:lnTo>
                            <a:pt x="132064" y="387474"/>
                          </a:lnTo>
                          <a:lnTo>
                            <a:pt x="149742" y="387474"/>
                          </a:lnTo>
                          <a:lnTo>
                            <a:pt x="149742" y="343479"/>
                          </a:lnTo>
                          <a:lnTo>
                            <a:pt x="184938" y="343479"/>
                          </a:lnTo>
                          <a:lnTo>
                            <a:pt x="184938" y="387474"/>
                          </a:lnTo>
                          <a:lnTo>
                            <a:pt x="202536" y="387474"/>
                          </a:lnTo>
                          <a:lnTo>
                            <a:pt x="202536" y="343479"/>
                          </a:lnTo>
                          <a:lnTo>
                            <a:pt x="237731" y="343479"/>
                          </a:lnTo>
                          <a:lnTo>
                            <a:pt x="237731" y="387474"/>
                          </a:lnTo>
                          <a:lnTo>
                            <a:pt x="255410" y="387474"/>
                          </a:lnTo>
                          <a:lnTo>
                            <a:pt x="255410" y="343479"/>
                          </a:lnTo>
                          <a:lnTo>
                            <a:pt x="290605" y="343479"/>
                          </a:lnTo>
                          <a:lnTo>
                            <a:pt x="290605" y="387474"/>
                          </a:lnTo>
                          <a:lnTo>
                            <a:pt x="308203" y="387474"/>
                          </a:lnTo>
                          <a:lnTo>
                            <a:pt x="308203" y="343479"/>
                          </a:lnTo>
                          <a:lnTo>
                            <a:pt x="334600" y="343479"/>
                          </a:lnTo>
                          <a:cubicBezTo>
                            <a:pt x="339524" y="343479"/>
                            <a:pt x="343479" y="339524"/>
                            <a:pt x="343479" y="334600"/>
                          </a:cubicBezTo>
                          <a:lnTo>
                            <a:pt x="343479" y="308203"/>
                          </a:lnTo>
                          <a:lnTo>
                            <a:pt x="387474" y="308203"/>
                          </a:lnTo>
                          <a:lnTo>
                            <a:pt x="387474" y="290605"/>
                          </a:lnTo>
                          <a:lnTo>
                            <a:pt x="343479" y="290605"/>
                          </a:lnTo>
                          <a:lnTo>
                            <a:pt x="343479" y="255410"/>
                          </a:lnTo>
                          <a:lnTo>
                            <a:pt x="387474" y="255410"/>
                          </a:lnTo>
                          <a:lnTo>
                            <a:pt x="387474" y="237731"/>
                          </a:lnTo>
                          <a:lnTo>
                            <a:pt x="343479" y="237731"/>
                          </a:lnTo>
                          <a:lnTo>
                            <a:pt x="343479" y="202536"/>
                          </a:lnTo>
                          <a:lnTo>
                            <a:pt x="387474" y="202536"/>
                          </a:lnTo>
                          <a:lnTo>
                            <a:pt x="387474" y="184938"/>
                          </a:lnTo>
                          <a:lnTo>
                            <a:pt x="343479" y="184938"/>
                          </a:lnTo>
                          <a:lnTo>
                            <a:pt x="343479" y="149743"/>
                          </a:lnTo>
                          <a:lnTo>
                            <a:pt x="387474" y="149743"/>
                          </a:lnTo>
                          <a:lnTo>
                            <a:pt x="387474" y="132064"/>
                          </a:lnTo>
                          <a:lnTo>
                            <a:pt x="343479" y="132064"/>
                          </a:lnTo>
                          <a:lnTo>
                            <a:pt x="343479" y="96868"/>
                          </a:lnTo>
                          <a:close/>
                          <a:moveTo>
                            <a:pt x="61673" y="325801"/>
                          </a:moveTo>
                          <a:lnTo>
                            <a:pt x="61673" y="61673"/>
                          </a:lnTo>
                          <a:lnTo>
                            <a:pt x="325801" y="61673"/>
                          </a:lnTo>
                          <a:lnTo>
                            <a:pt x="325801" y="325801"/>
                          </a:lnTo>
                          <a:close/>
                          <a:moveTo>
                            <a:pt x="153698" y="162981"/>
                          </a:moveTo>
                          <a:lnTo>
                            <a:pt x="126897" y="162981"/>
                          </a:lnTo>
                          <a:lnTo>
                            <a:pt x="126897" y="150711"/>
                          </a:lnTo>
                          <a:lnTo>
                            <a:pt x="195432" y="150711"/>
                          </a:lnTo>
                          <a:lnTo>
                            <a:pt x="195432" y="162981"/>
                          </a:lnTo>
                          <a:lnTo>
                            <a:pt x="168713" y="162981"/>
                          </a:lnTo>
                          <a:lnTo>
                            <a:pt x="168713" y="236117"/>
                          </a:lnTo>
                          <a:lnTo>
                            <a:pt x="153698" y="236117"/>
                          </a:lnTo>
                          <a:close/>
                          <a:moveTo>
                            <a:pt x="228044" y="237973"/>
                          </a:moveTo>
                          <a:cubicBezTo>
                            <a:pt x="220134" y="237973"/>
                            <a:pt x="212384" y="236359"/>
                            <a:pt x="204796" y="233049"/>
                          </a:cubicBezTo>
                          <a:lnTo>
                            <a:pt x="204796" y="221425"/>
                          </a:lnTo>
                          <a:cubicBezTo>
                            <a:pt x="213837" y="224493"/>
                            <a:pt x="221344" y="226026"/>
                            <a:pt x="227479" y="226026"/>
                          </a:cubicBezTo>
                          <a:cubicBezTo>
                            <a:pt x="233292" y="226026"/>
                            <a:pt x="237812" y="224735"/>
                            <a:pt x="240960" y="222152"/>
                          </a:cubicBezTo>
                          <a:cubicBezTo>
                            <a:pt x="244028" y="219568"/>
                            <a:pt x="245642" y="215855"/>
                            <a:pt x="245642" y="211092"/>
                          </a:cubicBezTo>
                          <a:cubicBezTo>
                            <a:pt x="245642" y="202051"/>
                            <a:pt x="239911" y="197531"/>
                            <a:pt x="228529" y="197531"/>
                          </a:cubicBezTo>
                          <a:cubicBezTo>
                            <a:pt x="224896" y="197531"/>
                            <a:pt x="220941" y="197773"/>
                            <a:pt x="216663" y="198257"/>
                          </a:cubicBezTo>
                          <a:lnTo>
                            <a:pt x="216663" y="188813"/>
                          </a:lnTo>
                          <a:lnTo>
                            <a:pt x="240960" y="162416"/>
                          </a:lnTo>
                          <a:lnTo>
                            <a:pt x="206088" y="162416"/>
                          </a:lnTo>
                          <a:lnTo>
                            <a:pt x="206088" y="150711"/>
                          </a:lnTo>
                          <a:lnTo>
                            <a:pt x="256944" y="150711"/>
                          </a:lnTo>
                          <a:lnTo>
                            <a:pt x="256944" y="161932"/>
                          </a:lnTo>
                          <a:lnTo>
                            <a:pt x="231354" y="187037"/>
                          </a:lnTo>
                          <a:cubicBezTo>
                            <a:pt x="232484" y="186956"/>
                            <a:pt x="233614" y="186956"/>
                            <a:pt x="234745" y="186956"/>
                          </a:cubicBezTo>
                          <a:cubicBezTo>
                            <a:pt x="239588" y="186956"/>
                            <a:pt x="243866" y="187925"/>
                            <a:pt x="247741" y="189943"/>
                          </a:cubicBezTo>
                          <a:cubicBezTo>
                            <a:pt x="251696" y="191961"/>
                            <a:pt x="254764" y="194867"/>
                            <a:pt x="257105" y="198500"/>
                          </a:cubicBezTo>
                          <a:cubicBezTo>
                            <a:pt x="259365" y="202213"/>
                            <a:pt x="260576" y="206491"/>
                            <a:pt x="260576" y="211254"/>
                          </a:cubicBezTo>
                          <a:cubicBezTo>
                            <a:pt x="260576" y="216420"/>
                            <a:pt x="259284" y="221022"/>
                            <a:pt x="256620" y="225058"/>
                          </a:cubicBezTo>
                          <a:cubicBezTo>
                            <a:pt x="253957" y="229094"/>
                            <a:pt x="250163" y="232242"/>
                            <a:pt x="245239" y="234502"/>
                          </a:cubicBezTo>
                          <a:cubicBezTo>
                            <a:pt x="240315" y="236843"/>
                            <a:pt x="234583" y="237973"/>
                            <a:pt x="228044" y="237973"/>
                          </a:cubicBezTo>
                          <a:close/>
                        </a:path>
                      </a:pathLst>
                    </a:custGeom>
                    <a:solidFill>
                      <a:srgbClr val="ED7100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grpSp>
                <p:nvGrpSpPr>
                  <p:cNvPr id="98" name="Inhaltsplatzhalter 6">
                    <a:extLst>
                      <a:ext uri="{FF2B5EF4-FFF2-40B4-BE49-F238E27FC236}">
                        <a16:creationId xmlns:a16="http://schemas.microsoft.com/office/drawing/2014/main" id="{CE5FF10C-7358-E81A-CB85-1ED6D9358AD0}"/>
                      </a:ext>
                    </a:extLst>
                  </p:cNvPr>
                  <p:cNvGrpSpPr/>
                  <p:nvPr/>
                </p:nvGrpSpPr>
                <p:grpSpPr>
                  <a:xfrm>
                    <a:off x="2549870" y="928323"/>
                    <a:ext cx="391509" cy="391510"/>
                    <a:chOff x="2549870" y="928323"/>
                    <a:chExt cx="391509" cy="391510"/>
                  </a:xfrm>
                </p:grpSpPr>
                <p:sp>
                  <p:nvSpPr>
                    <p:cNvPr id="99" name="Freihandform: Form 98">
                      <a:extLst>
                        <a:ext uri="{FF2B5EF4-FFF2-40B4-BE49-F238E27FC236}">
                          <a16:creationId xmlns:a16="http://schemas.microsoft.com/office/drawing/2014/main" id="{87ABD1DC-7D78-68FC-226F-AEA9CF324E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9870" y="928323"/>
                      <a:ext cx="391509" cy="391510"/>
                    </a:xfrm>
                    <a:custGeom>
                      <a:avLst/>
                      <a:gdLst>
                        <a:gd name="connsiteX0" fmla="*/ 0 w 391509"/>
                        <a:gd name="connsiteY0" fmla="*/ 0 h 391510"/>
                        <a:gd name="connsiteX1" fmla="*/ 391510 w 391509"/>
                        <a:gd name="connsiteY1" fmla="*/ 0 h 391510"/>
                        <a:gd name="connsiteX2" fmla="*/ 391510 w 391509"/>
                        <a:gd name="connsiteY2" fmla="*/ 391510 h 391510"/>
                        <a:gd name="connsiteX3" fmla="*/ 0 w 391509"/>
                        <a:gd name="connsiteY3" fmla="*/ 391510 h 39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91509" h="391510">
                          <a:moveTo>
                            <a:pt x="0" y="0"/>
                          </a:moveTo>
                          <a:lnTo>
                            <a:pt x="391510" y="0"/>
                          </a:lnTo>
                          <a:lnTo>
                            <a:pt x="391510" y="391510"/>
                          </a:lnTo>
                          <a:lnTo>
                            <a:pt x="0" y="391510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00" name="Freihandform: Form 99">
                      <a:extLst>
                        <a:ext uri="{FF2B5EF4-FFF2-40B4-BE49-F238E27FC236}">
                          <a16:creationId xmlns:a16="http://schemas.microsoft.com/office/drawing/2014/main" id="{A157AD59-7E12-40ED-6A47-4CA47C9F8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49870" y="928323"/>
                      <a:ext cx="391509" cy="391510"/>
                    </a:xfrm>
                    <a:custGeom>
                      <a:avLst/>
                      <a:gdLst>
                        <a:gd name="connsiteX0" fmla="*/ 103407 w 391509"/>
                        <a:gd name="connsiteY0" fmla="*/ 301826 h 391510"/>
                        <a:gd name="connsiteX1" fmla="*/ 103407 w 391509"/>
                        <a:gd name="connsiteY1" fmla="*/ 276559 h 391510"/>
                        <a:gd name="connsiteX2" fmla="*/ 119229 w 391509"/>
                        <a:gd name="connsiteY2" fmla="*/ 289152 h 391510"/>
                        <a:gd name="connsiteX3" fmla="*/ 100097 w 391509"/>
                        <a:gd name="connsiteY3" fmla="*/ 251131 h 391510"/>
                        <a:gd name="connsiteX4" fmla="*/ 90653 w 391509"/>
                        <a:gd name="connsiteY4" fmla="*/ 250001 h 391510"/>
                        <a:gd name="connsiteX5" fmla="*/ 85648 w 391509"/>
                        <a:gd name="connsiteY5" fmla="*/ 258074 h 391510"/>
                        <a:gd name="connsiteX6" fmla="*/ 85648 w 391509"/>
                        <a:gd name="connsiteY6" fmla="*/ 320312 h 391510"/>
                        <a:gd name="connsiteX7" fmla="*/ 90653 w 391509"/>
                        <a:gd name="connsiteY7" fmla="*/ 328303 h 391510"/>
                        <a:gd name="connsiteX8" fmla="*/ 94528 w 391509"/>
                        <a:gd name="connsiteY8" fmla="*/ 329191 h 391510"/>
                        <a:gd name="connsiteX9" fmla="*/ 100097 w 391509"/>
                        <a:gd name="connsiteY9" fmla="*/ 327254 h 391510"/>
                        <a:gd name="connsiteX10" fmla="*/ 139006 w 391509"/>
                        <a:gd name="connsiteY10" fmla="*/ 296095 h 391510"/>
                        <a:gd name="connsiteX11" fmla="*/ 142397 w 391509"/>
                        <a:gd name="connsiteY11" fmla="*/ 289152 h 391510"/>
                        <a:gd name="connsiteX12" fmla="*/ 139006 w 391509"/>
                        <a:gd name="connsiteY12" fmla="*/ 282210 h 391510"/>
                        <a:gd name="connsiteX13" fmla="*/ 313612 w 391509"/>
                        <a:gd name="connsiteY13" fmla="*/ 221022 h 391510"/>
                        <a:gd name="connsiteX14" fmla="*/ 313612 w 391509"/>
                        <a:gd name="connsiteY14" fmla="*/ 186068 h 391510"/>
                        <a:gd name="connsiteX15" fmla="*/ 331129 w 391509"/>
                        <a:gd name="connsiteY15" fmla="*/ 203505 h 391510"/>
                        <a:gd name="connsiteX16" fmla="*/ 349937 w 391509"/>
                        <a:gd name="connsiteY16" fmla="*/ 197208 h 391510"/>
                        <a:gd name="connsiteX17" fmla="*/ 311028 w 391509"/>
                        <a:gd name="connsiteY17" fmla="*/ 158299 h 391510"/>
                        <a:gd name="connsiteX18" fmla="*/ 301342 w 391509"/>
                        <a:gd name="connsiteY18" fmla="*/ 156362 h 391510"/>
                        <a:gd name="connsiteX19" fmla="*/ 295852 w 391509"/>
                        <a:gd name="connsiteY19" fmla="*/ 164596 h 391510"/>
                        <a:gd name="connsiteX20" fmla="*/ 295852 w 391509"/>
                        <a:gd name="connsiteY20" fmla="*/ 194625 h 391510"/>
                        <a:gd name="connsiteX21" fmla="*/ 227964 w 391509"/>
                        <a:gd name="connsiteY21" fmla="*/ 194625 h 391510"/>
                        <a:gd name="connsiteX22" fmla="*/ 227964 w 391509"/>
                        <a:gd name="connsiteY22" fmla="*/ 110107 h 391510"/>
                        <a:gd name="connsiteX23" fmla="*/ 219084 w 391509"/>
                        <a:gd name="connsiteY23" fmla="*/ 101228 h 391510"/>
                        <a:gd name="connsiteX24" fmla="*/ 150630 w 391509"/>
                        <a:gd name="connsiteY24" fmla="*/ 101228 h 391510"/>
                        <a:gd name="connsiteX25" fmla="*/ 150630 w 391509"/>
                        <a:gd name="connsiteY25" fmla="*/ 118987 h 391510"/>
                        <a:gd name="connsiteX26" fmla="*/ 210204 w 391509"/>
                        <a:gd name="connsiteY26" fmla="*/ 118987 h 391510"/>
                        <a:gd name="connsiteX27" fmla="*/ 210204 w 391509"/>
                        <a:gd name="connsiteY27" fmla="*/ 194625 h 391510"/>
                        <a:gd name="connsiteX28" fmla="*/ 149016 w 391509"/>
                        <a:gd name="connsiteY28" fmla="*/ 194625 h 391510"/>
                        <a:gd name="connsiteX29" fmla="*/ 149016 w 391509"/>
                        <a:gd name="connsiteY29" fmla="*/ 212465 h 391510"/>
                        <a:gd name="connsiteX30" fmla="*/ 210204 w 391509"/>
                        <a:gd name="connsiteY30" fmla="*/ 212465 h 391510"/>
                        <a:gd name="connsiteX31" fmla="*/ 210204 w 391509"/>
                        <a:gd name="connsiteY31" fmla="*/ 288103 h 391510"/>
                        <a:gd name="connsiteX32" fmla="*/ 150630 w 391509"/>
                        <a:gd name="connsiteY32" fmla="*/ 288103 h 391510"/>
                        <a:gd name="connsiteX33" fmla="*/ 150630 w 391509"/>
                        <a:gd name="connsiteY33" fmla="*/ 305862 h 391510"/>
                        <a:gd name="connsiteX34" fmla="*/ 219084 w 391509"/>
                        <a:gd name="connsiteY34" fmla="*/ 305862 h 391510"/>
                        <a:gd name="connsiteX35" fmla="*/ 227964 w 391509"/>
                        <a:gd name="connsiteY35" fmla="*/ 296983 h 391510"/>
                        <a:gd name="connsiteX36" fmla="*/ 227964 w 391509"/>
                        <a:gd name="connsiteY36" fmla="*/ 212465 h 391510"/>
                        <a:gd name="connsiteX37" fmla="*/ 295852 w 391509"/>
                        <a:gd name="connsiteY37" fmla="*/ 212465 h 391510"/>
                        <a:gd name="connsiteX38" fmla="*/ 295852 w 391509"/>
                        <a:gd name="connsiteY38" fmla="*/ 242494 h 391510"/>
                        <a:gd name="connsiteX39" fmla="*/ 301342 w 391509"/>
                        <a:gd name="connsiteY39" fmla="*/ 250728 h 391510"/>
                        <a:gd name="connsiteX40" fmla="*/ 304732 w 391509"/>
                        <a:gd name="connsiteY40" fmla="*/ 251374 h 391510"/>
                        <a:gd name="connsiteX41" fmla="*/ 311028 w 391509"/>
                        <a:gd name="connsiteY41" fmla="*/ 248791 h 391510"/>
                        <a:gd name="connsiteX42" fmla="*/ 349937 w 391509"/>
                        <a:gd name="connsiteY42" fmla="*/ 209801 h 391510"/>
                        <a:gd name="connsiteX43" fmla="*/ 349937 w 391509"/>
                        <a:gd name="connsiteY43" fmla="*/ 197208 h 391510"/>
                        <a:gd name="connsiteX44" fmla="*/ 103407 w 391509"/>
                        <a:gd name="connsiteY44" fmla="*/ 216178 h 391510"/>
                        <a:gd name="connsiteX45" fmla="*/ 103407 w 391509"/>
                        <a:gd name="connsiteY45" fmla="*/ 190912 h 391510"/>
                        <a:gd name="connsiteX46" fmla="*/ 119229 w 391509"/>
                        <a:gd name="connsiteY46" fmla="*/ 203505 h 391510"/>
                        <a:gd name="connsiteX47" fmla="*/ 100097 w 391509"/>
                        <a:gd name="connsiteY47" fmla="*/ 165484 h 391510"/>
                        <a:gd name="connsiteX48" fmla="*/ 90653 w 391509"/>
                        <a:gd name="connsiteY48" fmla="*/ 164353 h 391510"/>
                        <a:gd name="connsiteX49" fmla="*/ 85648 w 391509"/>
                        <a:gd name="connsiteY49" fmla="*/ 172426 h 391510"/>
                        <a:gd name="connsiteX50" fmla="*/ 85648 w 391509"/>
                        <a:gd name="connsiteY50" fmla="*/ 234664 h 391510"/>
                        <a:gd name="connsiteX51" fmla="*/ 90653 w 391509"/>
                        <a:gd name="connsiteY51" fmla="*/ 242736 h 391510"/>
                        <a:gd name="connsiteX52" fmla="*/ 94528 w 391509"/>
                        <a:gd name="connsiteY52" fmla="*/ 243543 h 391510"/>
                        <a:gd name="connsiteX53" fmla="*/ 100097 w 391509"/>
                        <a:gd name="connsiteY53" fmla="*/ 241606 h 391510"/>
                        <a:gd name="connsiteX54" fmla="*/ 139006 w 391509"/>
                        <a:gd name="connsiteY54" fmla="*/ 210447 h 391510"/>
                        <a:gd name="connsiteX55" fmla="*/ 142397 w 391509"/>
                        <a:gd name="connsiteY55" fmla="*/ 203505 h 391510"/>
                        <a:gd name="connsiteX56" fmla="*/ 139006 w 391509"/>
                        <a:gd name="connsiteY56" fmla="*/ 196562 h 391510"/>
                        <a:gd name="connsiteX57" fmla="*/ 103407 w 391509"/>
                        <a:gd name="connsiteY57" fmla="*/ 122700 h 391510"/>
                        <a:gd name="connsiteX58" fmla="*/ 103407 w 391509"/>
                        <a:gd name="connsiteY58" fmla="*/ 97514 h 391510"/>
                        <a:gd name="connsiteX59" fmla="*/ 119229 w 391509"/>
                        <a:gd name="connsiteY59" fmla="*/ 110107 h 391510"/>
                        <a:gd name="connsiteX60" fmla="*/ 100097 w 391509"/>
                        <a:gd name="connsiteY60" fmla="*/ 72006 h 391510"/>
                        <a:gd name="connsiteX61" fmla="*/ 90653 w 391509"/>
                        <a:gd name="connsiteY61" fmla="*/ 70956 h 391510"/>
                        <a:gd name="connsiteX62" fmla="*/ 85648 w 391509"/>
                        <a:gd name="connsiteY62" fmla="*/ 78948 h 391510"/>
                        <a:gd name="connsiteX63" fmla="*/ 85648 w 391509"/>
                        <a:gd name="connsiteY63" fmla="*/ 141267 h 391510"/>
                        <a:gd name="connsiteX64" fmla="*/ 90653 w 391509"/>
                        <a:gd name="connsiteY64" fmla="*/ 149258 h 391510"/>
                        <a:gd name="connsiteX65" fmla="*/ 94528 w 391509"/>
                        <a:gd name="connsiteY65" fmla="*/ 150146 h 391510"/>
                        <a:gd name="connsiteX66" fmla="*/ 100097 w 391509"/>
                        <a:gd name="connsiteY66" fmla="*/ 148209 h 391510"/>
                        <a:gd name="connsiteX67" fmla="*/ 139006 w 391509"/>
                        <a:gd name="connsiteY67" fmla="*/ 117049 h 391510"/>
                        <a:gd name="connsiteX68" fmla="*/ 142397 w 391509"/>
                        <a:gd name="connsiteY68" fmla="*/ 110107 h 391510"/>
                        <a:gd name="connsiteX69" fmla="*/ 139006 w 391509"/>
                        <a:gd name="connsiteY69" fmla="*/ 103165 h 391510"/>
                        <a:gd name="connsiteX70" fmla="*/ 195755 w 391509"/>
                        <a:gd name="connsiteY70" fmla="*/ 373751 h 391510"/>
                        <a:gd name="connsiteX71" fmla="*/ 17759 w 391509"/>
                        <a:gd name="connsiteY71" fmla="*/ 195755 h 391510"/>
                        <a:gd name="connsiteX72" fmla="*/ 195755 w 391509"/>
                        <a:gd name="connsiteY72" fmla="*/ 17759 h 391510"/>
                        <a:gd name="connsiteX73" fmla="*/ 373751 w 391509"/>
                        <a:gd name="connsiteY73" fmla="*/ 195755 h 391510"/>
                        <a:gd name="connsiteX74" fmla="*/ 195755 w 391509"/>
                        <a:gd name="connsiteY74" fmla="*/ 373751 h 391510"/>
                        <a:gd name="connsiteX75" fmla="*/ 195755 w 391509"/>
                        <a:gd name="connsiteY75" fmla="*/ 0 h 391510"/>
                        <a:gd name="connsiteX76" fmla="*/ 0 w 391509"/>
                        <a:gd name="connsiteY76" fmla="*/ 195755 h 391510"/>
                        <a:gd name="connsiteX77" fmla="*/ 195755 w 391509"/>
                        <a:gd name="connsiteY77" fmla="*/ 391510 h 391510"/>
                        <a:gd name="connsiteX78" fmla="*/ 391510 w 391509"/>
                        <a:gd name="connsiteY78" fmla="*/ 195755 h 391510"/>
                        <a:gd name="connsiteX79" fmla="*/ 195755 w 391509"/>
                        <a:gd name="connsiteY79" fmla="*/ 0 h 3915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</a:cxnLst>
                      <a:rect l="l" t="t" r="r" b="b"/>
                      <a:pathLst>
                        <a:path w="391509" h="391510">
                          <a:moveTo>
                            <a:pt x="103407" y="301826"/>
                          </a:moveTo>
                          <a:lnTo>
                            <a:pt x="103407" y="276559"/>
                          </a:lnTo>
                          <a:lnTo>
                            <a:pt x="119229" y="289152"/>
                          </a:lnTo>
                          <a:close/>
                          <a:moveTo>
                            <a:pt x="100097" y="251131"/>
                          </a:moveTo>
                          <a:cubicBezTo>
                            <a:pt x="97434" y="248952"/>
                            <a:pt x="93720" y="248548"/>
                            <a:pt x="90653" y="250001"/>
                          </a:cubicBezTo>
                          <a:cubicBezTo>
                            <a:pt x="87585" y="251535"/>
                            <a:pt x="85648" y="254603"/>
                            <a:pt x="85648" y="258074"/>
                          </a:cubicBezTo>
                          <a:lnTo>
                            <a:pt x="85648" y="320312"/>
                          </a:lnTo>
                          <a:cubicBezTo>
                            <a:pt x="85648" y="323783"/>
                            <a:pt x="87585" y="326850"/>
                            <a:pt x="90653" y="328303"/>
                          </a:cubicBezTo>
                          <a:cubicBezTo>
                            <a:pt x="91944" y="328949"/>
                            <a:pt x="93236" y="329191"/>
                            <a:pt x="94528" y="329191"/>
                          </a:cubicBezTo>
                          <a:cubicBezTo>
                            <a:pt x="96546" y="329191"/>
                            <a:pt x="98483" y="328546"/>
                            <a:pt x="100097" y="327254"/>
                          </a:cubicBezTo>
                          <a:lnTo>
                            <a:pt x="139006" y="296095"/>
                          </a:lnTo>
                          <a:cubicBezTo>
                            <a:pt x="141105" y="294480"/>
                            <a:pt x="142397" y="291897"/>
                            <a:pt x="142397" y="289152"/>
                          </a:cubicBezTo>
                          <a:cubicBezTo>
                            <a:pt x="142397" y="286489"/>
                            <a:pt x="141105" y="283905"/>
                            <a:pt x="139006" y="282210"/>
                          </a:cubicBezTo>
                          <a:close/>
                          <a:moveTo>
                            <a:pt x="313612" y="221022"/>
                          </a:moveTo>
                          <a:lnTo>
                            <a:pt x="313612" y="186068"/>
                          </a:lnTo>
                          <a:lnTo>
                            <a:pt x="331129" y="203505"/>
                          </a:lnTo>
                          <a:close/>
                          <a:moveTo>
                            <a:pt x="349937" y="197208"/>
                          </a:moveTo>
                          <a:lnTo>
                            <a:pt x="311028" y="158299"/>
                          </a:lnTo>
                          <a:cubicBezTo>
                            <a:pt x="308526" y="155797"/>
                            <a:pt x="304651" y="154990"/>
                            <a:pt x="301342" y="156362"/>
                          </a:cubicBezTo>
                          <a:cubicBezTo>
                            <a:pt x="298032" y="157734"/>
                            <a:pt x="295852" y="161044"/>
                            <a:pt x="295852" y="164596"/>
                          </a:cubicBezTo>
                          <a:lnTo>
                            <a:pt x="295852" y="194625"/>
                          </a:lnTo>
                          <a:lnTo>
                            <a:pt x="227964" y="194625"/>
                          </a:lnTo>
                          <a:lnTo>
                            <a:pt x="227964" y="110107"/>
                          </a:lnTo>
                          <a:cubicBezTo>
                            <a:pt x="227964" y="105183"/>
                            <a:pt x="224008" y="101228"/>
                            <a:pt x="219084" y="101228"/>
                          </a:cubicBezTo>
                          <a:lnTo>
                            <a:pt x="150630" y="101228"/>
                          </a:lnTo>
                          <a:lnTo>
                            <a:pt x="150630" y="118987"/>
                          </a:lnTo>
                          <a:lnTo>
                            <a:pt x="210204" y="118987"/>
                          </a:lnTo>
                          <a:lnTo>
                            <a:pt x="210204" y="194625"/>
                          </a:lnTo>
                          <a:lnTo>
                            <a:pt x="149016" y="194625"/>
                          </a:lnTo>
                          <a:lnTo>
                            <a:pt x="149016" y="212465"/>
                          </a:lnTo>
                          <a:lnTo>
                            <a:pt x="210204" y="212465"/>
                          </a:lnTo>
                          <a:lnTo>
                            <a:pt x="210204" y="288103"/>
                          </a:lnTo>
                          <a:lnTo>
                            <a:pt x="150630" y="288103"/>
                          </a:lnTo>
                          <a:lnTo>
                            <a:pt x="150630" y="305862"/>
                          </a:lnTo>
                          <a:lnTo>
                            <a:pt x="219084" y="305862"/>
                          </a:lnTo>
                          <a:cubicBezTo>
                            <a:pt x="224008" y="305862"/>
                            <a:pt x="227964" y="301907"/>
                            <a:pt x="227964" y="296983"/>
                          </a:cubicBezTo>
                          <a:lnTo>
                            <a:pt x="227964" y="212465"/>
                          </a:lnTo>
                          <a:lnTo>
                            <a:pt x="295852" y="212465"/>
                          </a:lnTo>
                          <a:lnTo>
                            <a:pt x="295852" y="242494"/>
                          </a:lnTo>
                          <a:cubicBezTo>
                            <a:pt x="295852" y="246046"/>
                            <a:pt x="298032" y="249356"/>
                            <a:pt x="301342" y="250728"/>
                          </a:cubicBezTo>
                          <a:cubicBezTo>
                            <a:pt x="302472" y="251131"/>
                            <a:pt x="303602" y="251374"/>
                            <a:pt x="304732" y="251374"/>
                          </a:cubicBezTo>
                          <a:cubicBezTo>
                            <a:pt x="307073" y="251374"/>
                            <a:pt x="309333" y="250486"/>
                            <a:pt x="311028" y="248791"/>
                          </a:cubicBezTo>
                          <a:lnTo>
                            <a:pt x="349937" y="209801"/>
                          </a:lnTo>
                          <a:cubicBezTo>
                            <a:pt x="353408" y="206330"/>
                            <a:pt x="353408" y="200760"/>
                            <a:pt x="349937" y="197208"/>
                          </a:cubicBezTo>
                          <a:close/>
                          <a:moveTo>
                            <a:pt x="103407" y="216178"/>
                          </a:moveTo>
                          <a:lnTo>
                            <a:pt x="103407" y="190912"/>
                          </a:lnTo>
                          <a:lnTo>
                            <a:pt x="119229" y="203505"/>
                          </a:lnTo>
                          <a:close/>
                          <a:moveTo>
                            <a:pt x="100097" y="165484"/>
                          </a:moveTo>
                          <a:cubicBezTo>
                            <a:pt x="97434" y="163304"/>
                            <a:pt x="93720" y="162900"/>
                            <a:pt x="90653" y="164353"/>
                          </a:cubicBezTo>
                          <a:cubicBezTo>
                            <a:pt x="87585" y="165887"/>
                            <a:pt x="85648" y="168955"/>
                            <a:pt x="85648" y="172426"/>
                          </a:cubicBezTo>
                          <a:lnTo>
                            <a:pt x="85648" y="234664"/>
                          </a:lnTo>
                          <a:cubicBezTo>
                            <a:pt x="85648" y="238135"/>
                            <a:pt x="87585" y="241203"/>
                            <a:pt x="90653" y="242736"/>
                          </a:cubicBezTo>
                          <a:cubicBezTo>
                            <a:pt x="91944" y="243301"/>
                            <a:pt x="93236" y="243543"/>
                            <a:pt x="94528" y="243543"/>
                          </a:cubicBezTo>
                          <a:cubicBezTo>
                            <a:pt x="96546" y="243543"/>
                            <a:pt x="98483" y="242898"/>
                            <a:pt x="100097" y="241606"/>
                          </a:cubicBezTo>
                          <a:lnTo>
                            <a:pt x="139006" y="210447"/>
                          </a:lnTo>
                          <a:cubicBezTo>
                            <a:pt x="141105" y="208832"/>
                            <a:pt x="142397" y="206249"/>
                            <a:pt x="142397" y="203505"/>
                          </a:cubicBezTo>
                          <a:cubicBezTo>
                            <a:pt x="142397" y="200841"/>
                            <a:pt x="141105" y="198257"/>
                            <a:pt x="139006" y="196562"/>
                          </a:cubicBezTo>
                          <a:close/>
                          <a:moveTo>
                            <a:pt x="103407" y="122700"/>
                          </a:moveTo>
                          <a:lnTo>
                            <a:pt x="103407" y="97514"/>
                          </a:lnTo>
                          <a:lnTo>
                            <a:pt x="119229" y="110107"/>
                          </a:lnTo>
                          <a:close/>
                          <a:moveTo>
                            <a:pt x="100097" y="72006"/>
                          </a:moveTo>
                          <a:cubicBezTo>
                            <a:pt x="97434" y="69907"/>
                            <a:pt x="93720" y="69422"/>
                            <a:pt x="90653" y="70956"/>
                          </a:cubicBezTo>
                          <a:cubicBezTo>
                            <a:pt x="87585" y="72409"/>
                            <a:pt x="85648" y="75557"/>
                            <a:pt x="85648" y="78948"/>
                          </a:cubicBezTo>
                          <a:lnTo>
                            <a:pt x="85648" y="141267"/>
                          </a:lnTo>
                          <a:cubicBezTo>
                            <a:pt x="85648" y="144657"/>
                            <a:pt x="87585" y="147805"/>
                            <a:pt x="90653" y="149258"/>
                          </a:cubicBezTo>
                          <a:cubicBezTo>
                            <a:pt x="91944" y="149904"/>
                            <a:pt x="93236" y="150146"/>
                            <a:pt x="94528" y="150146"/>
                          </a:cubicBezTo>
                          <a:cubicBezTo>
                            <a:pt x="96546" y="150146"/>
                            <a:pt x="98483" y="149500"/>
                            <a:pt x="100097" y="148209"/>
                          </a:cubicBezTo>
                          <a:lnTo>
                            <a:pt x="139006" y="117049"/>
                          </a:lnTo>
                          <a:cubicBezTo>
                            <a:pt x="141105" y="115354"/>
                            <a:pt x="142397" y="112852"/>
                            <a:pt x="142397" y="110107"/>
                          </a:cubicBezTo>
                          <a:cubicBezTo>
                            <a:pt x="142397" y="107443"/>
                            <a:pt x="141105" y="104860"/>
                            <a:pt x="139006" y="103165"/>
                          </a:cubicBezTo>
                          <a:close/>
                          <a:moveTo>
                            <a:pt x="195755" y="373751"/>
                          </a:moveTo>
                          <a:cubicBezTo>
                            <a:pt x="97595" y="373751"/>
                            <a:pt x="17759" y="293915"/>
                            <a:pt x="17759" y="195755"/>
                          </a:cubicBezTo>
                          <a:cubicBezTo>
                            <a:pt x="17759" y="97595"/>
                            <a:pt x="97595" y="17759"/>
                            <a:pt x="195755" y="17759"/>
                          </a:cubicBezTo>
                          <a:cubicBezTo>
                            <a:pt x="293915" y="17759"/>
                            <a:pt x="373751" y="97595"/>
                            <a:pt x="373751" y="195755"/>
                          </a:cubicBezTo>
                          <a:cubicBezTo>
                            <a:pt x="373751" y="293915"/>
                            <a:pt x="293915" y="373751"/>
                            <a:pt x="195755" y="373751"/>
                          </a:cubicBezTo>
                          <a:close/>
                          <a:moveTo>
                            <a:pt x="195755" y="0"/>
                          </a:moveTo>
                          <a:cubicBezTo>
                            <a:pt x="87827" y="0"/>
                            <a:pt x="0" y="87827"/>
                            <a:pt x="0" y="195755"/>
                          </a:cubicBezTo>
                          <a:cubicBezTo>
                            <a:pt x="0" y="303683"/>
                            <a:pt x="87827" y="391510"/>
                            <a:pt x="195755" y="391510"/>
                          </a:cubicBezTo>
                          <a:cubicBezTo>
                            <a:pt x="303683" y="391510"/>
                            <a:pt x="391510" y="303683"/>
                            <a:pt x="391510" y="195755"/>
                          </a:cubicBezTo>
                          <a:cubicBezTo>
                            <a:pt x="391510" y="87827"/>
                            <a:pt x="303683" y="0"/>
                            <a:pt x="195755" y="0"/>
                          </a:cubicBezTo>
                          <a:close/>
                        </a:path>
                      </a:pathLst>
                    </a:custGeom>
                    <a:solidFill>
                      <a:srgbClr val="8C4FFF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grpSp>
                <p:nvGrpSpPr>
                  <p:cNvPr id="101" name="Inhaltsplatzhalter 6">
                    <a:extLst>
                      <a:ext uri="{FF2B5EF4-FFF2-40B4-BE49-F238E27FC236}">
                        <a16:creationId xmlns:a16="http://schemas.microsoft.com/office/drawing/2014/main" id="{0BB93A4A-00F9-DD0D-1A79-BEC2AB02C52F}"/>
                      </a:ext>
                    </a:extLst>
                  </p:cNvPr>
                  <p:cNvGrpSpPr/>
                  <p:nvPr/>
                </p:nvGrpSpPr>
                <p:grpSpPr>
                  <a:xfrm>
                    <a:off x="2941380" y="1614475"/>
                    <a:ext cx="387473" cy="387473"/>
                    <a:chOff x="2941380" y="1614475"/>
                    <a:chExt cx="387473" cy="387473"/>
                  </a:xfrm>
                </p:grpSpPr>
                <p:sp>
                  <p:nvSpPr>
                    <p:cNvPr id="102" name="Freihandform: Form 101">
                      <a:extLst>
                        <a:ext uri="{FF2B5EF4-FFF2-40B4-BE49-F238E27FC236}">
                          <a16:creationId xmlns:a16="http://schemas.microsoft.com/office/drawing/2014/main" id="{CD0DDA76-AFBF-7406-DA9A-E82436498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1380" y="1614475"/>
                      <a:ext cx="387473" cy="387473"/>
                    </a:xfrm>
                    <a:custGeom>
                      <a:avLst/>
                      <a:gdLst>
                        <a:gd name="connsiteX0" fmla="*/ 0 w 387473"/>
                        <a:gd name="connsiteY0" fmla="*/ 0 h 387473"/>
                        <a:gd name="connsiteX1" fmla="*/ 387474 w 387473"/>
                        <a:gd name="connsiteY1" fmla="*/ 0 h 387473"/>
                        <a:gd name="connsiteX2" fmla="*/ 387474 w 387473"/>
                        <a:gd name="connsiteY2" fmla="*/ 387474 h 387473"/>
                        <a:gd name="connsiteX3" fmla="*/ 0 w 387473"/>
                        <a:gd name="connsiteY3" fmla="*/ 387474 h 387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473" h="387473">
                          <a:moveTo>
                            <a:pt x="0" y="0"/>
                          </a:moveTo>
                          <a:lnTo>
                            <a:pt x="387474" y="0"/>
                          </a:lnTo>
                          <a:lnTo>
                            <a:pt x="387474" y="387474"/>
                          </a:lnTo>
                          <a:lnTo>
                            <a:pt x="0" y="387474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03" name="Freihandform: Form 102">
                      <a:extLst>
                        <a:ext uri="{FF2B5EF4-FFF2-40B4-BE49-F238E27FC236}">
                          <a16:creationId xmlns:a16="http://schemas.microsoft.com/office/drawing/2014/main" id="{A4DCC25C-8346-13DB-7F1F-4DE5DFE4C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41380" y="1614475"/>
                      <a:ext cx="387473" cy="387473"/>
                    </a:xfrm>
                    <a:custGeom>
                      <a:avLst/>
                      <a:gdLst>
                        <a:gd name="connsiteX0" fmla="*/ 387474 w 387473"/>
                        <a:gd name="connsiteY0" fmla="*/ 96868 h 387473"/>
                        <a:gd name="connsiteX1" fmla="*/ 387474 w 387473"/>
                        <a:gd name="connsiteY1" fmla="*/ 79271 h 387473"/>
                        <a:gd name="connsiteX2" fmla="*/ 343479 w 387473"/>
                        <a:gd name="connsiteY2" fmla="*/ 79271 h 387473"/>
                        <a:gd name="connsiteX3" fmla="*/ 343479 w 387473"/>
                        <a:gd name="connsiteY3" fmla="*/ 52874 h 387473"/>
                        <a:gd name="connsiteX4" fmla="*/ 334600 w 387473"/>
                        <a:gd name="connsiteY4" fmla="*/ 43994 h 387473"/>
                        <a:gd name="connsiteX5" fmla="*/ 308203 w 387473"/>
                        <a:gd name="connsiteY5" fmla="*/ 43994 h 387473"/>
                        <a:gd name="connsiteX6" fmla="*/ 308203 w 387473"/>
                        <a:gd name="connsiteY6" fmla="*/ 0 h 387473"/>
                        <a:gd name="connsiteX7" fmla="*/ 290605 w 387473"/>
                        <a:gd name="connsiteY7" fmla="*/ 0 h 387473"/>
                        <a:gd name="connsiteX8" fmla="*/ 290605 w 387473"/>
                        <a:gd name="connsiteY8" fmla="*/ 43994 h 387473"/>
                        <a:gd name="connsiteX9" fmla="*/ 255410 w 387473"/>
                        <a:gd name="connsiteY9" fmla="*/ 43994 h 387473"/>
                        <a:gd name="connsiteX10" fmla="*/ 255410 w 387473"/>
                        <a:gd name="connsiteY10" fmla="*/ 0 h 387473"/>
                        <a:gd name="connsiteX11" fmla="*/ 237731 w 387473"/>
                        <a:gd name="connsiteY11" fmla="*/ 0 h 387473"/>
                        <a:gd name="connsiteX12" fmla="*/ 237731 w 387473"/>
                        <a:gd name="connsiteY12" fmla="*/ 43994 h 387473"/>
                        <a:gd name="connsiteX13" fmla="*/ 202536 w 387473"/>
                        <a:gd name="connsiteY13" fmla="*/ 43994 h 387473"/>
                        <a:gd name="connsiteX14" fmla="*/ 202536 w 387473"/>
                        <a:gd name="connsiteY14" fmla="*/ 0 h 387473"/>
                        <a:gd name="connsiteX15" fmla="*/ 184938 w 387473"/>
                        <a:gd name="connsiteY15" fmla="*/ 0 h 387473"/>
                        <a:gd name="connsiteX16" fmla="*/ 184938 w 387473"/>
                        <a:gd name="connsiteY16" fmla="*/ 43994 h 387473"/>
                        <a:gd name="connsiteX17" fmla="*/ 149742 w 387473"/>
                        <a:gd name="connsiteY17" fmla="*/ 43994 h 387473"/>
                        <a:gd name="connsiteX18" fmla="*/ 149742 w 387473"/>
                        <a:gd name="connsiteY18" fmla="*/ 0 h 387473"/>
                        <a:gd name="connsiteX19" fmla="*/ 132064 w 387473"/>
                        <a:gd name="connsiteY19" fmla="*/ 0 h 387473"/>
                        <a:gd name="connsiteX20" fmla="*/ 132064 w 387473"/>
                        <a:gd name="connsiteY20" fmla="*/ 43994 h 387473"/>
                        <a:gd name="connsiteX21" fmla="*/ 96868 w 387473"/>
                        <a:gd name="connsiteY21" fmla="*/ 43994 h 387473"/>
                        <a:gd name="connsiteX22" fmla="*/ 96868 w 387473"/>
                        <a:gd name="connsiteY22" fmla="*/ 0 h 387473"/>
                        <a:gd name="connsiteX23" fmla="*/ 79271 w 387473"/>
                        <a:gd name="connsiteY23" fmla="*/ 0 h 387473"/>
                        <a:gd name="connsiteX24" fmla="*/ 79271 w 387473"/>
                        <a:gd name="connsiteY24" fmla="*/ 43994 h 387473"/>
                        <a:gd name="connsiteX25" fmla="*/ 52874 w 387473"/>
                        <a:gd name="connsiteY25" fmla="*/ 43994 h 387473"/>
                        <a:gd name="connsiteX26" fmla="*/ 43994 w 387473"/>
                        <a:gd name="connsiteY26" fmla="*/ 52874 h 387473"/>
                        <a:gd name="connsiteX27" fmla="*/ 43994 w 387473"/>
                        <a:gd name="connsiteY27" fmla="*/ 79271 h 387473"/>
                        <a:gd name="connsiteX28" fmla="*/ 0 w 387473"/>
                        <a:gd name="connsiteY28" fmla="*/ 79271 h 387473"/>
                        <a:gd name="connsiteX29" fmla="*/ 0 w 387473"/>
                        <a:gd name="connsiteY29" fmla="*/ 96868 h 387473"/>
                        <a:gd name="connsiteX30" fmla="*/ 43994 w 387473"/>
                        <a:gd name="connsiteY30" fmla="*/ 96868 h 387473"/>
                        <a:gd name="connsiteX31" fmla="*/ 43994 w 387473"/>
                        <a:gd name="connsiteY31" fmla="*/ 132064 h 387473"/>
                        <a:gd name="connsiteX32" fmla="*/ 0 w 387473"/>
                        <a:gd name="connsiteY32" fmla="*/ 132064 h 387473"/>
                        <a:gd name="connsiteX33" fmla="*/ 0 w 387473"/>
                        <a:gd name="connsiteY33" fmla="*/ 149743 h 387473"/>
                        <a:gd name="connsiteX34" fmla="*/ 43994 w 387473"/>
                        <a:gd name="connsiteY34" fmla="*/ 149743 h 387473"/>
                        <a:gd name="connsiteX35" fmla="*/ 43994 w 387473"/>
                        <a:gd name="connsiteY35" fmla="*/ 184938 h 387473"/>
                        <a:gd name="connsiteX36" fmla="*/ 0 w 387473"/>
                        <a:gd name="connsiteY36" fmla="*/ 184938 h 387473"/>
                        <a:gd name="connsiteX37" fmla="*/ 0 w 387473"/>
                        <a:gd name="connsiteY37" fmla="*/ 202536 h 387473"/>
                        <a:gd name="connsiteX38" fmla="*/ 43994 w 387473"/>
                        <a:gd name="connsiteY38" fmla="*/ 202536 h 387473"/>
                        <a:gd name="connsiteX39" fmla="*/ 43994 w 387473"/>
                        <a:gd name="connsiteY39" fmla="*/ 237731 h 387473"/>
                        <a:gd name="connsiteX40" fmla="*/ 0 w 387473"/>
                        <a:gd name="connsiteY40" fmla="*/ 237731 h 387473"/>
                        <a:gd name="connsiteX41" fmla="*/ 0 w 387473"/>
                        <a:gd name="connsiteY41" fmla="*/ 255410 h 387473"/>
                        <a:gd name="connsiteX42" fmla="*/ 43994 w 387473"/>
                        <a:gd name="connsiteY42" fmla="*/ 255410 h 387473"/>
                        <a:gd name="connsiteX43" fmla="*/ 43994 w 387473"/>
                        <a:gd name="connsiteY43" fmla="*/ 290605 h 387473"/>
                        <a:gd name="connsiteX44" fmla="*/ 0 w 387473"/>
                        <a:gd name="connsiteY44" fmla="*/ 290605 h 387473"/>
                        <a:gd name="connsiteX45" fmla="*/ 0 w 387473"/>
                        <a:gd name="connsiteY45" fmla="*/ 308203 h 387473"/>
                        <a:gd name="connsiteX46" fmla="*/ 43994 w 387473"/>
                        <a:gd name="connsiteY46" fmla="*/ 308203 h 387473"/>
                        <a:gd name="connsiteX47" fmla="*/ 43994 w 387473"/>
                        <a:gd name="connsiteY47" fmla="*/ 334600 h 387473"/>
                        <a:gd name="connsiteX48" fmla="*/ 52874 w 387473"/>
                        <a:gd name="connsiteY48" fmla="*/ 343479 h 387473"/>
                        <a:gd name="connsiteX49" fmla="*/ 79271 w 387473"/>
                        <a:gd name="connsiteY49" fmla="*/ 343479 h 387473"/>
                        <a:gd name="connsiteX50" fmla="*/ 79271 w 387473"/>
                        <a:gd name="connsiteY50" fmla="*/ 387474 h 387473"/>
                        <a:gd name="connsiteX51" fmla="*/ 96868 w 387473"/>
                        <a:gd name="connsiteY51" fmla="*/ 387474 h 387473"/>
                        <a:gd name="connsiteX52" fmla="*/ 96868 w 387473"/>
                        <a:gd name="connsiteY52" fmla="*/ 343479 h 387473"/>
                        <a:gd name="connsiteX53" fmla="*/ 132064 w 387473"/>
                        <a:gd name="connsiteY53" fmla="*/ 343479 h 387473"/>
                        <a:gd name="connsiteX54" fmla="*/ 132064 w 387473"/>
                        <a:gd name="connsiteY54" fmla="*/ 387474 h 387473"/>
                        <a:gd name="connsiteX55" fmla="*/ 149742 w 387473"/>
                        <a:gd name="connsiteY55" fmla="*/ 387474 h 387473"/>
                        <a:gd name="connsiteX56" fmla="*/ 149742 w 387473"/>
                        <a:gd name="connsiteY56" fmla="*/ 343479 h 387473"/>
                        <a:gd name="connsiteX57" fmla="*/ 184938 w 387473"/>
                        <a:gd name="connsiteY57" fmla="*/ 343479 h 387473"/>
                        <a:gd name="connsiteX58" fmla="*/ 184938 w 387473"/>
                        <a:gd name="connsiteY58" fmla="*/ 387474 h 387473"/>
                        <a:gd name="connsiteX59" fmla="*/ 202536 w 387473"/>
                        <a:gd name="connsiteY59" fmla="*/ 387474 h 387473"/>
                        <a:gd name="connsiteX60" fmla="*/ 202536 w 387473"/>
                        <a:gd name="connsiteY60" fmla="*/ 343479 h 387473"/>
                        <a:gd name="connsiteX61" fmla="*/ 237731 w 387473"/>
                        <a:gd name="connsiteY61" fmla="*/ 343479 h 387473"/>
                        <a:gd name="connsiteX62" fmla="*/ 237731 w 387473"/>
                        <a:gd name="connsiteY62" fmla="*/ 387474 h 387473"/>
                        <a:gd name="connsiteX63" fmla="*/ 255410 w 387473"/>
                        <a:gd name="connsiteY63" fmla="*/ 387474 h 387473"/>
                        <a:gd name="connsiteX64" fmla="*/ 255410 w 387473"/>
                        <a:gd name="connsiteY64" fmla="*/ 343479 h 387473"/>
                        <a:gd name="connsiteX65" fmla="*/ 290605 w 387473"/>
                        <a:gd name="connsiteY65" fmla="*/ 343479 h 387473"/>
                        <a:gd name="connsiteX66" fmla="*/ 290605 w 387473"/>
                        <a:gd name="connsiteY66" fmla="*/ 387474 h 387473"/>
                        <a:gd name="connsiteX67" fmla="*/ 308203 w 387473"/>
                        <a:gd name="connsiteY67" fmla="*/ 387474 h 387473"/>
                        <a:gd name="connsiteX68" fmla="*/ 308203 w 387473"/>
                        <a:gd name="connsiteY68" fmla="*/ 343479 h 387473"/>
                        <a:gd name="connsiteX69" fmla="*/ 334600 w 387473"/>
                        <a:gd name="connsiteY69" fmla="*/ 343479 h 387473"/>
                        <a:gd name="connsiteX70" fmla="*/ 343479 w 387473"/>
                        <a:gd name="connsiteY70" fmla="*/ 334600 h 387473"/>
                        <a:gd name="connsiteX71" fmla="*/ 343479 w 387473"/>
                        <a:gd name="connsiteY71" fmla="*/ 308203 h 387473"/>
                        <a:gd name="connsiteX72" fmla="*/ 387474 w 387473"/>
                        <a:gd name="connsiteY72" fmla="*/ 308203 h 387473"/>
                        <a:gd name="connsiteX73" fmla="*/ 387474 w 387473"/>
                        <a:gd name="connsiteY73" fmla="*/ 290605 h 387473"/>
                        <a:gd name="connsiteX74" fmla="*/ 343479 w 387473"/>
                        <a:gd name="connsiteY74" fmla="*/ 290605 h 387473"/>
                        <a:gd name="connsiteX75" fmla="*/ 343479 w 387473"/>
                        <a:gd name="connsiteY75" fmla="*/ 255410 h 387473"/>
                        <a:gd name="connsiteX76" fmla="*/ 387474 w 387473"/>
                        <a:gd name="connsiteY76" fmla="*/ 255410 h 387473"/>
                        <a:gd name="connsiteX77" fmla="*/ 387474 w 387473"/>
                        <a:gd name="connsiteY77" fmla="*/ 237731 h 387473"/>
                        <a:gd name="connsiteX78" fmla="*/ 343479 w 387473"/>
                        <a:gd name="connsiteY78" fmla="*/ 237731 h 387473"/>
                        <a:gd name="connsiteX79" fmla="*/ 343479 w 387473"/>
                        <a:gd name="connsiteY79" fmla="*/ 202536 h 387473"/>
                        <a:gd name="connsiteX80" fmla="*/ 387474 w 387473"/>
                        <a:gd name="connsiteY80" fmla="*/ 202536 h 387473"/>
                        <a:gd name="connsiteX81" fmla="*/ 387474 w 387473"/>
                        <a:gd name="connsiteY81" fmla="*/ 184938 h 387473"/>
                        <a:gd name="connsiteX82" fmla="*/ 343479 w 387473"/>
                        <a:gd name="connsiteY82" fmla="*/ 184938 h 387473"/>
                        <a:gd name="connsiteX83" fmla="*/ 343479 w 387473"/>
                        <a:gd name="connsiteY83" fmla="*/ 149743 h 387473"/>
                        <a:gd name="connsiteX84" fmla="*/ 387474 w 387473"/>
                        <a:gd name="connsiteY84" fmla="*/ 149743 h 387473"/>
                        <a:gd name="connsiteX85" fmla="*/ 387474 w 387473"/>
                        <a:gd name="connsiteY85" fmla="*/ 132064 h 387473"/>
                        <a:gd name="connsiteX86" fmla="*/ 343479 w 387473"/>
                        <a:gd name="connsiteY86" fmla="*/ 132064 h 387473"/>
                        <a:gd name="connsiteX87" fmla="*/ 343479 w 387473"/>
                        <a:gd name="connsiteY87" fmla="*/ 96868 h 387473"/>
                        <a:gd name="connsiteX88" fmla="*/ 61673 w 387473"/>
                        <a:gd name="connsiteY88" fmla="*/ 325801 h 387473"/>
                        <a:gd name="connsiteX89" fmla="*/ 61673 w 387473"/>
                        <a:gd name="connsiteY89" fmla="*/ 61673 h 387473"/>
                        <a:gd name="connsiteX90" fmla="*/ 325801 w 387473"/>
                        <a:gd name="connsiteY90" fmla="*/ 61673 h 387473"/>
                        <a:gd name="connsiteX91" fmla="*/ 325801 w 387473"/>
                        <a:gd name="connsiteY91" fmla="*/ 325801 h 387473"/>
                        <a:gd name="connsiteX92" fmla="*/ 153698 w 387473"/>
                        <a:gd name="connsiteY92" fmla="*/ 162981 h 387473"/>
                        <a:gd name="connsiteX93" fmla="*/ 126898 w 387473"/>
                        <a:gd name="connsiteY93" fmla="*/ 162981 h 387473"/>
                        <a:gd name="connsiteX94" fmla="*/ 126898 w 387473"/>
                        <a:gd name="connsiteY94" fmla="*/ 150711 h 387473"/>
                        <a:gd name="connsiteX95" fmla="*/ 195432 w 387473"/>
                        <a:gd name="connsiteY95" fmla="*/ 150711 h 387473"/>
                        <a:gd name="connsiteX96" fmla="*/ 195432 w 387473"/>
                        <a:gd name="connsiteY96" fmla="*/ 162981 h 387473"/>
                        <a:gd name="connsiteX97" fmla="*/ 168712 w 387473"/>
                        <a:gd name="connsiteY97" fmla="*/ 162981 h 387473"/>
                        <a:gd name="connsiteX98" fmla="*/ 168712 w 387473"/>
                        <a:gd name="connsiteY98" fmla="*/ 236117 h 387473"/>
                        <a:gd name="connsiteX99" fmla="*/ 153698 w 387473"/>
                        <a:gd name="connsiteY99" fmla="*/ 236117 h 387473"/>
                        <a:gd name="connsiteX100" fmla="*/ 228044 w 387473"/>
                        <a:gd name="connsiteY100" fmla="*/ 237973 h 387473"/>
                        <a:gd name="connsiteX101" fmla="*/ 204796 w 387473"/>
                        <a:gd name="connsiteY101" fmla="*/ 233049 h 387473"/>
                        <a:gd name="connsiteX102" fmla="*/ 204796 w 387473"/>
                        <a:gd name="connsiteY102" fmla="*/ 221425 h 387473"/>
                        <a:gd name="connsiteX103" fmla="*/ 227479 w 387473"/>
                        <a:gd name="connsiteY103" fmla="*/ 226026 h 387473"/>
                        <a:gd name="connsiteX104" fmla="*/ 240960 w 387473"/>
                        <a:gd name="connsiteY104" fmla="*/ 222152 h 387473"/>
                        <a:gd name="connsiteX105" fmla="*/ 245642 w 387473"/>
                        <a:gd name="connsiteY105" fmla="*/ 211092 h 387473"/>
                        <a:gd name="connsiteX106" fmla="*/ 228529 w 387473"/>
                        <a:gd name="connsiteY106" fmla="*/ 197531 h 387473"/>
                        <a:gd name="connsiteX107" fmla="*/ 216662 w 387473"/>
                        <a:gd name="connsiteY107" fmla="*/ 198257 h 387473"/>
                        <a:gd name="connsiteX108" fmla="*/ 216662 w 387473"/>
                        <a:gd name="connsiteY108" fmla="*/ 188813 h 387473"/>
                        <a:gd name="connsiteX109" fmla="*/ 240960 w 387473"/>
                        <a:gd name="connsiteY109" fmla="*/ 162416 h 387473"/>
                        <a:gd name="connsiteX110" fmla="*/ 206088 w 387473"/>
                        <a:gd name="connsiteY110" fmla="*/ 162416 h 387473"/>
                        <a:gd name="connsiteX111" fmla="*/ 206088 w 387473"/>
                        <a:gd name="connsiteY111" fmla="*/ 150711 h 387473"/>
                        <a:gd name="connsiteX112" fmla="*/ 256944 w 387473"/>
                        <a:gd name="connsiteY112" fmla="*/ 150711 h 387473"/>
                        <a:gd name="connsiteX113" fmla="*/ 256944 w 387473"/>
                        <a:gd name="connsiteY113" fmla="*/ 161932 h 387473"/>
                        <a:gd name="connsiteX114" fmla="*/ 231354 w 387473"/>
                        <a:gd name="connsiteY114" fmla="*/ 187037 h 387473"/>
                        <a:gd name="connsiteX115" fmla="*/ 234745 w 387473"/>
                        <a:gd name="connsiteY115" fmla="*/ 186956 h 387473"/>
                        <a:gd name="connsiteX116" fmla="*/ 247741 w 387473"/>
                        <a:gd name="connsiteY116" fmla="*/ 189943 h 387473"/>
                        <a:gd name="connsiteX117" fmla="*/ 257105 w 387473"/>
                        <a:gd name="connsiteY117" fmla="*/ 198500 h 387473"/>
                        <a:gd name="connsiteX118" fmla="*/ 260576 w 387473"/>
                        <a:gd name="connsiteY118" fmla="*/ 211254 h 387473"/>
                        <a:gd name="connsiteX119" fmla="*/ 256621 w 387473"/>
                        <a:gd name="connsiteY119" fmla="*/ 225058 h 387473"/>
                        <a:gd name="connsiteX120" fmla="*/ 245239 w 387473"/>
                        <a:gd name="connsiteY120" fmla="*/ 234502 h 387473"/>
                        <a:gd name="connsiteX121" fmla="*/ 228044 w 387473"/>
                        <a:gd name="connsiteY121" fmla="*/ 237973 h 387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</a:cxnLst>
                      <a:rect l="l" t="t" r="r" b="b"/>
                      <a:pathLst>
                        <a:path w="387473" h="387473">
                          <a:moveTo>
                            <a:pt x="387474" y="96868"/>
                          </a:moveTo>
                          <a:lnTo>
                            <a:pt x="387474" y="79271"/>
                          </a:lnTo>
                          <a:lnTo>
                            <a:pt x="343479" y="79271"/>
                          </a:lnTo>
                          <a:lnTo>
                            <a:pt x="343479" y="52874"/>
                          </a:lnTo>
                          <a:cubicBezTo>
                            <a:pt x="343479" y="47950"/>
                            <a:pt x="339524" y="43994"/>
                            <a:pt x="334600" y="43994"/>
                          </a:cubicBezTo>
                          <a:lnTo>
                            <a:pt x="308203" y="43994"/>
                          </a:lnTo>
                          <a:lnTo>
                            <a:pt x="308203" y="0"/>
                          </a:lnTo>
                          <a:lnTo>
                            <a:pt x="290605" y="0"/>
                          </a:lnTo>
                          <a:lnTo>
                            <a:pt x="290605" y="43994"/>
                          </a:lnTo>
                          <a:lnTo>
                            <a:pt x="255410" y="43994"/>
                          </a:lnTo>
                          <a:lnTo>
                            <a:pt x="255410" y="0"/>
                          </a:lnTo>
                          <a:lnTo>
                            <a:pt x="237731" y="0"/>
                          </a:lnTo>
                          <a:lnTo>
                            <a:pt x="237731" y="43994"/>
                          </a:lnTo>
                          <a:lnTo>
                            <a:pt x="202536" y="43994"/>
                          </a:lnTo>
                          <a:lnTo>
                            <a:pt x="202536" y="0"/>
                          </a:lnTo>
                          <a:lnTo>
                            <a:pt x="184938" y="0"/>
                          </a:lnTo>
                          <a:lnTo>
                            <a:pt x="184938" y="43994"/>
                          </a:lnTo>
                          <a:lnTo>
                            <a:pt x="149742" y="43994"/>
                          </a:lnTo>
                          <a:lnTo>
                            <a:pt x="149742" y="0"/>
                          </a:lnTo>
                          <a:lnTo>
                            <a:pt x="132064" y="0"/>
                          </a:lnTo>
                          <a:lnTo>
                            <a:pt x="132064" y="43994"/>
                          </a:lnTo>
                          <a:lnTo>
                            <a:pt x="96868" y="43994"/>
                          </a:lnTo>
                          <a:lnTo>
                            <a:pt x="96868" y="0"/>
                          </a:lnTo>
                          <a:lnTo>
                            <a:pt x="79271" y="0"/>
                          </a:lnTo>
                          <a:lnTo>
                            <a:pt x="79271" y="43994"/>
                          </a:lnTo>
                          <a:lnTo>
                            <a:pt x="52874" y="43994"/>
                          </a:lnTo>
                          <a:cubicBezTo>
                            <a:pt x="47950" y="43994"/>
                            <a:pt x="43994" y="47950"/>
                            <a:pt x="43994" y="52874"/>
                          </a:cubicBezTo>
                          <a:lnTo>
                            <a:pt x="43994" y="79271"/>
                          </a:lnTo>
                          <a:lnTo>
                            <a:pt x="0" y="79271"/>
                          </a:lnTo>
                          <a:lnTo>
                            <a:pt x="0" y="96868"/>
                          </a:lnTo>
                          <a:lnTo>
                            <a:pt x="43994" y="96868"/>
                          </a:lnTo>
                          <a:lnTo>
                            <a:pt x="43994" y="132064"/>
                          </a:lnTo>
                          <a:lnTo>
                            <a:pt x="0" y="132064"/>
                          </a:lnTo>
                          <a:lnTo>
                            <a:pt x="0" y="149743"/>
                          </a:lnTo>
                          <a:lnTo>
                            <a:pt x="43994" y="149743"/>
                          </a:lnTo>
                          <a:lnTo>
                            <a:pt x="43994" y="184938"/>
                          </a:lnTo>
                          <a:lnTo>
                            <a:pt x="0" y="184938"/>
                          </a:lnTo>
                          <a:lnTo>
                            <a:pt x="0" y="202536"/>
                          </a:lnTo>
                          <a:lnTo>
                            <a:pt x="43994" y="202536"/>
                          </a:lnTo>
                          <a:lnTo>
                            <a:pt x="43994" y="237731"/>
                          </a:lnTo>
                          <a:lnTo>
                            <a:pt x="0" y="237731"/>
                          </a:lnTo>
                          <a:lnTo>
                            <a:pt x="0" y="255410"/>
                          </a:lnTo>
                          <a:lnTo>
                            <a:pt x="43994" y="255410"/>
                          </a:lnTo>
                          <a:lnTo>
                            <a:pt x="43994" y="290605"/>
                          </a:lnTo>
                          <a:lnTo>
                            <a:pt x="0" y="290605"/>
                          </a:lnTo>
                          <a:lnTo>
                            <a:pt x="0" y="308203"/>
                          </a:lnTo>
                          <a:lnTo>
                            <a:pt x="43994" y="308203"/>
                          </a:lnTo>
                          <a:lnTo>
                            <a:pt x="43994" y="334600"/>
                          </a:lnTo>
                          <a:cubicBezTo>
                            <a:pt x="43994" y="339524"/>
                            <a:pt x="47950" y="343479"/>
                            <a:pt x="52874" y="343479"/>
                          </a:cubicBezTo>
                          <a:lnTo>
                            <a:pt x="79271" y="343479"/>
                          </a:lnTo>
                          <a:lnTo>
                            <a:pt x="79271" y="387474"/>
                          </a:lnTo>
                          <a:lnTo>
                            <a:pt x="96868" y="387474"/>
                          </a:lnTo>
                          <a:lnTo>
                            <a:pt x="96868" y="343479"/>
                          </a:lnTo>
                          <a:lnTo>
                            <a:pt x="132064" y="343479"/>
                          </a:lnTo>
                          <a:lnTo>
                            <a:pt x="132064" y="387474"/>
                          </a:lnTo>
                          <a:lnTo>
                            <a:pt x="149742" y="387474"/>
                          </a:lnTo>
                          <a:lnTo>
                            <a:pt x="149742" y="343479"/>
                          </a:lnTo>
                          <a:lnTo>
                            <a:pt x="184938" y="343479"/>
                          </a:lnTo>
                          <a:lnTo>
                            <a:pt x="184938" y="387474"/>
                          </a:lnTo>
                          <a:lnTo>
                            <a:pt x="202536" y="387474"/>
                          </a:lnTo>
                          <a:lnTo>
                            <a:pt x="202536" y="343479"/>
                          </a:lnTo>
                          <a:lnTo>
                            <a:pt x="237731" y="343479"/>
                          </a:lnTo>
                          <a:lnTo>
                            <a:pt x="237731" y="387474"/>
                          </a:lnTo>
                          <a:lnTo>
                            <a:pt x="255410" y="387474"/>
                          </a:lnTo>
                          <a:lnTo>
                            <a:pt x="255410" y="343479"/>
                          </a:lnTo>
                          <a:lnTo>
                            <a:pt x="290605" y="343479"/>
                          </a:lnTo>
                          <a:lnTo>
                            <a:pt x="290605" y="387474"/>
                          </a:lnTo>
                          <a:lnTo>
                            <a:pt x="308203" y="387474"/>
                          </a:lnTo>
                          <a:lnTo>
                            <a:pt x="308203" y="343479"/>
                          </a:lnTo>
                          <a:lnTo>
                            <a:pt x="334600" y="343479"/>
                          </a:lnTo>
                          <a:cubicBezTo>
                            <a:pt x="339524" y="343479"/>
                            <a:pt x="343479" y="339524"/>
                            <a:pt x="343479" y="334600"/>
                          </a:cubicBezTo>
                          <a:lnTo>
                            <a:pt x="343479" y="308203"/>
                          </a:lnTo>
                          <a:lnTo>
                            <a:pt x="387474" y="308203"/>
                          </a:lnTo>
                          <a:lnTo>
                            <a:pt x="387474" y="290605"/>
                          </a:lnTo>
                          <a:lnTo>
                            <a:pt x="343479" y="290605"/>
                          </a:lnTo>
                          <a:lnTo>
                            <a:pt x="343479" y="255410"/>
                          </a:lnTo>
                          <a:lnTo>
                            <a:pt x="387474" y="255410"/>
                          </a:lnTo>
                          <a:lnTo>
                            <a:pt x="387474" y="237731"/>
                          </a:lnTo>
                          <a:lnTo>
                            <a:pt x="343479" y="237731"/>
                          </a:lnTo>
                          <a:lnTo>
                            <a:pt x="343479" y="202536"/>
                          </a:lnTo>
                          <a:lnTo>
                            <a:pt x="387474" y="202536"/>
                          </a:lnTo>
                          <a:lnTo>
                            <a:pt x="387474" y="184938"/>
                          </a:lnTo>
                          <a:lnTo>
                            <a:pt x="343479" y="184938"/>
                          </a:lnTo>
                          <a:lnTo>
                            <a:pt x="343479" y="149743"/>
                          </a:lnTo>
                          <a:lnTo>
                            <a:pt x="387474" y="149743"/>
                          </a:lnTo>
                          <a:lnTo>
                            <a:pt x="387474" y="132064"/>
                          </a:lnTo>
                          <a:lnTo>
                            <a:pt x="343479" y="132064"/>
                          </a:lnTo>
                          <a:lnTo>
                            <a:pt x="343479" y="96868"/>
                          </a:lnTo>
                          <a:close/>
                          <a:moveTo>
                            <a:pt x="61673" y="325801"/>
                          </a:moveTo>
                          <a:lnTo>
                            <a:pt x="61673" y="61673"/>
                          </a:lnTo>
                          <a:lnTo>
                            <a:pt x="325801" y="61673"/>
                          </a:lnTo>
                          <a:lnTo>
                            <a:pt x="325801" y="325801"/>
                          </a:lnTo>
                          <a:close/>
                          <a:moveTo>
                            <a:pt x="153698" y="162981"/>
                          </a:moveTo>
                          <a:lnTo>
                            <a:pt x="126898" y="162981"/>
                          </a:lnTo>
                          <a:lnTo>
                            <a:pt x="126898" y="150711"/>
                          </a:lnTo>
                          <a:lnTo>
                            <a:pt x="195432" y="150711"/>
                          </a:lnTo>
                          <a:lnTo>
                            <a:pt x="195432" y="162981"/>
                          </a:lnTo>
                          <a:lnTo>
                            <a:pt x="168712" y="162981"/>
                          </a:lnTo>
                          <a:lnTo>
                            <a:pt x="168712" y="236117"/>
                          </a:lnTo>
                          <a:lnTo>
                            <a:pt x="153698" y="236117"/>
                          </a:lnTo>
                          <a:close/>
                          <a:moveTo>
                            <a:pt x="228044" y="237973"/>
                          </a:moveTo>
                          <a:cubicBezTo>
                            <a:pt x="220134" y="237973"/>
                            <a:pt x="212384" y="236359"/>
                            <a:pt x="204796" y="233049"/>
                          </a:cubicBezTo>
                          <a:lnTo>
                            <a:pt x="204796" y="221425"/>
                          </a:lnTo>
                          <a:cubicBezTo>
                            <a:pt x="213837" y="224493"/>
                            <a:pt x="221344" y="226026"/>
                            <a:pt x="227479" y="226026"/>
                          </a:cubicBezTo>
                          <a:cubicBezTo>
                            <a:pt x="233291" y="226026"/>
                            <a:pt x="237812" y="224735"/>
                            <a:pt x="240960" y="222152"/>
                          </a:cubicBezTo>
                          <a:cubicBezTo>
                            <a:pt x="244028" y="219568"/>
                            <a:pt x="245642" y="215855"/>
                            <a:pt x="245642" y="211092"/>
                          </a:cubicBezTo>
                          <a:cubicBezTo>
                            <a:pt x="245642" y="202051"/>
                            <a:pt x="239911" y="197531"/>
                            <a:pt x="228529" y="197531"/>
                          </a:cubicBezTo>
                          <a:cubicBezTo>
                            <a:pt x="224896" y="197531"/>
                            <a:pt x="220941" y="197773"/>
                            <a:pt x="216662" y="198257"/>
                          </a:cubicBezTo>
                          <a:lnTo>
                            <a:pt x="216662" y="188813"/>
                          </a:lnTo>
                          <a:lnTo>
                            <a:pt x="240960" y="162416"/>
                          </a:lnTo>
                          <a:lnTo>
                            <a:pt x="206088" y="162416"/>
                          </a:lnTo>
                          <a:lnTo>
                            <a:pt x="206088" y="150711"/>
                          </a:lnTo>
                          <a:lnTo>
                            <a:pt x="256944" y="150711"/>
                          </a:lnTo>
                          <a:lnTo>
                            <a:pt x="256944" y="161932"/>
                          </a:lnTo>
                          <a:lnTo>
                            <a:pt x="231354" y="187037"/>
                          </a:lnTo>
                          <a:cubicBezTo>
                            <a:pt x="232484" y="186956"/>
                            <a:pt x="233614" y="186956"/>
                            <a:pt x="234745" y="186956"/>
                          </a:cubicBezTo>
                          <a:cubicBezTo>
                            <a:pt x="239588" y="186956"/>
                            <a:pt x="243866" y="187925"/>
                            <a:pt x="247741" y="189943"/>
                          </a:cubicBezTo>
                          <a:cubicBezTo>
                            <a:pt x="251696" y="191961"/>
                            <a:pt x="254764" y="194867"/>
                            <a:pt x="257105" y="198500"/>
                          </a:cubicBezTo>
                          <a:cubicBezTo>
                            <a:pt x="259365" y="202213"/>
                            <a:pt x="260576" y="206491"/>
                            <a:pt x="260576" y="211254"/>
                          </a:cubicBezTo>
                          <a:cubicBezTo>
                            <a:pt x="260576" y="216420"/>
                            <a:pt x="259284" y="221022"/>
                            <a:pt x="256621" y="225058"/>
                          </a:cubicBezTo>
                          <a:cubicBezTo>
                            <a:pt x="253957" y="229094"/>
                            <a:pt x="250163" y="232242"/>
                            <a:pt x="245239" y="234502"/>
                          </a:cubicBezTo>
                          <a:cubicBezTo>
                            <a:pt x="240314" y="236843"/>
                            <a:pt x="234583" y="237973"/>
                            <a:pt x="228044" y="237973"/>
                          </a:cubicBezTo>
                          <a:close/>
                        </a:path>
                      </a:pathLst>
                    </a:custGeom>
                    <a:solidFill>
                      <a:srgbClr val="ED7100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grpSp>
                <p:nvGrpSpPr>
                  <p:cNvPr id="104" name="Inhaltsplatzhalter 6">
                    <a:extLst>
                      <a:ext uri="{FF2B5EF4-FFF2-40B4-BE49-F238E27FC236}">
                        <a16:creationId xmlns:a16="http://schemas.microsoft.com/office/drawing/2014/main" id="{F430EED8-F421-77ED-D94E-B29D924AEA8E}"/>
                      </a:ext>
                    </a:extLst>
                  </p:cNvPr>
                  <p:cNvGrpSpPr/>
                  <p:nvPr/>
                </p:nvGrpSpPr>
                <p:grpSpPr>
                  <a:xfrm>
                    <a:off x="2715354" y="1328874"/>
                    <a:ext cx="2175513" cy="1403623"/>
                    <a:chOff x="2715354" y="1328874"/>
                    <a:chExt cx="2175513" cy="1403623"/>
                  </a:xfrm>
                </p:grpSpPr>
                <p:sp>
                  <p:nvSpPr>
                    <p:cNvPr id="105" name="Freihandform: Form 104">
                      <a:extLst>
                        <a:ext uri="{FF2B5EF4-FFF2-40B4-BE49-F238E27FC236}">
                          <a16:creationId xmlns:a16="http://schemas.microsoft.com/office/drawing/2014/main" id="{3D43C90E-FA46-CD30-7EDE-8301602CC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3607" y="1371254"/>
                      <a:ext cx="2147250" cy="1361244"/>
                    </a:xfrm>
                    <a:custGeom>
                      <a:avLst/>
                      <a:gdLst>
                        <a:gd name="connsiteX0" fmla="*/ 2147251 w 2147250"/>
                        <a:gd name="connsiteY0" fmla="*/ 1361244 h 1361244"/>
                        <a:gd name="connsiteX1" fmla="*/ 1073625 w 2147250"/>
                        <a:gd name="connsiteY1" fmla="*/ 1131666 h 1361244"/>
                        <a:gd name="connsiteX2" fmla="*/ 0 w 2147250"/>
                        <a:gd name="connsiteY2" fmla="*/ 0 h 1361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147250" h="1361244">
                          <a:moveTo>
                            <a:pt x="2147251" y="1361244"/>
                          </a:moveTo>
                          <a:cubicBezTo>
                            <a:pt x="2147251" y="1208192"/>
                            <a:pt x="1789375" y="1131666"/>
                            <a:pt x="1073625" y="1131666"/>
                          </a:cubicBezTo>
                          <a:cubicBezTo>
                            <a:pt x="357875" y="1131666"/>
                            <a:pt x="0" y="754444"/>
                            <a:pt x="0" y="0"/>
                          </a:cubicBezTo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06" name="Freihandform: Form 105">
                      <a:extLst>
                        <a:ext uri="{FF2B5EF4-FFF2-40B4-BE49-F238E27FC236}">
                          <a16:creationId xmlns:a16="http://schemas.microsoft.com/office/drawing/2014/main" id="{07973CF8-E3BC-48D3-560E-2BA638CBA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5354" y="1328874"/>
                      <a:ext cx="56506" cy="56506"/>
                    </a:xfrm>
                    <a:custGeom>
                      <a:avLst/>
                      <a:gdLst>
                        <a:gd name="connsiteX0" fmla="*/ 28253 w 56506"/>
                        <a:gd name="connsiteY0" fmla="*/ 0 h 56506"/>
                        <a:gd name="connsiteX1" fmla="*/ 56507 w 56506"/>
                        <a:gd name="connsiteY1" fmla="*/ 56507 h 56506"/>
                        <a:gd name="connsiteX2" fmla="*/ 28253 w 56506"/>
                        <a:gd name="connsiteY2" fmla="*/ 42380 h 56506"/>
                        <a:gd name="connsiteX3" fmla="*/ 0 w 56506"/>
                        <a:gd name="connsiteY3" fmla="*/ 56507 h 5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06" h="56506">
                          <a:moveTo>
                            <a:pt x="28253" y="0"/>
                          </a:moveTo>
                          <a:lnTo>
                            <a:pt x="56507" y="56507"/>
                          </a:lnTo>
                          <a:lnTo>
                            <a:pt x="28253" y="42380"/>
                          </a:lnTo>
                          <a:lnTo>
                            <a:pt x="0" y="56507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07" name="Freihandform: Form 106">
                      <a:extLst>
                        <a:ext uri="{FF2B5EF4-FFF2-40B4-BE49-F238E27FC236}">
                          <a16:creationId xmlns:a16="http://schemas.microsoft.com/office/drawing/2014/main" id="{A980F390-D728-55EC-2A54-FDC9F323E6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2492" y="1371254"/>
                      <a:ext cx="2148374" cy="1361244"/>
                    </a:xfrm>
                    <a:custGeom>
                      <a:avLst/>
                      <a:gdLst>
                        <a:gd name="connsiteX0" fmla="*/ 2148365 w 2148374"/>
                        <a:gd name="connsiteY0" fmla="*/ 1361244 h 1361244"/>
                        <a:gd name="connsiteX1" fmla="*/ 1074740 w 2148374"/>
                        <a:gd name="connsiteY1" fmla="*/ 1131666 h 1361244"/>
                        <a:gd name="connsiteX2" fmla="*/ 2148365 w 2148374"/>
                        <a:gd name="connsiteY2" fmla="*/ 1361244 h 1361244"/>
                        <a:gd name="connsiteX3" fmla="*/ 1074740 w 2148374"/>
                        <a:gd name="connsiteY3" fmla="*/ 1131666 h 1361244"/>
                        <a:gd name="connsiteX4" fmla="*/ 1074740 w 2148374"/>
                        <a:gd name="connsiteY4" fmla="*/ 1131666 h 1361244"/>
                        <a:gd name="connsiteX5" fmla="*/ 1115 w 2148374"/>
                        <a:gd name="connsiteY5" fmla="*/ 0 h 1361244"/>
                        <a:gd name="connsiteX6" fmla="*/ 1074740 w 2148374"/>
                        <a:gd name="connsiteY6" fmla="*/ 1131666 h 1361244"/>
                        <a:gd name="connsiteX7" fmla="*/ 1115 w 2148374"/>
                        <a:gd name="connsiteY7" fmla="*/ 0 h 1361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148374" h="1361244">
                          <a:moveTo>
                            <a:pt x="2148365" y="1361244"/>
                          </a:moveTo>
                          <a:cubicBezTo>
                            <a:pt x="2150545" y="1194307"/>
                            <a:pt x="1783898" y="1119073"/>
                            <a:pt x="1074740" y="1131666"/>
                          </a:cubicBezTo>
                          <a:moveTo>
                            <a:pt x="2148365" y="1361244"/>
                          </a:moveTo>
                          <a:cubicBezTo>
                            <a:pt x="2142150" y="1218525"/>
                            <a:pt x="1806420" y="1100426"/>
                            <a:pt x="1074740" y="1131666"/>
                          </a:cubicBezTo>
                          <a:moveTo>
                            <a:pt x="1074740" y="1131666"/>
                          </a:moveTo>
                          <a:cubicBezTo>
                            <a:pt x="352747" y="1130213"/>
                            <a:pt x="-23264" y="782939"/>
                            <a:pt x="1115" y="0"/>
                          </a:cubicBezTo>
                          <a:moveTo>
                            <a:pt x="1074740" y="1131666"/>
                          </a:moveTo>
                          <a:cubicBezTo>
                            <a:pt x="328207" y="1134895"/>
                            <a:pt x="11044" y="756139"/>
                            <a:pt x="1115" y="0"/>
                          </a:cubicBezTo>
                        </a:path>
                      </a:pathLst>
                    </a:custGeom>
                    <a:noFill/>
                    <a:ln w="8061" cap="rnd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08" name="Freihandform: Form 107">
                      <a:extLst>
                        <a:ext uri="{FF2B5EF4-FFF2-40B4-BE49-F238E27FC236}">
                          <a16:creationId xmlns:a16="http://schemas.microsoft.com/office/drawing/2014/main" id="{4CB1F278-0BE7-3360-3B1B-958D327B9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5354" y="1328874"/>
                      <a:ext cx="56506" cy="56506"/>
                    </a:xfrm>
                    <a:custGeom>
                      <a:avLst/>
                      <a:gdLst>
                        <a:gd name="connsiteX0" fmla="*/ 28253 w 56506"/>
                        <a:gd name="connsiteY0" fmla="*/ 0 h 56506"/>
                        <a:gd name="connsiteX1" fmla="*/ 56507 w 56506"/>
                        <a:gd name="connsiteY1" fmla="*/ 56507 h 56506"/>
                        <a:gd name="connsiteX2" fmla="*/ 28253 w 56506"/>
                        <a:gd name="connsiteY2" fmla="*/ 42380 h 56506"/>
                        <a:gd name="connsiteX3" fmla="*/ 0 w 56506"/>
                        <a:gd name="connsiteY3" fmla="*/ 56507 h 56506"/>
                        <a:gd name="connsiteX4" fmla="*/ 28253 w 56506"/>
                        <a:gd name="connsiteY4" fmla="*/ 0 h 5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506" h="56506">
                          <a:moveTo>
                            <a:pt x="28253" y="0"/>
                          </a:moveTo>
                          <a:cubicBezTo>
                            <a:pt x="32774" y="8476"/>
                            <a:pt x="27123" y="33339"/>
                            <a:pt x="56507" y="56507"/>
                          </a:cubicBezTo>
                          <a:cubicBezTo>
                            <a:pt x="48838" y="52955"/>
                            <a:pt x="33985" y="46739"/>
                            <a:pt x="28253" y="42380"/>
                          </a:cubicBezTo>
                          <a:cubicBezTo>
                            <a:pt x="14934" y="51260"/>
                            <a:pt x="15015" y="54650"/>
                            <a:pt x="0" y="56507"/>
                          </a:cubicBezTo>
                          <a:cubicBezTo>
                            <a:pt x="11866" y="47546"/>
                            <a:pt x="12754" y="5974"/>
                            <a:pt x="28253" y="0"/>
                          </a:cubicBezTo>
                        </a:path>
                      </a:pathLst>
                    </a:custGeom>
                    <a:solidFill>
                      <a:srgbClr val="000000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09" name="Freihandform: Form 108">
                      <a:extLst>
                        <a:ext uri="{FF2B5EF4-FFF2-40B4-BE49-F238E27FC236}">
                          <a16:creationId xmlns:a16="http://schemas.microsoft.com/office/drawing/2014/main" id="{8342D42F-D2D6-DD2D-3748-7D10544190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5354" y="1328874"/>
                      <a:ext cx="56506" cy="56506"/>
                    </a:xfrm>
                    <a:custGeom>
                      <a:avLst/>
                      <a:gdLst>
                        <a:gd name="connsiteX0" fmla="*/ 28253 w 56506"/>
                        <a:gd name="connsiteY0" fmla="*/ 0 h 56506"/>
                        <a:gd name="connsiteX1" fmla="*/ 56507 w 56506"/>
                        <a:gd name="connsiteY1" fmla="*/ 56507 h 56506"/>
                        <a:gd name="connsiteX2" fmla="*/ 28253 w 56506"/>
                        <a:gd name="connsiteY2" fmla="*/ 0 h 56506"/>
                        <a:gd name="connsiteX3" fmla="*/ 56507 w 56506"/>
                        <a:gd name="connsiteY3" fmla="*/ 56507 h 56506"/>
                        <a:gd name="connsiteX4" fmla="*/ 56507 w 56506"/>
                        <a:gd name="connsiteY4" fmla="*/ 56507 h 56506"/>
                        <a:gd name="connsiteX5" fmla="*/ 28253 w 56506"/>
                        <a:gd name="connsiteY5" fmla="*/ 42380 h 56506"/>
                        <a:gd name="connsiteX6" fmla="*/ 56507 w 56506"/>
                        <a:gd name="connsiteY6" fmla="*/ 56507 h 56506"/>
                        <a:gd name="connsiteX7" fmla="*/ 28253 w 56506"/>
                        <a:gd name="connsiteY7" fmla="*/ 42380 h 56506"/>
                        <a:gd name="connsiteX8" fmla="*/ 28253 w 56506"/>
                        <a:gd name="connsiteY8" fmla="*/ 42380 h 56506"/>
                        <a:gd name="connsiteX9" fmla="*/ 0 w 56506"/>
                        <a:gd name="connsiteY9" fmla="*/ 56507 h 56506"/>
                        <a:gd name="connsiteX10" fmla="*/ 28253 w 56506"/>
                        <a:gd name="connsiteY10" fmla="*/ 42380 h 56506"/>
                        <a:gd name="connsiteX11" fmla="*/ 0 w 56506"/>
                        <a:gd name="connsiteY11" fmla="*/ 56507 h 56506"/>
                        <a:gd name="connsiteX12" fmla="*/ 0 w 56506"/>
                        <a:gd name="connsiteY12" fmla="*/ 56507 h 56506"/>
                        <a:gd name="connsiteX13" fmla="*/ 28253 w 56506"/>
                        <a:gd name="connsiteY13" fmla="*/ 0 h 56506"/>
                        <a:gd name="connsiteX14" fmla="*/ 0 w 56506"/>
                        <a:gd name="connsiteY14" fmla="*/ 56507 h 56506"/>
                        <a:gd name="connsiteX15" fmla="*/ 28253 w 56506"/>
                        <a:gd name="connsiteY15" fmla="*/ 0 h 5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6506" h="56506">
                          <a:moveTo>
                            <a:pt x="28253" y="0"/>
                          </a:moveTo>
                          <a:cubicBezTo>
                            <a:pt x="31482" y="15338"/>
                            <a:pt x="48596" y="40200"/>
                            <a:pt x="56507" y="56507"/>
                          </a:cubicBezTo>
                          <a:moveTo>
                            <a:pt x="28253" y="0"/>
                          </a:moveTo>
                          <a:cubicBezTo>
                            <a:pt x="29383" y="17759"/>
                            <a:pt x="35034" y="24944"/>
                            <a:pt x="56507" y="56507"/>
                          </a:cubicBezTo>
                          <a:moveTo>
                            <a:pt x="56507" y="56507"/>
                          </a:moveTo>
                          <a:cubicBezTo>
                            <a:pt x="53358" y="48354"/>
                            <a:pt x="33016" y="47223"/>
                            <a:pt x="28253" y="42380"/>
                          </a:cubicBezTo>
                          <a:moveTo>
                            <a:pt x="56507" y="56507"/>
                          </a:moveTo>
                          <a:cubicBezTo>
                            <a:pt x="46658" y="51179"/>
                            <a:pt x="36326" y="46578"/>
                            <a:pt x="28253" y="42380"/>
                          </a:cubicBezTo>
                          <a:moveTo>
                            <a:pt x="28253" y="42380"/>
                          </a:moveTo>
                          <a:cubicBezTo>
                            <a:pt x="22199" y="46255"/>
                            <a:pt x="3713" y="54973"/>
                            <a:pt x="0" y="56507"/>
                          </a:cubicBezTo>
                          <a:moveTo>
                            <a:pt x="28253" y="42380"/>
                          </a:moveTo>
                          <a:cubicBezTo>
                            <a:pt x="19616" y="46013"/>
                            <a:pt x="6942" y="54004"/>
                            <a:pt x="0" y="56507"/>
                          </a:cubicBezTo>
                          <a:moveTo>
                            <a:pt x="0" y="56507"/>
                          </a:moveTo>
                          <a:cubicBezTo>
                            <a:pt x="3633" y="38747"/>
                            <a:pt x="28738" y="28738"/>
                            <a:pt x="28253" y="0"/>
                          </a:cubicBezTo>
                          <a:moveTo>
                            <a:pt x="0" y="56507"/>
                          </a:moveTo>
                          <a:cubicBezTo>
                            <a:pt x="15580" y="33904"/>
                            <a:pt x="16871" y="13965"/>
                            <a:pt x="28253" y="0"/>
                          </a:cubicBezTo>
                        </a:path>
                      </a:pathLst>
                    </a:custGeom>
                    <a:noFill/>
                    <a:ln w="8061" cap="rnd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grpSp>
                <p:nvGrpSpPr>
                  <p:cNvPr id="110" name="Inhaltsplatzhalter 6">
                    <a:extLst>
                      <a:ext uri="{FF2B5EF4-FFF2-40B4-BE49-F238E27FC236}">
                        <a16:creationId xmlns:a16="http://schemas.microsoft.com/office/drawing/2014/main" id="{B66AB634-DE4B-B6F2-A76D-972A20420FA2}"/>
                      </a:ext>
                    </a:extLst>
                  </p:cNvPr>
                  <p:cNvGrpSpPr/>
                  <p:nvPr/>
                </p:nvGrpSpPr>
                <p:grpSpPr>
                  <a:xfrm>
                    <a:off x="2715354" y="1328874"/>
                    <a:ext cx="56506" cy="1403623"/>
                    <a:chOff x="2715354" y="1328874"/>
                    <a:chExt cx="56506" cy="1403623"/>
                  </a:xfrm>
                </p:grpSpPr>
                <p:sp>
                  <p:nvSpPr>
                    <p:cNvPr id="111" name="Freihandform: Form 110">
                      <a:extLst>
                        <a:ext uri="{FF2B5EF4-FFF2-40B4-BE49-F238E27FC236}">
                          <a16:creationId xmlns:a16="http://schemas.microsoft.com/office/drawing/2014/main" id="{30FE830F-77CA-176E-AD72-7817B4AA2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3607" y="1371254"/>
                      <a:ext cx="8072" cy="1361244"/>
                    </a:xfrm>
                    <a:custGeom>
                      <a:avLst/>
                      <a:gdLst>
                        <a:gd name="connsiteX0" fmla="*/ 0 w 8072"/>
                        <a:gd name="connsiteY0" fmla="*/ 1361244 h 1361244"/>
                        <a:gd name="connsiteX1" fmla="*/ 0 w 8072"/>
                        <a:gd name="connsiteY1" fmla="*/ 0 h 1361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8072" h="1361244">
                          <a:moveTo>
                            <a:pt x="0" y="1361244"/>
                          </a:moveTo>
                          <a:cubicBezTo>
                            <a:pt x="0" y="1100560"/>
                            <a:pt x="0" y="646812"/>
                            <a:pt x="0" y="0"/>
                          </a:cubicBezTo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12" name="Freihandform: Form 111">
                      <a:extLst>
                        <a:ext uri="{FF2B5EF4-FFF2-40B4-BE49-F238E27FC236}">
                          <a16:creationId xmlns:a16="http://schemas.microsoft.com/office/drawing/2014/main" id="{60A4FBF3-3C87-F84B-5A65-007C6DBC9F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5354" y="1328874"/>
                      <a:ext cx="56506" cy="56506"/>
                    </a:xfrm>
                    <a:custGeom>
                      <a:avLst/>
                      <a:gdLst>
                        <a:gd name="connsiteX0" fmla="*/ 28253 w 56506"/>
                        <a:gd name="connsiteY0" fmla="*/ 0 h 56506"/>
                        <a:gd name="connsiteX1" fmla="*/ 56507 w 56506"/>
                        <a:gd name="connsiteY1" fmla="*/ 56507 h 56506"/>
                        <a:gd name="connsiteX2" fmla="*/ 28253 w 56506"/>
                        <a:gd name="connsiteY2" fmla="*/ 42380 h 56506"/>
                        <a:gd name="connsiteX3" fmla="*/ 0 w 56506"/>
                        <a:gd name="connsiteY3" fmla="*/ 56507 h 5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06" h="56506">
                          <a:moveTo>
                            <a:pt x="28253" y="0"/>
                          </a:moveTo>
                          <a:lnTo>
                            <a:pt x="56507" y="56507"/>
                          </a:lnTo>
                          <a:lnTo>
                            <a:pt x="28253" y="42380"/>
                          </a:lnTo>
                          <a:lnTo>
                            <a:pt x="0" y="56507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13" name="Freihandform: Form 112">
                      <a:extLst>
                        <a:ext uri="{FF2B5EF4-FFF2-40B4-BE49-F238E27FC236}">
                          <a16:creationId xmlns:a16="http://schemas.microsoft.com/office/drawing/2014/main" id="{66564047-BD30-6D85-DF5D-C90C067E7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43607" y="1371254"/>
                      <a:ext cx="17347" cy="1361244"/>
                    </a:xfrm>
                    <a:custGeom>
                      <a:avLst/>
                      <a:gdLst>
                        <a:gd name="connsiteX0" fmla="*/ 0 w 17347"/>
                        <a:gd name="connsiteY0" fmla="*/ 1361244 h 1361244"/>
                        <a:gd name="connsiteX1" fmla="*/ 0 w 17347"/>
                        <a:gd name="connsiteY1" fmla="*/ 0 h 1361244"/>
                        <a:gd name="connsiteX2" fmla="*/ 0 w 17347"/>
                        <a:gd name="connsiteY2" fmla="*/ 1361244 h 1361244"/>
                        <a:gd name="connsiteX3" fmla="*/ 0 w 17347"/>
                        <a:gd name="connsiteY3" fmla="*/ 0 h 1361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7347" h="1361244">
                          <a:moveTo>
                            <a:pt x="0" y="1361244"/>
                          </a:moveTo>
                          <a:cubicBezTo>
                            <a:pt x="2180" y="1081133"/>
                            <a:pt x="19131" y="652732"/>
                            <a:pt x="0" y="0"/>
                          </a:cubicBezTo>
                          <a:moveTo>
                            <a:pt x="0" y="1361244"/>
                          </a:moveTo>
                          <a:cubicBezTo>
                            <a:pt x="12997" y="1079680"/>
                            <a:pt x="31482" y="663145"/>
                            <a:pt x="0" y="0"/>
                          </a:cubicBezTo>
                        </a:path>
                      </a:pathLst>
                    </a:custGeom>
                    <a:noFill/>
                    <a:ln w="8061" cap="rnd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14" name="Freihandform: Form 113">
                      <a:extLst>
                        <a:ext uri="{FF2B5EF4-FFF2-40B4-BE49-F238E27FC236}">
                          <a16:creationId xmlns:a16="http://schemas.microsoft.com/office/drawing/2014/main" id="{819000E9-7A5A-C767-833C-9DA0808C5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5354" y="1328874"/>
                      <a:ext cx="56506" cy="56506"/>
                    </a:xfrm>
                    <a:custGeom>
                      <a:avLst/>
                      <a:gdLst>
                        <a:gd name="connsiteX0" fmla="*/ 28253 w 56506"/>
                        <a:gd name="connsiteY0" fmla="*/ 0 h 56506"/>
                        <a:gd name="connsiteX1" fmla="*/ 56507 w 56506"/>
                        <a:gd name="connsiteY1" fmla="*/ 56507 h 56506"/>
                        <a:gd name="connsiteX2" fmla="*/ 28253 w 56506"/>
                        <a:gd name="connsiteY2" fmla="*/ 42380 h 56506"/>
                        <a:gd name="connsiteX3" fmla="*/ 0 w 56506"/>
                        <a:gd name="connsiteY3" fmla="*/ 56507 h 56506"/>
                        <a:gd name="connsiteX4" fmla="*/ 28253 w 56506"/>
                        <a:gd name="connsiteY4" fmla="*/ 0 h 5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506" h="56506">
                          <a:moveTo>
                            <a:pt x="28253" y="0"/>
                          </a:moveTo>
                          <a:cubicBezTo>
                            <a:pt x="52309" y="23410"/>
                            <a:pt x="37214" y="28415"/>
                            <a:pt x="56507" y="56507"/>
                          </a:cubicBezTo>
                          <a:cubicBezTo>
                            <a:pt x="38263" y="53116"/>
                            <a:pt x="37617" y="37375"/>
                            <a:pt x="28253" y="42380"/>
                          </a:cubicBezTo>
                          <a:cubicBezTo>
                            <a:pt x="28495" y="40200"/>
                            <a:pt x="8557" y="48515"/>
                            <a:pt x="0" y="56507"/>
                          </a:cubicBezTo>
                          <a:cubicBezTo>
                            <a:pt x="26155" y="44156"/>
                            <a:pt x="10252" y="29787"/>
                            <a:pt x="28253" y="0"/>
                          </a:cubicBezTo>
                        </a:path>
                      </a:pathLst>
                    </a:custGeom>
                    <a:solidFill>
                      <a:srgbClr val="000000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15" name="Freihandform: Form 114">
                      <a:extLst>
                        <a:ext uri="{FF2B5EF4-FFF2-40B4-BE49-F238E27FC236}">
                          <a16:creationId xmlns:a16="http://schemas.microsoft.com/office/drawing/2014/main" id="{E1C6E978-3BDC-0A1D-01A7-38A2DBF98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15354" y="1328874"/>
                      <a:ext cx="56506" cy="56506"/>
                    </a:xfrm>
                    <a:custGeom>
                      <a:avLst/>
                      <a:gdLst>
                        <a:gd name="connsiteX0" fmla="*/ 28253 w 56506"/>
                        <a:gd name="connsiteY0" fmla="*/ 0 h 56506"/>
                        <a:gd name="connsiteX1" fmla="*/ 56507 w 56506"/>
                        <a:gd name="connsiteY1" fmla="*/ 56507 h 56506"/>
                        <a:gd name="connsiteX2" fmla="*/ 28253 w 56506"/>
                        <a:gd name="connsiteY2" fmla="*/ 0 h 56506"/>
                        <a:gd name="connsiteX3" fmla="*/ 56507 w 56506"/>
                        <a:gd name="connsiteY3" fmla="*/ 56507 h 56506"/>
                        <a:gd name="connsiteX4" fmla="*/ 56507 w 56506"/>
                        <a:gd name="connsiteY4" fmla="*/ 56507 h 56506"/>
                        <a:gd name="connsiteX5" fmla="*/ 28253 w 56506"/>
                        <a:gd name="connsiteY5" fmla="*/ 42380 h 56506"/>
                        <a:gd name="connsiteX6" fmla="*/ 56507 w 56506"/>
                        <a:gd name="connsiteY6" fmla="*/ 56507 h 56506"/>
                        <a:gd name="connsiteX7" fmla="*/ 28253 w 56506"/>
                        <a:gd name="connsiteY7" fmla="*/ 42380 h 56506"/>
                        <a:gd name="connsiteX8" fmla="*/ 28253 w 56506"/>
                        <a:gd name="connsiteY8" fmla="*/ 42380 h 56506"/>
                        <a:gd name="connsiteX9" fmla="*/ 0 w 56506"/>
                        <a:gd name="connsiteY9" fmla="*/ 56507 h 56506"/>
                        <a:gd name="connsiteX10" fmla="*/ 28253 w 56506"/>
                        <a:gd name="connsiteY10" fmla="*/ 42380 h 56506"/>
                        <a:gd name="connsiteX11" fmla="*/ 0 w 56506"/>
                        <a:gd name="connsiteY11" fmla="*/ 56507 h 56506"/>
                        <a:gd name="connsiteX12" fmla="*/ 0 w 56506"/>
                        <a:gd name="connsiteY12" fmla="*/ 56507 h 56506"/>
                        <a:gd name="connsiteX13" fmla="*/ 28253 w 56506"/>
                        <a:gd name="connsiteY13" fmla="*/ 0 h 56506"/>
                        <a:gd name="connsiteX14" fmla="*/ 0 w 56506"/>
                        <a:gd name="connsiteY14" fmla="*/ 56507 h 56506"/>
                        <a:gd name="connsiteX15" fmla="*/ 28253 w 56506"/>
                        <a:gd name="connsiteY15" fmla="*/ 0 h 5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6506" h="56506">
                          <a:moveTo>
                            <a:pt x="28253" y="0"/>
                          </a:moveTo>
                          <a:cubicBezTo>
                            <a:pt x="38505" y="21392"/>
                            <a:pt x="37779" y="45044"/>
                            <a:pt x="56507" y="56507"/>
                          </a:cubicBezTo>
                          <a:moveTo>
                            <a:pt x="28253" y="0"/>
                          </a:moveTo>
                          <a:cubicBezTo>
                            <a:pt x="37940" y="24056"/>
                            <a:pt x="49807" y="43349"/>
                            <a:pt x="56507" y="56507"/>
                          </a:cubicBezTo>
                          <a:moveTo>
                            <a:pt x="56507" y="56507"/>
                          </a:moveTo>
                          <a:cubicBezTo>
                            <a:pt x="42703" y="54973"/>
                            <a:pt x="39555" y="45932"/>
                            <a:pt x="28253" y="42380"/>
                          </a:cubicBezTo>
                          <a:moveTo>
                            <a:pt x="56507" y="56507"/>
                          </a:moveTo>
                          <a:cubicBezTo>
                            <a:pt x="48434" y="52390"/>
                            <a:pt x="34550" y="48111"/>
                            <a:pt x="28253" y="42380"/>
                          </a:cubicBezTo>
                          <a:moveTo>
                            <a:pt x="28253" y="42380"/>
                          </a:moveTo>
                          <a:cubicBezTo>
                            <a:pt x="16064" y="40362"/>
                            <a:pt x="21150" y="54650"/>
                            <a:pt x="0" y="56507"/>
                          </a:cubicBezTo>
                          <a:moveTo>
                            <a:pt x="28253" y="42380"/>
                          </a:moveTo>
                          <a:cubicBezTo>
                            <a:pt x="17113" y="44882"/>
                            <a:pt x="8557" y="49484"/>
                            <a:pt x="0" y="56507"/>
                          </a:cubicBezTo>
                          <a:moveTo>
                            <a:pt x="0" y="56507"/>
                          </a:moveTo>
                          <a:cubicBezTo>
                            <a:pt x="13884" y="35599"/>
                            <a:pt x="12028" y="10817"/>
                            <a:pt x="28253" y="0"/>
                          </a:cubicBezTo>
                          <a:moveTo>
                            <a:pt x="0" y="56507"/>
                          </a:moveTo>
                          <a:cubicBezTo>
                            <a:pt x="13965" y="31724"/>
                            <a:pt x="28253" y="10090"/>
                            <a:pt x="28253" y="0"/>
                          </a:cubicBezTo>
                        </a:path>
                      </a:pathLst>
                    </a:custGeom>
                    <a:noFill/>
                    <a:ln w="8061" cap="rnd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grpSp>
                <p:nvGrpSpPr>
                  <p:cNvPr id="116" name="Inhaltsplatzhalter 6">
                    <a:extLst>
                      <a:ext uri="{FF2B5EF4-FFF2-40B4-BE49-F238E27FC236}">
                        <a16:creationId xmlns:a16="http://schemas.microsoft.com/office/drawing/2014/main" id="{3DB37D77-4958-78E9-6CF1-2AA798BC85A1}"/>
                      </a:ext>
                    </a:extLst>
                  </p:cNvPr>
                  <p:cNvGrpSpPr/>
                  <p:nvPr/>
                </p:nvGrpSpPr>
                <p:grpSpPr>
                  <a:xfrm>
                    <a:off x="3131497" y="2001949"/>
                    <a:ext cx="1227697" cy="3316775"/>
                    <a:chOff x="3131497" y="2001949"/>
                    <a:chExt cx="1227697" cy="3316775"/>
                  </a:xfrm>
                  <a:noFill/>
                </p:grpSpPr>
                <p:sp>
                  <p:nvSpPr>
                    <p:cNvPr id="117" name="Freihandform: Form 116">
                      <a:extLst>
                        <a:ext uri="{FF2B5EF4-FFF2-40B4-BE49-F238E27FC236}">
                          <a16:creationId xmlns:a16="http://schemas.microsoft.com/office/drawing/2014/main" id="{151ACE58-B969-6360-B083-AD69E4BB4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4875" y="2001949"/>
                      <a:ext cx="1194710" cy="3274396"/>
                    </a:xfrm>
                    <a:custGeom>
                      <a:avLst/>
                      <a:gdLst>
                        <a:gd name="connsiteX0" fmla="*/ 0 w 1194710"/>
                        <a:gd name="connsiteY0" fmla="*/ 0 h 3274396"/>
                        <a:gd name="connsiteX1" fmla="*/ 597355 w 1194710"/>
                        <a:gd name="connsiteY1" fmla="*/ 1663393 h 3274396"/>
                        <a:gd name="connsiteX2" fmla="*/ 1194711 w 1194710"/>
                        <a:gd name="connsiteY2" fmla="*/ 3274396 h 327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94710" h="3274396">
                          <a:moveTo>
                            <a:pt x="0" y="0"/>
                          </a:moveTo>
                          <a:cubicBezTo>
                            <a:pt x="0" y="1108929"/>
                            <a:pt x="199119" y="1663393"/>
                            <a:pt x="597355" y="1663393"/>
                          </a:cubicBezTo>
                          <a:cubicBezTo>
                            <a:pt x="995592" y="1663393"/>
                            <a:pt x="1194711" y="2200394"/>
                            <a:pt x="1194711" y="3274396"/>
                          </a:cubicBezTo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18" name="Freihandform: Form 117">
                      <a:extLst>
                        <a:ext uri="{FF2B5EF4-FFF2-40B4-BE49-F238E27FC236}">
                          <a16:creationId xmlns:a16="http://schemas.microsoft.com/office/drawing/2014/main" id="{7D05931A-40F2-A570-945A-8149F92F4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1332" y="5262218"/>
                      <a:ext cx="56506" cy="56506"/>
                    </a:xfrm>
                    <a:custGeom>
                      <a:avLst/>
                      <a:gdLst>
                        <a:gd name="connsiteX0" fmla="*/ 28253 w 56506"/>
                        <a:gd name="connsiteY0" fmla="*/ 56507 h 56506"/>
                        <a:gd name="connsiteX1" fmla="*/ 0 w 56506"/>
                        <a:gd name="connsiteY1" fmla="*/ 0 h 56506"/>
                        <a:gd name="connsiteX2" fmla="*/ 28253 w 56506"/>
                        <a:gd name="connsiteY2" fmla="*/ 14127 h 56506"/>
                        <a:gd name="connsiteX3" fmla="*/ 56507 w 56506"/>
                        <a:gd name="connsiteY3" fmla="*/ 0 h 5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06" h="56506">
                          <a:moveTo>
                            <a:pt x="28253" y="56507"/>
                          </a:moveTo>
                          <a:lnTo>
                            <a:pt x="0" y="0"/>
                          </a:lnTo>
                          <a:lnTo>
                            <a:pt x="28253" y="14127"/>
                          </a:lnTo>
                          <a:lnTo>
                            <a:pt x="56507" y="0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19" name="Freihandform: Form 118">
                      <a:extLst>
                        <a:ext uri="{FF2B5EF4-FFF2-40B4-BE49-F238E27FC236}">
                          <a16:creationId xmlns:a16="http://schemas.microsoft.com/office/drawing/2014/main" id="{70D9FB93-3573-BF6B-5D4F-58B3AD0603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31497" y="2001949"/>
                      <a:ext cx="1200190" cy="3274396"/>
                    </a:xfrm>
                    <a:custGeom>
                      <a:avLst/>
                      <a:gdLst>
                        <a:gd name="connsiteX0" fmla="*/ 3378 w 1200190"/>
                        <a:gd name="connsiteY0" fmla="*/ 0 h 3274396"/>
                        <a:gd name="connsiteX1" fmla="*/ 600734 w 1200190"/>
                        <a:gd name="connsiteY1" fmla="*/ 1663393 h 3274396"/>
                        <a:gd name="connsiteX2" fmla="*/ 3378 w 1200190"/>
                        <a:gd name="connsiteY2" fmla="*/ 0 h 3274396"/>
                        <a:gd name="connsiteX3" fmla="*/ 600734 w 1200190"/>
                        <a:gd name="connsiteY3" fmla="*/ 1663393 h 3274396"/>
                        <a:gd name="connsiteX4" fmla="*/ 600734 w 1200190"/>
                        <a:gd name="connsiteY4" fmla="*/ 1663393 h 3274396"/>
                        <a:gd name="connsiteX5" fmla="*/ 1198089 w 1200190"/>
                        <a:gd name="connsiteY5" fmla="*/ 3274396 h 3274396"/>
                        <a:gd name="connsiteX6" fmla="*/ 600734 w 1200190"/>
                        <a:gd name="connsiteY6" fmla="*/ 1663393 h 3274396"/>
                        <a:gd name="connsiteX7" fmla="*/ 1198089 w 1200190"/>
                        <a:gd name="connsiteY7" fmla="*/ 3274396 h 32743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200190" h="3274396">
                          <a:moveTo>
                            <a:pt x="3378" y="0"/>
                          </a:moveTo>
                          <a:cubicBezTo>
                            <a:pt x="20007" y="1092273"/>
                            <a:pt x="189366" y="1693664"/>
                            <a:pt x="600734" y="1663393"/>
                          </a:cubicBezTo>
                          <a:moveTo>
                            <a:pt x="3378" y="0"/>
                          </a:moveTo>
                          <a:cubicBezTo>
                            <a:pt x="-28830" y="1075724"/>
                            <a:pt x="169185" y="1633687"/>
                            <a:pt x="600734" y="1663393"/>
                          </a:cubicBezTo>
                          <a:moveTo>
                            <a:pt x="600734" y="1663393"/>
                          </a:moveTo>
                          <a:cubicBezTo>
                            <a:pt x="1021950" y="1647329"/>
                            <a:pt x="1223275" y="2232495"/>
                            <a:pt x="1198089" y="3274396"/>
                          </a:cubicBezTo>
                          <a:moveTo>
                            <a:pt x="600734" y="1663393"/>
                          </a:moveTo>
                          <a:cubicBezTo>
                            <a:pt x="1003222" y="1699799"/>
                            <a:pt x="1194053" y="2227168"/>
                            <a:pt x="1198089" y="3274396"/>
                          </a:cubicBezTo>
                        </a:path>
                      </a:pathLst>
                    </a:custGeom>
                    <a:noFill/>
                    <a:ln w="8061" cap="rnd">
                      <a:solidFill>
                        <a:srgbClr val="3700CC"/>
                      </a:solidFill>
                      <a:prstDash val="solid"/>
                      <a:round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20" name="Freihandform: Form 119">
                      <a:extLst>
                        <a:ext uri="{FF2B5EF4-FFF2-40B4-BE49-F238E27FC236}">
                          <a16:creationId xmlns:a16="http://schemas.microsoft.com/office/drawing/2014/main" id="{2F872611-EA0A-EAB4-4B0D-691D4CB68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99960" y="5263752"/>
                      <a:ext cx="29706" cy="27284"/>
                    </a:xfrm>
                    <a:custGeom>
                      <a:avLst/>
                      <a:gdLst>
                        <a:gd name="connsiteX0" fmla="*/ 0 w 29706"/>
                        <a:gd name="connsiteY0" fmla="*/ 0 h 27284"/>
                        <a:gd name="connsiteX1" fmla="*/ 0 w 29706"/>
                        <a:gd name="connsiteY1" fmla="*/ 0 h 27284"/>
                        <a:gd name="connsiteX2" fmla="*/ 0 w 29706"/>
                        <a:gd name="connsiteY2" fmla="*/ 0 h 27284"/>
                        <a:gd name="connsiteX3" fmla="*/ 0 w 29706"/>
                        <a:gd name="connsiteY3" fmla="*/ 0 h 27284"/>
                        <a:gd name="connsiteX4" fmla="*/ 19051 w 29706"/>
                        <a:gd name="connsiteY4" fmla="*/ 27285 h 27284"/>
                        <a:gd name="connsiteX5" fmla="*/ 29707 w 29706"/>
                        <a:gd name="connsiteY5" fmla="*/ 15095 h 27284"/>
                        <a:gd name="connsiteX6" fmla="*/ 19051 w 29706"/>
                        <a:gd name="connsiteY6" fmla="*/ 27285 h 27284"/>
                        <a:gd name="connsiteX7" fmla="*/ 29707 w 29706"/>
                        <a:gd name="connsiteY7" fmla="*/ 15095 h 272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9706" h="27284"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moveTo>
                            <a:pt x="0" y="0"/>
                          </a:moveTo>
                          <a:cubicBezTo>
                            <a:pt x="0" y="0"/>
                            <a:pt x="0" y="0"/>
                            <a:pt x="0" y="0"/>
                          </a:cubicBezTo>
                          <a:moveTo>
                            <a:pt x="19051" y="27285"/>
                          </a:moveTo>
                          <a:cubicBezTo>
                            <a:pt x="20746" y="25993"/>
                            <a:pt x="23733" y="18001"/>
                            <a:pt x="29707" y="15095"/>
                          </a:cubicBezTo>
                          <a:moveTo>
                            <a:pt x="19051" y="27285"/>
                          </a:moveTo>
                          <a:cubicBezTo>
                            <a:pt x="20504" y="23168"/>
                            <a:pt x="24217" y="22118"/>
                            <a:pt x="29707" y="15095"/>
                          </a:cubicBezTo>
                        </a:path>
                      </a:pathLst>
                    </a:custGeom>
                    <a:noFill/>
                    <a:ln w="4031" cap="rnd">
                      <a:solidFill>
                        <a:srgbClr val="3700CC"/>
                      </a:solidFill>
                      <a:prstDash val="solid"/>
                      <a:round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21" name="Freihandform: Form 120">
                      <a:extLst>
                        <a:ext uri="{FF2B5EF4-FFF2-40B4-BE49-F238E27FC236}">
                          <a16:creationId xmlns:a16="http://schemas.microsoft.com/office/drawing/2014/main" id="{C021CBD4-C3EE-732D-87A6-85A5F9358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1214" y="5262218"/>
                      <a:ext cx="57980" cy="56506"/>
                    </a:xfrm>
                    <a:custGeom>
                      <a:avLst/>
                      <a:gdLst>
                        <a:gd name="connsiteX0" fmla="*/ 28372 w 57980"/>
                        <a:gd name="connsiteY0" fmla="*/ 56507 h 56506"/>
                        <a:gd name="connsiteX1" fmla="*/ 119 w 57980"/>
                        <a:gd name="connsiteY1" fmla="*/ 0 h 56506"/>
                        <a:gd name="connsiteX2" fmla="*/ 28372 w 57980"/>
                        <a:gd name="connsiteY2" fmla="*/ 56507 h 56506"/>
                        <a:gd name="connsiteX3" fmla="*/ 119 w 57980"/>
                        <a:gd name="connsiteY3" fmla="*/ 0 h 56506"/>
                        <a:gd name="connsiteX4" fmla="*/ 119 w 57980"/>
                        <a:gd name="connsiteY4" fmla="*/ 0 h 56506"/>
                        <a:gd name="connsiteX5" fmla="*/ 28372 w 57980"/>
                        <a:gd name="connsiteY5" fmla="*/ 14127 h 56506"/>
                        <a:gd name="connsiteX6" fmla="*/ 119 w 57980"/>
                        <a:gd name="connsiteY6" fmla="*/ 0 h 56506"/>
                        <a:gd name="connsiteX7" fmla="*/ 28372 w 57980"/>
                        <a:gd name="connsiteY7" fmla="*/ 14127 h 56506"/>
                        <a:gd name="connsiteX8" fmla="*/ 28372 w 57980"/>
                        <a:gd name="connsiteY8" fmla="*/ 14127 h 56506"/>
                        <a:gd name="connsiteX9" fmla="*/ 56625 w 57980"/>
                        <a:gd name="connsiteY9" fmla="*/ 0 h 56506"/>
                        <a:gd name="connsiteX10" fmla="*/ 28372 w 57980"/>
                        <a:gd name="connsiteY10" fmla="*/ 14127 h 56506"/>
                        <a:gd name="connsiteX11" fmla="*/ 56625 w 57980"/>
                        <a:gd name="connsiteY11" fmla="*/ 0 h 56506"/>
                        <a:gd name="connsiteX12" fmla="*/ 56625 w 57980"/>
                        <a:gd name="connsiteY12" fmla="*/ 0 h 56506"/>
                        <a:gd name="connsiteX13" fmla="*/ 28372 w 57980"/>
                        <a:gd name="connsiteY13" fmla="*/ 56507 h 56506"/>
                        <a:gd name="connsiteX14" fmla="*/ 56625 w 57980"/>
                        <a:gd name="connsiteY14" fmla="*/ 0 h 56506"/>
                        <a:gd name="connsiteX15" fmla="*/ 28372 w 57980"/>
                        <a:gd name="connsiteY15" fmla="*/ 56507 h 5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57980" h="56506">
                          <a:moveTo>
                            <a:pt x="28372" y="56507"/>
                          </a:moveTo>
                          <a:cubicBezTo>
                            <a:pt x="30874" y="25428"/>
                            <a:pt x="-2222" y="5247"/>
                            <a:pt x="119" y="0"/>
                          </a:cubicBezTo>
                          <a:moveTo>
                            <a:pt x="28372" y="56507"/>
                          </a:moveTo>
                          <a:cubicBezTo>
                            <a:pt x="26273" y="50049"/>
                            <a:pt x="15860" y="37537"/>
                            <a:pt x="119" y="0"/>
                          </a:cubicBezTo>
                          <a:moveTo>
                            <a:pt x="119" y="0"/>
                          </a:moveTo>
                          <a:cubicBezTo>
                            <a:pt x="2460" y="1049"/>
                            <a:pt x="16506" y="13884"/>
                            <a:pt x="28372" y="14127"/>
                          </a:cubicBezTo>
                          <a:moveTo>
                            <a:pt x="119" y="0"/>
                          </a:moveTo>
                          <a:cubicBezTo>
                            <a:pt x="6899" y="7669"/>
                            <a:pt x="18362" y="7750"/>
                            <a:pt x="28372" y="14127"/>
                          </a:cubicBezTo>
                          <a:moveTo>
                            <a:pt x="28372" y="14127"/>
                          </a:moveTo>
                          <a:cubicBezTo>
                            <a:pt x="42579" y="6377"/>
                            <a:pt x="52912" y="5570"/>
                            <a:pt x="56625" y="0"/>
                          </a:cubicBezTo>
                          <a:moveTo>
                            <a:pt x="28372" y="14127"/>
                          </a:moveTo>
                          <a:cubicBezTo>
                            <a:pt x="36202" y="10413"/>
                            <a:pt x="43467" y="4036"/>
                            <a:pt x="56625" y="0"/>
                          </a:cubicBezTo>
                          <a:moveTo>
                            <a:pt x="56625" y="0"/>
                          </a:moveTo>
                          <a:cubicBezTo>
                            <a:pt x="62034" y="21472"/>
                            <a:pt x="50975" y="26639"/>
                            <a:pt x="28372" y="56507"/>
                          </a:cubicBezTo>
                          <a:moveTo>
                            <a:pt x="56625" y="0"/>
                          </a:moveTo>
                          <a:cubicBezTo>
                            <a:pt x="49925" y="20019"/>
                            <a:pt x="46777" y="34227"/>
                            <a:pt x="28372" y="56507"/>
                          </a:cubicBezTo>
                        </a:path>
                      </a:pathLst>
                    </a:custGeom>
                    <a:noFill/>
                    <a:ln w="8061" cap="rnd">
                      <a:solidFill>
                        <a:srgbClr val="3700CC"/>
                      </a:solidFill>
                      <a:prstDash val="solid"/>
                      <a:round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</p:grpSp>
            <p:grpSp>
              <p:nvGrpSpPr>
                <p:cNvPr id="122" name="Inhaltsplatzhalter 6">
                  <a:extLst>
                    <a:ext uri="{FF2B5EF4-FFF2-40B4-BE49-F238E27FC236}">
                      <a16:creationId xmlns:a16="http://schemas.microsoft.com/office/drawing/2014/main" id="{97845140-DDB4-94E5-EA71-9B600B95993B}"/>
                    </a:ext>
                  </a:extLst>
                </p:cNvPr>
                <p:cNvGrpSpPr/>
                <p:nvPr/>
              </p:nvGrpSpPr>
              <p:grpSpPr>
                <a:xfrm>
                  <a:off x="3104926" y="1021103"/>
                  <a:ext cx="873753" cy="584330"/>
                  <a:chOff x="3104926" y="1021103"/>
                  <a:chExt cx="873753" cy="584330"/>
                </a:xfrm>
                <a:noFill/>
              </p:grpSpPr>
              <p:sp>
                <p:nvSpPr>
                  <p:cNvPr id="123" name="Freihandform: Form 122">
                    <a:extLst>
                      <a:ext uri="{FF2B5EF4-FFF2-40B4-BE49-F238E27FC236}">
                        <a16:creationId xmlns:a16="http://schemas.microsoft.com/office/drawing/2014/main" id="{193003E0-2731-455A-742A-A243AA582067}"/>
                      </a:ext>
                    </a:extLst>
                  </p:cNvPr>
                  <p:cNvSpPr/>
                  <p:nvPr/>
                </p:nvSpPr>
                <p:spPr>
                  <a:xfrm>
                    <a:off x="3134875" y="1021155"/>
                    <a:ext cx="843804" cy="541898"/>
                  </a:xfrm>
                  <a:custGeom>
                    <a:avLst/>
                    <a:gdLst>
                      <a:gd name="connsiteX0" fmla="*/ 843805 w 843804"/>
                      <a:gd name="connsiteY0" fmla="*/ 0 h 541898"/>
                      <a:gd name="connsiteX1" fmla="*/ 0 w 843804"/>
                      <a:gd name="connsiteY1" fmla="*/ 541898 h 541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43804" h="541898">
                        <a:moveTo>
                          <a:pt x="843805" y="0"/>
                        </a:moveTo>
                        <a:cubicBezTo>
                          <a:pt x="281268" y="161"/>
                          <a:pt x="0" y="180794"/>
                          <a:pt x="0" y="541898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24" name="Freihandform: Form 123">
                    <a:extLst>
                      <a:ext uri="{FF2B5EF4-FFF2-40B4-BE49-F238E27FC236}">
                        <a16:creationId xmlns:a16="http://schemas.microsoft.com/office/drawing/2014/main" id="{D76C5116-CEB3-4221-0834-F0ACB4DBAAEB}"/>
                      </a:ext>
                    </a:extLst>
                  </p:cNvPr>
                  <p:cNvSpPr/>
                  <p:nvPr/>
                </p:nvSpPr>
                <p:spPr>
                  <a:xfrm>
                    <a:off x="3106622" y="1548927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14127 h 56506"/>
                      <a:gd name="connsiteX3" fmla="*/ 56507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lnTo>
                          <a:pt x="0" y="0"/>
                        </a:lnTo>
                        <a:lnTo>
                          <a:pt x="28253" y="14127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25" name="Freihandform: Form 124">
                    <a:extLst>
                      <a:ext uri="{FF2B5EF4-FFF2-40B4-BE49-F238E27FC236}">
                        <a16:creationId xmlns:a16="http://schemas.microsoft.com/office/drawing/2014/main" id="{FF4143D8-113A-157A-887F-53AB9659EA7B}"/>
                      </a:ext>
                    </a:extLst>
                  </p:cNvPr>
                  <p:cNvSpPr/>
                  <p:nvPr/>
                </p:nvSpPr>
                <p:spPr>
                  <a:xfrm>
                    <a:off x="3134315" y="1021103"/>
                    <a:ext cx="844364" cy="541950"/>
                  </a:xfrm>
                  <a:custGeom>
                    <a:avLst/>
                    <a:gdLst>
                      <a:gd name="connsiteX0" fmla="*/ 844365 w 844364"/>
                      <a:gd name="connsiteY0" fmla="*/ 52 h 541950"/>
                      <a:gd name="connsiteX1" fmla="*/ 560 w 844364"/>
                      <a:gd name="connsiteY1" fmla="*/ 541951 h 541950"/>
                      <a:gd name="connsiteX2" fmla="*/ 844365 w 844364"/>
                      <a:gd name="connsiteY2" fmla="*/ 52 h 541950"/>
                      <a:gd name="connsiteX3" fmla="*/ 560 w 844364"/>
                      <a:gd name="connsiteY3" fmla="*/ 541951 h 541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4364" h="541950">
                        <a:moveTo>
                          <a:pt x="844365" y="52"/>
                        </a:moveTo>
                        <a:cubicBezTo>
                          <a:pt x="298430" y="12564"/>
                          <a:pt x="-15100" y="183376"/>
                          <a:pt x="560" y="541951"/>
                        </a:cubicBezTo>
                        <a:moveTo>
                          <a:pt x="844365" y="52"/>
                        </a:moveTo>
                        <a:cubicBezTo>
                          <a:pt x="306906" y="-3419"/>
                          <a:pt x="-12194" y="166101"/>
                          <a:pt x="560" y="541951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26" name="Freihandform: Form 125">
                    <a:extLst>
                      <a:ext uri="{FF2B5EF4-FFF2-40B4-BE49-F238E27FC236}">
                        <a16:creationId xmlns:a16="http://schemas.microsoft.com/office/drawing/2014/main" id="{8E2E8414-1725-AB4A-A322-BF3E6921F9CC}"/>
                      </a:ext>
                    </a:extLst>
                  </p:cNvPr>
                  <p:cNvSpPr/>
                  <p:nvPr/>
                </p:nvSpPr>
                <p:spPr>
                  <a:xfrm>
                    <a:off x="3104926" y="1550945"/>
                    <a:ext cx="29625" cy="27284"/>
                  </a:xfrm>
                  <a:custGeom>
                    <a:avLst/>
                    <a:gdLst>
                      <a:gd name="connsiteX0" fmla="*/ 0 w 29625"/>
                      <a:gd name="connsiteY0" fmla="*/ 0 h 27284"/>
                      <a:gd name="connsiteX1" fmla="*/ 0 w 29625"/>
                      <a:gd name="connsiteY1" fmla="*/ 0 h 27284"/>
                      <a:gd name="connsiteX2" fmla="*/ 0 w 29625"/>
                      <a:gd name="connsiteY2" fmla="*/ 0 h 27284"/>
                      <a:gd name="connsiteX3" fmla="*/ 0 w 29625"/>
                      <a:gd name="connsiteY3" fmla="*/ 0 h 27284"/>
                      <a:gd name="connsiteX4" fmla="*/ 19051 w 29625"/>
                      <a:gd name="connsiteY4" fmla="*/ 27285 h 27284"/>
                      <a:gd name="connsiteX5" fmla="*/ 29626 w 29625"/>
                      <a:gd name="connsiteY5" fmla="*/ 15095 h 27284"/>
                      <a:gd name="connsiteX6" fmla="*/ 19051 w 29625"/>
                      <a:gd name="connsiteY6" fmla="*/ 27285 h 27284"/>
                      <a:gd name="connsiteX7" fmla="*/ 29626 w 29625"/>
                      <a:gd name="connsiteY7" fmla="*/ 15095 h 27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625" h="272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19051" y="27285"/>
                        </a:moveTo>
                        <a:cubicBezTo>
                          <a:pt x="24217" y="23975"/>
                          <a:pt x="22361" y="22764"/>
                          <a:pt x="29626" y="15095"/>
                        </a:cubicBezTo>
                        <a:moveTo>
                          <a:pt x="19051" y="27285"/>
                        </a:moveTo>
                        <a:cubicBezTo>
                          <a:pt x="22118" y="23329"/>
                          <a:pt x="26720" y="18566"/>
                          <a:pt x="29626" y="15095"/>
                        </a:cubicBezTo>
                      </a:path>
                    </a:pathLst>
                  </a:custGeom>
                  <a:noFill/>
                  <a:ln w="403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27" name="Freihandform: Form 126">
                    <a:extLst>
                      <a:ext uri="{FF2B5EF4-FFF2-40B4-BE49-F238E27FC236}">
                        <a16:creationId xmlns:a16="http://schemas.microsoft.com/office/drawing/2014/main" id="{62F7157D-23E8-3330-5B97-3D733D0FD0A6}"/>
                      </a:ext>
                    </a:extLst>
                  </p:cNvPr>
                  <p:cNvSpPr/>
                  <p:nvPr/>
                </p:nvSpPr>
                <p:spPr>
                  <a:xfrm>
                    <a:off x="3106622" y="1548927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56507 h 56506"/>
                      <a:gd name="connsiteX3" fmla="*/ 0 w 56506"/>
                      <a:gd name="connsiteY3" fmla="*/ 0 h 56506"/>
                      <a:gd name="connsiteX4" fmla="*/ 0 w 56506"/>
                      <a:gd name="connsiteY4" fmla="*/ 0 h 56506"/>
                      <a:gd name="connsiteX5" fmla="*/ 28253 w 56506"/>
                      <a:gd name="connsiteY5" fmla="*/ 14127 h 56506"/>
                      <a:gd name="connsiteX6" fmla="*/ 0 w 56506"/>
                      <a:gd name="connsiteY6" fmla="*/ 0 h 56506"/>
                      <a:gd name="connsiteX7" fmla="*/ 28253 w 56506"/>
                      <a:gd name="connsiteY7" fmla="*/ 14127 h 56506"/>
                      <a:gd name="connsiteX8" fmla="*/ 28253 w 56506"/>
                      <a:gd name="connsiteY8" fmla="*/ 14127 h 56506"/>
                      <a:gd name="connsiteX9" fmla="*/ 56507 w 56506"/>
                      <a:gd name="connsiteY9" fmla="*/ 0 h 56506"/>
                      <a:gd name="connsiteX10" fmla="*/ 28253 w 56506"/>
                      <a:gd name="connsiteY10" fmla="*/ 14127 h 56506"/>
                      <a:gd name="connsiteX11" fmla="*/ 56507 w 56506"/>
                      <a:gd name="connsiteY11" fmla="*/ 0 h 56506"/>
                      <a:gd name="connsiteX12" fmla="*/ 56507 w 56506"/>
                      <a:gd name="connsiteY12" fmla="*/ 0 h 56506"/>
                      <a:gd name="connsiteX13" fmla="*/ 28253 w 56506"/>
                      <a:gd name="connsiteY13" fmla="*/ 56507 h 56506"/>
                      <a:gd name="connsiteX14" fmla="*/ 56507 w 56506"/>
                      <a:gd name="connsiteY14" fmla="*/ 0 h 56506"/>
                      <a:gd name="connsiteX15" fmla="*/ 28253 w 56506"/>
                      <a:gd name="connsiteY15" fmla="*/ 56507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cubicBezTo>
                          <a:pt x="18889" y="44882"/>
                          <a:pt x="6700" y="12189"/>
                          <a:pt x="0" y="0"/>
                        </a:cubicBezTo>
                        <a:moveTo>
                          <a:pt x="28253" y="56507"/>
                        </a:moveTo>
                        <a:cubicBezTo>
                          <a:pt x="25832" y="45205"/>
                          <a:pt x="18889" y="26962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10817" y="8718"/>
                          <a:pt x="17598" y="8153"/>
                          <a:pt x="28253" y="14127"/>
                        </a:cubicBezTo>
                        <a:moveTo>
                          <a:pt x="0" y="0"/>
                        </a:moveTo>
                        <a:cubicBezTo>
                          <a:pt x="8395" y="3552"/>
                          <a:pt x="15337" y="10978"/>
                          <a:pt x="28253" y="14127"/>
                        </a:cubicBezTo>
                        <a:moveTo>
                          <a:pt x="28253" y="14127"/>
                        </a:moveTo>
                        <a:cubicBezTo>
                          <a:pt x="35438" y="13239"/>
                          <a:pt x="46578" y="10090"/>
                          <a:pt x="56507" y="0"/>
                        </a:cubicBezTo>
                        <a:moveTo>
                          <a:pt x="28253" y="14127"/>
                        </a:moveTo>
                        <a:cubicBezTo>
                          <a:pt x="37294" y="10171"/>
                          <a:pt x="41573" y="8557"/>
                          <a:pt x="56507" y="0"/>
                        </a:cubicBezTo>
                        <a:moveTo>
                          <a:pt x="56507" y="0"/>
                        </a:moveTo>
                        <a:cubicBezTo>
                          <a:pt x="33016" y="10010"/>
                          <a:pt x="42703" y="36406"/>
                          <a:pt x="28253" y="56507"/>
                        </a:cubicBezTo>
                        <a:moveTo>
                          <a:pt x="56507" y="0"/>
                        </a:moveTo>
                        <a:cubicBezTo>
                          <a:pt x="41008" y="14046"/>
                          <a:pt x="42622" y="36164"/>
                          <a:pt x="28253" y="565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128" name="Inhaltsplatzhalter 6">
                  <a:extLst>
                    <a:ext uri="{FF2B5EF4-FFF2-40B4-BE49-F238E27FC236}">
                      <a16:creationId xmlns:a16="http://schemas.microsoft.com/office/drawing/2014/main" id="{F9F94D6C-B49A-DF97-76B6-3D206BC013F6}"/>
                    </a:ext>
                  </a:extLst>
                </p:cNvPr>
                <p:cNvGrpSpPr/>
                <p:nvPr/>
              </p:nvGrpSpPr>
              <p:grpSpPr>
                <a:xfrm>
                  <a:off x="2945094" y="1815727"/>
                  <a:ext cx="2422033" cy="1149901"/>
                  <a:chOff x="2945094" y="1815727"/>
                  <a:chExt cx="2422033" cy="1149901"/>
                </a:xfrm>
                <a:noFill/>
              </p:grpSpPr>
              <p:sp>
                <p:nvSpPr>
                  <p:cNvPr id="129" name="Freihandform: Form 128">
                    <a:extLst>
                      <a:ext uri="{FF2B5EF4-FFF2-40B4-BE49-F238E27FC236}">
                        <a16:creationId xmlns:a16="http://schemas.microsoft.com/office/drawing/2014/main" id="{7EA2AA35-77F0-5455-151F-417E9EA1B109}"/>
                      </a:ext>
                    </a:extLst>
                  </p:cNvPr>
                  <p:cNvSpPr/>
                  <p:nvPr/>
                </p:nvSpPr>
                <p:spPr>
                  <a:xfrm>
                    <a:off x="2973670" y="1816284"/>
                    <a:ext cx="2393457" cy="1106964"/>
                  </a:xfrm>
                  <a:custGeom>
                    <a:avLst/>
                    <a:gdLst>
                      <a:gd name="connsiteX0" fmla="*/ 2393458 w 2393457"/>
                      <a:gd name="connsiteY0" fmla="*/ 0 h 1106964"/>
                      <a:gd name="connsiteX1" fmla="*/ 0 w 2393457"/>
                      <a:gd name="connsiteY1" fmla="*/ 1106964 h 1106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93457" h="1106964">
                        <a:moveTo>
                          <a:pt x="2393458" y="0"/>
                        </a:moveTo>
                        <a:cubicBezTo>
                          <a:pt x="797658" y="0"/>
                          <a:pt x="-161" y="368988"/>
                          <a:pt x="0" y="1106964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30" name="Freihandform: Form 129">
                    <a:extLst>
                      <a:ext uri="{FF2B5EF4-FFF2-40B4-BE49-F238E27FC236}">
                        <a16:creationId xmlns:a16="http://schemas.microsoft.com/office/drawing/2014/main" id="{4999E4D6-4CB7-1526-F5CF-CE5EF1A19E7C}"/>
                      </a:ext>
                    </a:extLst>
                  </p:cNvPr>
                  <p:cNvSpPr/>
                  <p:nvPr/>
                </p:nvSpPr>
                <p:spPr>
                  <a:xfrm>
                    <a:off x="2945416" y="2909122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14127 h 56506"/>
                      <a:gd name="connsiteX3" fmla="*/ 56507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lnTo>
                          <a:pt x="0" y="0"/>
                        </a:lnTo>
                        <a:lnTo>
                          <a:pt x="28253" y="14127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31" name="Freihandform: Form 130">
                    <a:extLst>
                      <a:ext uri="{FF2B5EF4-FFF2-40B4-BE49-F238E27FC236}">
                        <a16:creationId xmlns:a16="http://schemas.microsoft.com/office/drawing/2014/main" id="{F470C02A-61D5-1029-5098-BA37FC047AFE}"/>
                      </a:ext>
                    </a:extLst>
                  </p:cNvPr>
                  <p:cNvSpPr/>
                  <p:nvPr/>
                </p:nvSpPr>
                <p:spPr>
                  <a:xfrm>
                    <a:off x="2973611" y="1815727"/>
                    <a:ext cx="2393516" cy="1107521"/>
                  </a:xfrm>
                  <a:custGeom>
                    <a:avLst/>
                    <a:gdLst>
                      <a:gd name="connsiteX0" fmla="*/ 2393516 w 2393516"/>
                      <a:gd name="connsiteY0" fmla="*/ 557 h 1107521"/>
                      <a:gd name="connsiteX1" fmla="*/ 59 w 2393516"/>
                      <a:gd name="connsiteY1" fmla="*/ 1107521 h 1107521"/>
                      <a:gd name="connsiteX2" fmla="*/ 2393516 w 2393516"/>
                      <a:gd name="connsiteY2" fmla="*/ 557 h 1107521"/>
                      <a:gd name="connsiteX3" fmla="*/ 59 w 2393516"/>
                      <a:gd name="connsiteY3" fmla="*/ 1107521 h 1107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93516" h="1107521">
                        <a:moveTo>
                          <a:pt x="2393516" y="557"/>
                        </a:moveTo>
                        <a:cubicBezTo>
                          <a:pt x="814238" y="-17202"/>
                          <a:pt x="20482" y="390453"/>
                          <a:pt x="59" y="1107521"/>
                        </a:cubicBezTo>
                        <a:moveTo>
                          <a:pt x="2393516" y="557"/>
                        </a:moveTo>
                        <a:cubicBezTo>
                          <a:pt x="786549" y="-16556"/>
                          <a:pt x="-7852" y="396426"/>
                          <a:pt x="59" y="1107521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2D76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32" name="Freihandform: Form 131">
                    <a:extLst>
                      <a:ext uri="{FF2B5EF4-FFF2-40B4-BE49-F238E27FC236}">
                        <a16:creationId xmlns:a16="http://schemas.microsoft.com/office/drawing/2014/main" id="{F26402A0-6282-E0E7-06D3-4D1066DD256F}"/>
                      </a:ext>
                    </a:extLst>
                  </p:cNvPr>
                  <p:cNvSpPr/>
                  <p:nvPr/>
                </p:nvSpPr>
                <p:spPr>
                  <a:xfrm>
                    <a:off x="2945094" y="2909445"/>
                    <a:ext cx="29706" cy="33419"/>
                  </a:xfrm>
                  <a:custGeom>
                    <a:avLst/>
                    <a:gdLst>
                      <a:gd name="connsiteX0" fmla="*/ 0 w 29706"/>
                      <a:gd name="connsiteY0" fmla="*/ 0 h 33419"/>
                      <a:gd name="connsiteX1" fmla="*/ 0 w 29706"/>
                      <a:gd name="connsiteY1" fmla="*/ 0 h 33419"/>
                      <a:gd name="connsiteX2" fmla="*/ 0 w 29706"/>
                      <a:gd name="connsiteY2" fmla="*/ 0 h 33419"/>
                      <a:gd name="connsiteX3" fmla="*/ 0 w 29706"/>
                      <a:gd name="connsiteY3" fmla="*/ 0 h 33419"/>
                      <a:gd name="connsiteX4" fmla="*/ 13804 w 29706"/>
                      <a:gd name="connsiteY4" fmla="*/ 33419 h 33419"/>
                      <a:gd name="connsiteX5" fmla="*/ 29706 w 29706"/>
                      <a:gd name="connsiteY5" fmla="*/ 15095 h 33419"/>
                      <a:gd name="connsiteX6" fmla="*/ 13804 w 29706"/>
                      <a:gd name="connsiteY6" fmla="*/ 33419 h 33419"/>
                      <a:gd name="connsiteX7" fmla="*/ 29706 w 29706"/>
                      <a:gd name="connsiteY7" fmla="*/ 15095 h 334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706" h="33419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13804" y="33419"/>
                        </a:moveTo>
                        <a:cubicBezTo>
                          <a:pt x="14530" y="29222"/>
                          <a:pt x="22926" y="26558"/>
                          <a:pt x="29706" y="15095"/>
                        </a:cubicBezTo>
                        <a:moveTo>
                          <a:pt x="13804" y="33419"/>
                        </a:moveTo>
                        <a:cubicBezTo>
                          <a:pt x="17113" y="27688"/>
                          <a:pt x="22441" y="25266"/>
                          <a:pt x="29706" y="15095"/>
                        </a:cubicBezTo>
                      </a:path>
                    </a:pathLst>
                  </a:custGeom>
                  <a:noFill/>
                  <a:ln w="4031" cap="rnd">
                    <a:solidFill>
                      <a:srgbClr val="2D76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33" name="Freihandform: Form 132">
                    <a:extLst>
                      <a:ext uri="{FF2B5EF4-FFF2-40B4-BE49-F238E27FC236}">
                        <a16:creationId xmlns:a16="http://schemas.microsoft.com/office/drawing/2014/main" id="{1355AA28-3A02-2517-DD47-6051A46CB956}"/>
                      </a:ext>
                    </a:extLst>
                  </p:cNvPr>
                  <p:cNvSpPr/>
                  <p:nvPr/>
                </p:nvSpPr>
                <p:spPr>
                  <a:xfrm>
                    <a:off x="2945416" y="2909121"/>
                    <a:ext cx="56506" cy="56507"/>
                  </a:xfrm>
                  <a:custGeom>
                    <a:avLst/>
                    <a:gdLst>
                      <a:gd name="connsiteX0" fmla="*/ 28253 w 56506"/>
                      <a:gd name="connsiteY0" fmla="*/ 56507 h 56507"/>
                      <a:gd name="connsiteX1" fmla="*/ 0 w 56506"/>
                      <a:gd name="connsiteY1" fmla="*/ 1 h 56507"/>
                      <a:gd name="connsiteX2" fmla="*/ 28253 w 56506"/>
                      <a:gd name="connsiteY2" fmla="*/ 56507 h 56507"/>
                      <a:gd name="connsiteX3" fmla="*/ 0 w 56506"/>
                      <a:gd name="connsiteY3" fmla="*/ 1 h 56507"/>
                      <a:gd name="connsiteX4" fmla="*/ 0 w 56506"/>
                      <a:gd name="connsiteY4" fmla="*/ 1 h 56507"/>
                      <a:gd name="connsiteX5" fmla="*/ 28253 w 56506"/>
                      <a:gd name="connsiteY5" fmla="*/ 14127 h 56507"/>
                      <a:gd name="connsiteX6" fmla="*/ 0 w 56506"/>
                      <a:gd name="connsiteY6" fmla="*/ 1 h 56507"/>
                      <a:gd name="connsiteX7" fmla="*/ 28253 w 56506"/>
                      <a:gd name="connsiteY7" fmla="*/ 14127 h 56507"/>
                      <a:gd name="connsiteX8" fmla="*/ 28253 w 56506"/>
                      <a:gd name="connsiteY8" fmla="*/ 14127 h 56507"/>
                      <a:gd name="connsiteX9" fmla="*/ 56507 w 56506"/>
                      <a:gd name="connsiteY9" fmla="*/ 1 h 56507"/>
                      <a:gd name="connsiteX10" fmla="*/ 28253 w 56506"/>
                      <a:gd name="connsiteY10" fmla="*/ 14127 h 56507"/>
                      <a:gd name="connsiteX11" fmla="*/ 56507 w 56506"/>
                      <a:gd name="connsiteY11" fmla="*/ 1 h 56507"/>
                      <a:gd name="connsiteX12" fmla="*/ 56507 w 56506"/>
                      <a:gd name="connsiteY12" fmla="*/ 1 h 56507"/>
                      <a:gd name="connsiteX13" fmla="*/ 28253 w 56506"/>
                      <a:gd name="connsiteY13" fmla="*/ 56507 h 56507"/>
                      <a:gd name="connsiteX14" fmla="*/ 56507 w 56506"/>
                      <a:gd name="connsiteY14" fmla="*/ 1 h 56507"/>
                      <a:gd name="connsiteX15" fmla="*/ 28253 w 56506"/>
                      <a:gd name="connsiteY15" fmla="*/ 56507 h 56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506" h="56507">
                        <a:moveTo>
                          <a:pt x="28253" y="56507"/>
                        </a:moveTo>
                        <a:cubicBezTo>
                          <a:pt x="27123" y="33178"/>
                          <a:pt x="3229" y="14531"/>
                          <a:pt x="0" y="1"/>
                        </a:cubicBezTo>
                        <a:moveTo>
                          <a:pt x="28253" y="56507"/>
                        </a:moveTo>
                        <a:cubicBezTo>
                          <a:pt x="18163" y="37941"/>
                          <a:pt x="10090" y="17598"/>
                          <a:pt x="0" y="1"/>
                        </a:cubicBezTo>
                        <a:moveTo>
                          <a:pt x="0" y="1"/>
                        </a:moveTo>
                        <a:cubicBezTo>
                          <a:pt x="6377" y="-80"/>
                          <a:pt x="15903" y="7589"/>
                          <a:pt x="28253" y="14127"/>
                        </a:cubicBezTo>
                        <a:moveTo>
                          <a:pt x="0" y="1"/>
                        </a:moveTo>
                        <a:cubicBezTo>
                          <a:pt x="13158" y="7266"/>
                          <a:pt x="23410" y="11060"/>
                          <a:pt x="28253" y="14127"/>
                        </a:cubicBezTo>
                        <a:moveTo>
                          <a:pt x="28253" y="14127"/>
                        </a:moveTo>
                        <a:cubicBezTo>
                          <a:pt x="38667" y="11463"/>
                          <a:pt x="43187" y="11141"/>
                          <a:pt x="56507" y="1"/>
                        </a:cubicBezTo>
                        <a:moveTo>
                          <a:pt x="28253" y="14127"/>
                        </a:moveTo>
                        <a:cubicBezTo>
                          <a:pt x="37536" y="9687"/>
                          <a:pt x="43187" y="8719"/>
                          <a:pt x="56507" y="1"/>
                        </a:cubicBezTo>
                        <a:moveTo>
                          <a:pt x="56507" y="1"/>
                        </a:moveTo>
                        <a:cubicBezTo>
                          <a:pt x="54166" y="9122"/>
                          <a:pt x="44721" y="28254"/>
                          <a:pt x="28253" y="56507"/>
                        </a:cubicBezTo>
                        <a:moveTo>
                          <a:pt x="56507" y="1"/>
                        </a:moveTo>
                        <a:cubicBezTo>
                          <a:pt x="51179" y="16388"/>
                          <a:pt x="34873" y="42704"/>
                          <a:pt x="28253" y="565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2D76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134" name="Inhaltsplatzhalter 6">
                  <a:extLst>
                    <a:ext uri="{FF2B5EF4-FFF2-40B4-BE49-F238E27FC236}">
                      <a16:creationId xmlns:a16="http://schemas.microsoft.com/office/drawing/2014/main" id="{7F50C063-0663-5FB0-85EF-22F995F6F258}"/>
                    </a:ext>
                  </a:extLst>
                </p:cNvPr>
                <p:cNvGrpSpPr/>
                <p:nvPr/>
              </p:nvGrpSpPr>
              <p:grpSpPr>
                <a:xfrm>
                  <a:off x="3328854" y="1808554"/>
                  <a:ext cx="867537" cy="1415389"/>
                  <a:chOff x="3328854" y="1808554"/>
                  <a:chExt cx="867537" cy="1415389"/>
                </a:xfrm>
                <a:noFill/>
              </p:grpSpPr>
              <p:sp>
                <p:nvSpPr>
                  <p:cNvPr id="135" name="Freihandform: Form 134">
                    <a:extLst>
                      <a:ext uri="{FF2B5EF4-FFF2-40B4-BE49-F238E27FC236}">
                        <a16:creationId xmlns:a16="http://schemas.microsoft.com/office/drawing/2014/main" id="{EEEF5EB1-EAF7-4306-AB07-A55BAFC1FC9D}"/>
                      </a:ext>
                    </a:extLst>
                  </p:cNvPr>
                  <p:cNvSpPr/>
                  <p:nvPr/>
                </p:nvSpPr>
                <p:spPr>
                  <a:xfrm>
                    <a:off x="3328854" y="1808696"/>
                    <a:ext cx="839284" cy="1372868"/>
                  </a:xfrm>
                  <a:custGeom>
                    <a:avLst/>
                    <a:gdLst>
                      <a:gd name="connsiteX0" fmla="*/ 0 w 839284"/>
                      <a:gd name="connsiteY0" fmla="*/ 0 h 1372868"/>
                      <a:gd name="connsiteX1" fmla="*/ 839284 w 839284"/>
                      <a:gd name="connsiteY1" fmla="*/ 1372868 h 1372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39284" h="1372868">
                        <a:moveTo>
                          <a:pt x="0" y="0"/>
                        </a:moveTo>
                        <a:cubicBezTo>
                          <a:pt x="559523" y="0"/>
                          <a:pt x="839284" y="457623"/>
                          <a:pt x="839284" y="1372868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36" name="Freihandform: Form 135">
                    <a:extLst>
                      <a:ext uri="{FF2B5EF4-FFF2-40B4-BE49-F238E27FC236}">
                        <a16:creationId xmlns:a16="http://schemas.microsoft.com/office/drawing/2014/main" id="{942BD216-F9D0-1A9F-F259-2C28C4AAD4C2}"/>
                      </a:ext>
                    </a:extLst>
                  </p:cNvPr>
                  <p:cNvSpPr/>
                  <p:nvPr/>
                </p:nvSpPr>
                <p:spPr>
                  <a:xfrm>
                    <a:off x="4139885" y="3167438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14127 h 56506"/>
                      <a:gd name="connsiteX3" fmla="*/ 56507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lnTo>
                          <a:pt x="0" y="0"/>
                        </a:lnTo>
                        <a:lnTo>
                          <a:pt x="28253" y="14127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37" name="Freihandform: Form 136">
                    <a:extLst>
                      <a:ext uri="{FF2B5EF4-FFF2-40B4-BE49-F238E27FC236}">
                        <a16:creationId xmlns:a16="http://schemas.microsoft.com/office/drawing/2014/main" id="{F3FB33E3-3C38-C9DC-9406-1125078386A5}"/>
                      </a:ext>
                    </a:extLst>
                  </p:cNvPr>
                  <p:cNvSpPr/>
                  <p:nvPr/>
                </p:nvSpPr>
                <p:spPr>
                  <a:xfrm>
                    <a:off x="3328854" y="1808554"/>
                    <a:ext cx="840536" cy="1373009"/>
                  </a:xfrm>
                  <a:custGeom>
                    <a:avLst/>
                    <a:gdLst>
                      <a:gd name="connsiteX0" fmla="*/ 0 w 840536"/>
                      <a:gd name="connsiteY0" fmla="*/ 142 h 1373009"/>
                      <a:gd name="connsiteX1" fmla="*/ 839284 w 840536"/>
                      <a:gd name="connsiteY1" fmla="*/ 1373010 h 1373009"/>
                      <a:gd name="connsiteX2" fmla="*/ 0 w 840536"/>
                      <a:gd name="connsiteY2" fmla="*/ 142 h 1373009"/>
                      <a:gd name="connsiteX3" fmla="*/ 839284 w 840536"/>
                      <a:gd name="connsiteY3" fmla="*/ 1373010 h 1373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40536" h="1373009">
                        <a:moveTo>
                          <a:pt x="0" y="142"/>
                        </a:moveTo>
                        <a:cubicBezTo>
                          <a:pt x="576125" y="-9464"/>
                          <a:pt x="861968" y="469470"/>
                          <a:pt x="839284" y="1373010"/>
                        </a:cubicBezTo>
                        <a:moveTo>
                          <a:pt x="0" y="142"/>
                        </a:moveTo>
                        <a:cubicBezTo>
                          <a:pt x="587265" y="20242"/>
                          <a:pt x="814422" y="484565"/>
                          <a:pt x="839284" y="1373010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38" name="Freihandform: Form 137">
                    <a:extLst>
                      <a:ext uri="{FF2B5EF4-FFF2-40B4-BE49-F238E27FC236}">
                        <a16:creationId xmlns:a16="http://schemas.microsoft.com/office/drawing/2014/main" id="{8AAD4EDC-A2CB-19F2-A549-8DADEDE818CD}"/>
                      </a:ext>
                    </a:extLst>
                  </p:cNvPr>
                  <p:cNvSpPr/>
                  <p:nvPr/>
                </p:nvSpPr>
                <p:spPr>
                  <a:xfrm>
                    <a:off x="4139966" y="3167357"/>
                    <a:ext cx="29706" cy="33338"/>
                  </a:xfrm>
                  <a:custGeom>
                    <a:avLst/>
                    <a:gdLst>
                      <a:gd name="connsiteX0" fmla="*/ 0 w 29706"/>
                      <a:gd name="connsiteY0" fmla="*/ 0 h 33338"/>
                      <a:gd name="connsiteX1" fmla="*/ 0 w 29706"/>
                      <a:gd name="connsiteY1" fmla="*/ 0 h 33338"/>
                      <a:gd name="connsiteX2" fmla="*/ 0 w 29706"/>
                      <a:gd name="connsiteY2" fmla="*/ 0 h 33338"/>
                      <a:gd name="connsiteX3" fmla="*/ 0 w 29706"/>
                      <a:gd name="connsiteY3" fmla="*/ 0 h 33338"/>
                      <a:gd name="connsiteX4" fmla="*/ 13804 w 29706"/>
                      <a:gd name="connsiteY4" fmla="*/ 33339 h 33338"/>
                      <a:gd name="connsiteX5" fmla="*/ 29706 w 29706"/>
                      <a:gd name="connsiteY5" fmla="*/ 15095 h 33338"/>
                      <a:gd name="connsiteX6" fmla="*/ 13804 w 29706"/>
                      <a:gd name="connsiteY6" fmla="*/ 33339 h 33338"/>
                      <a:gd name="connsiteX7" fmla="*/ 29706 w 29706"/>
                      <a:gd name="connsiteY7" fmla="*/ 15095 h 3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706" h="33338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13804" y="33339"/>
                        </a:moveTo>
                        <a:cubicBezTo>
                          <a:pt x="21795" y="29948"/>
                          <a:pt x="25024" y="18889"/>
                          <a:pt x="29706" y="15095"/>
                        </a:cubicBezTo>
                        <a:moveTo>
                          <a:pt x="13804" y="33339"/>
                        </a:moveTo>
                        <a:cubicBezTo>
                          <a:pt x="17517" y="25832"/>
                          <a:pt x="25105" y="19454"/>
                          <a:pt x="29706" y="15095"/>
                        </a:cubicBezTo>
                      </a:path>
                    </a:pathLst>
                  </a:custGeom>
                  <a:noFill/>
                  <a:ln w="403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39" name="Freihandform: Form 138">
                    <a:extLst>
                      <a:ext uri="{FF2B5EF4-FFF2-40B4-BE49-F238E27FC236}">
                        <a16:creationId xmlns:a16="http://schemas.microsoft.com/office/drawing/2014/main" id="{426FD43E-9EF6-D80F-883A-22B5F8F2D2CF}"/>
                      </a:ext>
                    </a:extLst>
                  </p:cNvPr>
                  <p:cNvSpPr/>
                  <p:nvPr/>
                </p:nvSpPr>
                <p:spPr>
                  <a:xfrm>
                    <a:off x="4139885" y="3167438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56507 h 56506"/>
                      <a:gd name="connsiteX3" fmla="*/ 0 w 56506"/>
                      <a:gd name="connsiteY3" fmla="*/ 0 h 56506"/>
                      <a:gd name="connsiteX4" fmla="*/ 0 w 56506"/>
                      <a:gd name="connsiteY4" fmla="*/ 0 h 56506"/>
                      <a:gd name="connsiteX5" fmla="*/ 28253 w 56506"/>
                      <a:gd name="connsiteY5" fmla="*/ 14127 h 56506"/>
                      <a:gd name="connsiteX6" fmla="*/ 0 w 56506"/>
                      <a:gd name="connsiteY6" fmla="*/ 0 h 56506"/>
                      <a:gd name="connsiteX7" fmla="*/ 28253 w 56506"/>
                      <a:gd name="connsiteY7" fmla="*/ 14127 h 56506"/>
                      <a:gd name="connsiteX8" fmla="*/ 28253 w 56506"/>
                      <a:gd name="connsiteY8" fmla="*/ 14127 h 56506"/>
                      <a:gd name="connsiteX9" fmla="*/ 56507 w 56506"/>
                      <a:gd name="connsiteY9" fmla="*/ 0 h 56506"/>
                      <a:gd name="connsiteX10" fmla="*/ 28253 w 56506"/>
                      <a:gd name="connsiteY10" fmla="*/ 14127 h 56506"/>
                      <a:gd name="connsiteX11" fmla="*/ 56507 w 56506"/>
                      <a:gd name="connsiteY11" fmla="*/ 0 h 56506"/>
                      <a:gd name="connsiteX12" fmla="*/ 56507 w 56506"/>
                      <a:gd name="connsiteY12" fmla="*/ 0 h 56506"/>
                      <a:gd name="connsiteX13" fmla="*/ 28253 w 56506"/>
                      <a:gd name="connsiteY13" fmla="*/ 56507 h 56506"/>
                      <a:gd name="connsiteX14" fmla="*/ 56507 w 56506"/>
                      <a:gd name="connsiteY14" fmla="*/ 0 h 56506"/>
                      <a:gd name="connsiteX15" fmla="*/ 28253 w 56506"/>
                      <a:gd name="connsiteY15" fmla="*/ 56507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cubicBezTo>
                          <a:pt x="23248" y="46497"/>
                          <a:pt x="15580" y="8718"/>
                          <a:pt x="0" y="0"/>
                        </a:cubicBezTo>
                        <a:moveTo>
                          <a:pt x="28253" y="56507"/>
                        </a:moveTo>
                        <a:cubicBezTo>
                          <a:pt x="18324" y="34388"/>
                          <a:pt x="6296" y="16952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4278" y="8315"/>
                          <a:pt x="14530" y="12835"/>
                          <a:pt x="28253" y="14127"/>
                        </a:cubicBezTo>
                        <a:moveTo>
                          <a:pt x="0" y="0"/>
                        </a:moveTo>
                        <a:cubicBezTo>
                          <a:pt x="8718" y="7992"/>
                          <a:pt x="19697" y="13239"/>
                          <a:pt x="28253" y="14127"/>
                        </a:cubicBezTo>
                        <a:moveTo>
                          <a:pt x="28253" y="14127"/>
                        </a:moveTo>
                        <a:cubicBezTo>
                          <a:pt x="42299" y="12674"/>
                          <a:pt x="39797" y="3794"/>
                          <a:pt x="56507" y="0"/>
                        </a:cubicBezTo>
                        <a:moveTo>
                          <a:pt x="28253" y="14127"/>
                        </a:moveTo>
                        <a:cubicBezTo>
                          <a:pt x="35599" y="7184"/>
                          <a:pt x="40604" y="6539"/>
                          <a:pt x="56507" y="0"/>
                        </a:cubicBezTo>
                        <a:moveTo>
                          <a:pt x="56507" y="0"/>
                        </a:moveTo>
                        <a:cubicBezTo>
                          <a:pt x="50372" y="1049"/>
                          <a:pt x="51179" y="23006"/>
                          <a:pt x="28253" y="56507"/>
                        </a:cubicBezTo>
                        <a:moveTo>
                          <a:pt x="56507" y="0"/>
                        </a:moveTo>
                        <a:cubicBezTo>
                          <a:pt x="50937" y="15418"/>
                          <a:pt x="35922" y="41169"/>
                          <a:pt x="28253" y="565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140" name="Inhaltsplatzhalter 6">
                  <a:extLst>
                    <a:ext uri="{FF2B5EF4-FFF2-40B4-BE49-F238E27FC236}">
                      <a16:creationId xmlns:a16="http://schemas.microsoft.com/office/drawing/2014/main" id="{985C7BB1-E4EF-33D8-1653-409DC5E44EE6}"/>
                    </a:ext>
                  </a:extLst>
                </p:cNvPr>
                <p:cNvGrpSpPr/>
                <p:nvPr/>
              </p:nvGrpSpPr>
              <p:grpSpPr>
                <a:xfrm>
                  <a:off x="2170469" y="1493389"/>
                  <a:ext cx="4036185" cy="645789"/>
                  <a:chOff x="2170469" y="1493389"/>
                  <a:chExt cx="4036185" cy="645789"/>
                </a:xfrm>
              </p:grpSpPr>
              <p:grpSp>
                <p:nvGrpSpPr>
                  <p:cNvPr id="141" name="Inhaltsplatzhalter 6">
                    <a:extLst>
                      <a:ext uri="{FF2B5EF4-FFF2-40B4-BE49-F238E27FC236}">
                        <a16:creationId xmlns:a16="http://schemas.microsoft.com/office/drawing/2014/main" id="{FFE2220A-DCE8-B8C3-E972-21E06B230C1E}"/>
                      </a:ext>
                    </a:extLst>
                  </p:cNvPr>
                  <p:cNvGrpSpPr/>
                  <p:nvPr/>
                </p:nvGrpSpPr>
                <p:grpSpPr>
                  <a:xfrm>
                    <a:off x="2170469" y="1493389"/>
                    <a:ext cx="4036185" cy="645789"/>
                    <a:chOff x="2170469" y="1493389"/>
                    <a:chExt cx="4036185" cy="645789"/>
                  </a:xfrm>
                </p:grpSpPr>
                <p:sp>
                  <p:nvSpPr>
                    <p:cNvPr id="142" name="Freihandform: Form 141">
                      <a:extLst>
                        <a:ext uri="{FF2B5EF4-FFF2-40B4-BE49-F238E27FC236}">
                          <a16:creationId xmlns:a16="http://schemas.microsoft.com/office/drawing/2014/main" id="{BECB51E7-B058-BEAD-CFAD-6E9FBEEC7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0469" y="1493389"/>
                      <a:ext cx="4036185" cy="645789"/>
                    </a:xfrm>
                    <a:custGeom>
                      <a:avLst/>
                      <a:gdLst>
                        <a:gd name="connsiteX0" fmla="*/ 0 w 4036185"/>
                        <a:gd name="connsiteY0" fmla="*/ 0 h 645789"/>
                        <a:gd name="connsiteX1" fmla="*/ 4036185 w 4036185"/>
                        <a:gd name="connsiteY1" fmla="*/ 0 h 645789"/>
                        <a:gd name="connsiteX2" fmla="*/ 4036185 w 4036185"/>
                        <a:gd name="connsiteY2" fmla="*/ 645790 h 645789"/>
                        <a:gd name="connsiteX3" fmla="*/ 0 w 4036185"/>
                        <a:gd name="connsiteY3" fmla="*/ 645790 h 645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6185" h="645789">
                          <a:moveTo>
                            <a:pt x="0" y="0"/>
                          </a:moveTo>
                          <a:lnTo>
                            <a:pt x="4036185" y="0"/>
                          </a:lnTo>
                          <a:lnTo>
                            <a:pt x="4036185" y="645790"/>
                          </a:lnTo>
                          <a:lnTo>
                            <a:pt x="0" y="645790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solidFill>
                        <a:srgbClr val="D86613"/>
                      </a:solidFill>
                      <a:custDash>
                        <a:ds d="225000" sp="225000"/>
                      </a:custDash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43" name="Freihandform: Form 142">
                      <a:extLst>
                        <a:ext uri="{FF2B5EF4-FFF2-40B4-BE49-F238E27FC236}">
                          <a16:creationId xmlns:a16="http://schemas.microsoft.com/office/drawing/2014/main" id="{597F9F94-FBA8-F8F8-53DC-31125F8429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7657" y="1493389"/>
                      <a:ext cx="201809" cy="201809"/>
                    </a:xfrm>
                    <a:custGeom>
                      <a:avLst/>
                      <a:gdLst>
                        <a:gd name="connsiteX0" fmla="*/ 101228 w 201809"/>
                        <a:gd name="connsiteY0" fmla="*/ 28334 h 201809"/>
                        <a:gd name="connsiteX1" fmla="*/ 85486 w 201809"/>
                        <a:gd name="connsiteY1" fmla="*/ 44075 h 201809"/>
                        <a:gd name="connsiteX2" fmla="*/ 89765 w 201809"/>
                        <a:gd name="connsiteY2" fmla="*/ 48354 h 201809"/>
                        <a:gd name="connsiteX3" fmla="*/ 98160 w 201809"/>
                        <a:gd name="connsiteY3" fmla="*/ 39958 h 201809"/>
                        <a:gd name="connsiteX4" fmla="*/ 98160 w 201809"/>
                        <a:gd name="connsiteY4" fmla="*/ 85809 h 201809"/>
                        <a:gd name="connsiteX5" fmla="*/ 104214 w 201809"/>
                        <a:gd name="connsiteY5" fmla="*/ 85809 h 201809"/>
                        <a:gd name="connsiteX6" fmla="*/ 104214 w 201809"/>
                        <a:gd name="connsiteY6" fmla="*/ 40120 h 201809"/>
                        <a:gd name="connsiteX7" fmla="*/ 112125 w 201809"/>
                        <a:gd name="connsiteY7" fmla="*/ 48273 h 201809"/>
                        <a:gd name="connsiteX8" fmla="*/ 116484 w 201809"/>
                        <a:gd name="connsiteY8" fmla="*/ 44075 h 201809"/>
                        <a:gd name="connsiteX9" fmla="*/ 116484 w 201809"/>
                        <a:gd name="connsiteY9" fmla="*/ 157734 h 201809"/>
                        <a:gd name="connsiteX10" fmla="*/ 112125 w 201809"/>
                        <a:gd name="connsiteY10" fmla="*/ 153537 h 201809"/>
                        <a:gd name="connsiteX11" fmla="*/ 104214 w 201809"/>
                        <a:gd name="connsiteY11" fmla="*/ 161690 h 201809"/>
                        <a:gd name="connsiteX12" fmla="*/ 104214 w 201809"/>
                        <a:gd name="connsiteY12" fmla="*/ 116081 h 201809"/>
                        <a:gd name="connsiteX13" fmla="*/ 98160 w 201809"/>
                        <a:gd name="connsiteY13" fmla="*/ 116081 h 201809"/>
                        <a:gd name="connsiteX14" fmla="*/ 98160 w 201809"/>
                        <a:gd name="connsiteY14" fmla="*/ 161851 h 201809"/>
                        <a:gd name="connsiteX15" fmla="*/ 89765 w 201809"/>
                        <a:gd name="connsiteY15" fmla="*/ 153537 h 201809"/>
                        <a:gd name="connsiteX16" fmla="*/ 85486 w 201809"/>
                        <a:gd name="connsiteY16" fmla="*/ 157815 h 201809"/>
                        <a:gd name="connsiteX17" fmla="*/ 101228 w 201809"/>
                        <a:gd name="connsiteY17" fmla="*/ 173556 h 201809"/>
                        <a:gd name="connsiteX18" fmla="*/ 87424 w 201809"/>
                        <a:gd name="connsiteY18" fmla="*/ 101147 h 201809"/>
                        <a:gd name="connsiteX19" fmla="*/ 71763 w 201809"/>
                        <a:gd name="connsiteY19" fmla="*/ 85406 h 201809"/>
                        <a:gd name="connsiteX20" fmla="*/ 67485 w 201809"/>
                        <a:gd name="connsiteY20" fmla="*/ 89765 h 201809"/>
                        <a:gd name="connsiteX21" fmla="*/ 75800 w 201809"/>
                        <a:gd name="connsiteY21" fmla="*/ 98079 h 201809"/>
                        <a:gd name="connsiteX22" fmla="*/ 30029 w 201809"/>
                        <a:gd name="connsiteY22" fmla="*/ 98079 h 201809"/>
                        <a:gd name="connsiteX23" fmla="*/ 30029 w 201809"/>
                        <a:gd name="connsiteY23" fmla="*/ 104134 h 201809"/>
                        <a:gd name="connsiteX24" fmla="*/ 75638 w 201809"/>
                        <a:gd name="connsiteY24" fmla="*/ 104134 h 201809"/>
                        <a:gd name="connsiteX25" fmla="*/ 67485 w 201809"/>
                        <a:gd name="connsiteY25" fmla="*/ 112045 h 201809"/>
                        <a:gd name="connsiteX26" fmla="*/ 71683 w 201809"/>
                        <a:gd name="connsiteY26" fmla="*/ 116404 h 201809"/>
                        <a:gd name="connsiteX27" fmla="*/ 114466 w 201809"/>
                        <a:gd name="connsiteY27" fmla="*/ 100662 h 201809"/>
                        <a:gd name="connsiteX28" fmla="*/ 130207 w 201809"/>
                        <a:gd name="connsiteY28" fmla="*/ 116404 h 201809"/>
                        <a:gd name="connsiteX29" fmla="*/ 134486 w 201809"/>
                        <a:gd name="connsiteY29" fmla="*/ 112125 h 201809"/>
                        <a:gd name="connsiteX30" fmla="*/ 126090 w 201809"/>
                        <a:gd name="connsiteY30" fmla="*/ 103730 h 201809"/>
                        <a:gd name="connsiteX31" fmla="*/ 171941 w 201809"/>
                        <a:gd name="connsiteY31" fmla="*/ 103730 h 201809"/>
                        <a:gd name="connsiteX32" fmla="*/ 171941 w 201809"/>
                        <a:gd name="connsiteY32" fmla="*/ 97676 h 201809"/>
                        <a:gd name="connsiteX33" fmla="*/ 126333 w 201809"/>
                        <a:gd name="connsiteY33" fmla="*/ 97676 h 201809"/>
                        <a:gd name="connsiteX34" fmla="*/ 134486 w 201809"/>
                        <a:gd name="connsiteY34" fmla="*/ 89846 h 201809"/>
                        <a:gd name="connsiteX35" fmla="*/ 130288 w 201809"/>
                        <a:gd name="connsiteY35" fmla="*/ 85406 h 201809"/>
                        <a:gd name="connsiteX36" fmla="*/ 0 w 201809"/>
                        <a:gd name="connsiteY36" fmla="*/ 201809 h 201809"/>
                        <a:gd name="connsiteX37" fmla="*/ 0 w 201809"/>
                        <a:gd name="connsiteY37" fmla="*/ 0 h 201809"/>
                        <a:gd name="connsiteX38" fmla="*/ 201809 w 201809"/>
                        <a:gd name="connsiteY38" fmla="*/ 0 h 201809"/>
                        <a:gd name="connsiteX39" fmla="*/ 201809 w 201809"/>
                        <a:gd name="connsiteY39" fmla="*/ 201809 h 201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</a:cxnLst>
                      <a:rect l="l" t="t" r="r" b="b"/>
                      <a:pathLst>
                        <a:path w="201809" h="201809">
                          <a:moveTo>
                            <a:pt x="101228" y="28334"/>
                          </a:moveTo>
                          <a:lnTo>
                            <a:pt x="85486" y="44075"/>
                          </a:lnTo>
                          <a:lnTo>
                            <a:pt x="89765" y="48354"/>
                          </a:lnTo>
                          <a:lnTo>
                            <a:pt x="98160" y="39958"/>
                          </a:lnTo>
                          <a:lnTo>
                            <a:pt x="98160" y="85809"/>
                          </a:lnTo>
                          <a:lnTo>
                            <a:pt x="104214" y="85809"/>
                          </a:lnTo>
                          <a:lnTo>
                            <a:pt x="104214" y="40120"/>
                          </a:lnTo>
                          <a:lnTo>
                            <a:pt x="112125" y="48273"/>
                          </a:lnTo>
                          <a:lnTo>
                            <a:pt x="116484" y="44075"/>
                          </a:lnTo>
                          <a:close/>
                          <a:moveTo>
                            <a:pt x="116484" y="157734"/>
                          </a:moveTo>
                          <a:lnTo>
                            <a:pt x="112125" y="153537"/>
                          </a:lnTo>
                          <a:lnTo>
                            <a:pt x="104214" y="161690"/>
                          </a:lnTo>
                          <a:lnTo>
                            <a:pt x="104214" y="116081"/>
                          </a:lnTo>
                          <a:lnTo>
                            <a:pt x="98160" y="116081"/>
                          </a:lnTo>
                          <a:lnTo>
                            <a:pt x="98160" y="161851"/>
                          </a:lnTo>
                          <a:lnTo>
                            <a:pt x="89765" y="153537"/>
                          </a:lnTo>
                          <a:lnTo>
                            <a:pt x="85486" y="157815"/>
                          </a:lnTo>
                          <a:lnTo>
                            <a:pt x="101228" y="173556"/>
                          </a:lnTo>
                          <a:close/>
                          <a:moveTo>
                            <a:pt x="87424" y="101147"/>
                          </a:moveTo>
                          <a:lnTo>
                            <a:pt x="71763" y="85406"/>
                          </a:lnTo>
                          <a:lnTo>
                            <a:pt x="67485" y="89765"/>
                          </a:lnTo>
                          <a:lnTo>
                            <a:pt x="75800" y="98079"/>
                          </a:lnTo>
                          <a:lnTo>
                            <a:pt x="30029" y="98079"/>
                          </a:lnTo>
                          <a:lnTo>
                            <a:pt x="30029" y="104134"/>
                          </a:lnTo>
                          <a:lnTo>
                            <a:pt x="75638" y="104134"/>
                          </a:lnTo>
                          <a:lnTo>
                            <a:pt x="67485" y="112045"/>
                          </a:lnTo>
                          <a:lnTo>
                            <a:pt x="71683" y="116404"/>
                          </a:lnTo>
                          <a:close/>
                          <a:moveTo>
                            <a:pt x="114466" y="100662"/>
                          </a:moveTo>
                          <a:lnTo>
                            <a:pt x="130207" y="116404"/>
                          </a:lnTo>
                          <a:lnTo>
                            <a:pt x="134486" y="112125"/>
                          </a:lnTo>
                          <a:lnTo>
                            <a:pt x="126090" y="103730"/>
                          </a:lnTo>
                          <a:lnTo>
                            <a:pt x="171941" y="103730"/>
                          </a:lnTo>
                          <a:lnTo>
                            <a:pt x="171941" y="97676"/>
                          </a:lnTo>
                          <a:lnTo>
                            <a:pt x="126333" y="97676"/>
                          </a:lnTo>
                          <a:lnTo>
                            <a:pt x="134486" y="89846"/>
                          </a:lnTo>
                          <a:lnTo>
                            <a:pt x="130288" y="85406"/>
                          </a:lnTo>
                          <a:close/>
                          <a:moveTo>
                            <a:pt x="0" y="201809"/>
                          </a:moveTo>
                          <a:lnTo>
                            <a:pt x="0" y="0"/>
                          </a:lnTo>
                          <a:lnTo>
                            <a:pt x="201809" y="0"/>
                          </a:lnTo>
                          <a:lnTo>
                            <a:pt x="201809" y="201809"/>
                          </a:lnTo>
                          <a:close/>
                        </a:path>
                      </a:pathLst>
                    </a:custGeom>
                    <a:solidFill>
                      <a:srgbClr val="D86613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pic>
                <p:nvPicPr>
                  <p:cNvPr id="144" name="Grafik 143">
                    <a:extLst>
                      <a:ext uri="{FF2B5EF4-FFF2-40B4-BE49-F238E27FC236}">
                        <a16:creationId xmlns:a16="http://schemas.microsoft.com/office/drawing/2014/main" id="{A980CDD8-BACB-1AE7-EC8B-9EBD660FBB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178541" y="1755741"/>
                    <a:ext cx="4020040" cy="137230"/>
                  </a:xfrm>
                  <a:custGeom>
                    <a:avLst/>
                    <a:gdLst>
                      <a:gd name="connsiteX0" fmla="*/ 0 w 4020040"/>
                      <a:gd name="connsiteY0" fmla="*/ 0 h 137230"/>
                      <a:gd name="connsiteX1" fmla="*/ 4020040 w 4020040"/>
                      <a:gd name="connsiteY1" fmla="*/ 0 h 137230"/>
                      <a:gd name="connsiteX2" fmla="*/ 4020040 w 4020040"/>
                      <a:gd name="connsiteY2" fmla="*/ 137230 h 137230"/>
                      <a:gd name="connsiteX3" fmla="*/ 0 w 4020040"/>
                      <a:gd name="connsiteY3" fmla="*/ 137230 h 137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020040" h="137230">
                        <a:moveTo>
                          <a:pt x="0" y="0"/>
                        </a:moveTo>
                        <a:lnTo>
                          <a:pt x="4020040" y="0"/>
                        </a:lnTo>
                        <a:lnTo>
                          <a:pt x="4020040" y="137230"/>
                        </a:lnTo>
                        <a:lnTo>
                          <a:pt x="0" y="137230"/>
                        </a:lnTo>
                        <a:close/>
                      </a:path>
                    </a:pathLst>
                  </a:custGeom>
                </p:spPr>
              </p:pic>
              <p:grpSp>
                <p:nvGrpSpPr>
                  <p:cNvPr id="145" name="Inhaltsplatzhalter 6">
                    <a:extLst>
                      <a:ext uri="{FF2B5EF4-FFF2-40B4-BE49-F238E27FC236}">
                        <a16:creationId xmlns:a16="http://schemas.microsoft.com/office/drawing/2014/main" id="{16D9FF45-EE94-DC84-3757-5F74ABC088A6}"/>
                      </a:ext>
                    </a:extLst>
                  </p:cNvPr>
                  <p:cNvGrpSpPr/>
                  <p:nvPr/>
                </p:nvGrpSpPr>
                <p:grpSpPr>
                  <a:xfrm>
                    <a:off x="5367127" y="1622547"/>
                    <a:ext cx="387473" cy="387473"/>
                    <a:chOff x="5367127" y="1622547"/>
                    <a:chExt cx="387473" cy="387473"/>
                  </a:xfrm>
                </p:grpSpPr>
                <p:sp>
                  <p:nvSpPr>
                    <p:cNvPr id="146" name="Freihandform: Form 145">
                      <a:extLst>
                        <a:ext uri="{FF2B5EF4-FFF2-40B4-BE49-F238E27FC236}">
                          <a16:creationId xmlns:a16="http://schemas.microsoft.com/office/drawing/2014/main" id="{02023983-F8C3-7387-27AD-B3D12D156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67127" y="1622547"/>
                      <a:ext cx="387473" cy="387473"/>
                    </a:xfrm>
                    <a:custGeom>
                      <a:avLst/>
                      <a:gdLst>
                        <a:gd name="connsiteX0" fmla="*/ 0 w 387473"/>
                        <a:gd name="connsiteY0" fmla="*/ 0 h 387473"/>
                        <a:gd name="connsiteX1" fmla="*/ 387474 w 387473"/>
                        <a:gd name="connsiteY1" fmla="*/ 0 h 387473"/>
                        <a:gd name="connsiteX2" fmla="*/ 387474 w 387473"/>
                        <a:gd name="connsiteY2" fmla="*/ 387474 h 387473"/>
                        <a:gd name="connsiteX3" fmla="*/ 0 w 387473"/>
                        <a:gd name="connsiteY3" fmla="*/ 387474 h 387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473" h="387473">
                          <a:moveTo>
                            <a:pt x="0" y="0"/>
                          </a:moveTo>
                          <a:lnTo>
                            <a:pt x="387474" y="0"/>
                          </a:lnTo>
                          <a:lnTo>
                            <a:pt x="387474" y="387474"/>
                          </a:lnTo>
                          <a:lnTo>
                            <a:pt x="0" y="387474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47" name="Freihandform: Form 146">
                      <a:extLst>
                        <a:ext uri="{FF2B5EF4-FFF2-40B4-BE49-F238E27FC236}">
                          <a16:creationId xmlns:a16="http://schemas.microsoft.com/office/drawing/2014/main" id="{B1587181-2C77-2948-1F6F-01BAE9A0D4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67127" y="1622547"/>
                      <a:ext cx="387473" cy="387473"/>
                    </a:xfrm>
                    <a:custGeom>
                      <a:avLst/>
                      <a:gdLst>
                        <a:gd name="connsiteX0" fmla="*/ 387474 w 387473"/>
                        <a:gd name="connsiteY0" fmla="*/ 96868 h 387473"/>
                        <a:gd name="connsiteX1" fmla="*/ 387474 w 387473"/>
                        <a:gd name="connsiteY1" fmla="*/ 79271 h 387473"/>
                        <a:gd name="connsiteX2" fmla="*/ 343479 w 387473"/>
                        <a:gd name="connsiteY2" fmla="*/ 79271 h 387473"/>
                        <a:gd name="connsiteX3" fmla="*/ 343479 w 387473"/>
                        <a:gd name="connsiteY3" fmla="*/ 52874 h 387473"/>
                        <a:gd name="connsiteX4" fmla="*/ 334600 w 387473"/>
                        <a:gd name="connsiteY4" fmla="*/ 43994 h 387473"/>
                        <a:gd name="connsiteX5" fmla="*/ 308203 w 387473"/>
                        <a:gd name="connsiteY5" fmla="*/ 43994 h 387473"/>
                        <a:gd name="connsiteX6" fmla="*/ 308203 w 387473"/>
                        <a:gd name="connsiteY6" fmla="*/ 0 h 387473"/>
                        <a:gd name="connsiteX7" fmla="*/ 290605 w 387473"/>
                        <a:gd name="connsiteY7" fmla="*/ 0 h 387473"/>
                        <a:gd name="connsiteX8" fmla="*/ 290605 w 387473"/>
                        <a:gd name="connsiteY8" fmla="*/ 43994 h 387473"/>
                        <a:gd name="connsiteX9" fmla="*/ 255410 w 387473"/>
                        <a:gd name="connsiteY9" fmla="*/ 43994 h 387473"/>
                        <a:gd name="connsiteX10" fmla="*/ 255410 w 387473"/>
                        <a:gd name="connsiteY10" fmla="*/ 0 h 387473"/>
                        <a:gd name="connsiteX11" fmla="*/ 237731 w 387473"/>
                        <a:gd name="connsiteY11" fmla="*/ 0 h 387473"/>
                        <a:gd name="connsiteX12" fmla="*/ 237731 w 387473"/>
                        <a:gd name="connsiteY12" fmla="*/ 43994 h 387473"/>
                        <a:gd name="connsiteX13" fmla="*/ 202536 w 387473"/>
                        <a:gd name="connsiteY13" fmla="*/ 43994 h 387473"/>
                        <a:gd name="connsiteX14" fmla="*/ 202536 w 387473"/>
                        <a:gd name="connsiteY14" fmla="*/ 0 h 387473"/>
                        <a:gd name="connsiteX15" fmla="*/ 184938 w 387473"/>
                        <a:gd name="connsiteY15" fmla="*/ 0 h 387473"/>
                        <a:gd name="connsiteX16" fmla="*/ 184938 w 387473"/>
                        <a:gd name="connsiteY16" fmla="*/ 43994 h 387473"/>
                        <a:gd name="connsiteX17" fmla="*/ 149742 w 387473"/>
                        <a:gd name="connsiteY17" fmla="*/ 43994 h 387473"/>
                        <a:gd name="connsiteX18" fmla="*/ 149742 w 387473"/>
                        <a:gd name="connsiteY18" fmla="*/ 0 h 387473"/>
                        <a:gd name="connsiteX19" fmla="*/ 132064 w 387473"/>
                        <a:gd name="connsiteY19" fmla="*/ 0 h 387473"/>
                        <a:gd name="connsiteX20" fmla="*/ 132064 w 387473"/>
                        <a:gd name="connsiteY20" fmla="*/ 43994 h 387473"/>
                        <a:gd name="connsiteX21" fmla="*/ 96868 w 387473"/>
                        <a:gd name="connsiteY21" fmla="*/ 43994 h 387473"/>
                        <a:gd name="connsiteX22" fmla="*/ 96868 w 387473"/>
                        <a:gd name="connsiteY22" fmla="*/ 0 h 387473"/>
                        <a:gd name="connsiteX23" fmla="*/ 79271 w 387473"/>
                        <a:gd name="connsiteY23" fmla="*/ 0 h 387473"/>
                        <a:gd name="connsiteX24" fmla="*/ 79271 w 387473"/>
                        <a:gd name="connsiteY24" fmla="*/ 43994 h 387473"/>
                        <a:gd name="connsiteX25" fmla="*/ 52874 w 387473"/>
                        <a:gd name="connsiteY25" fmla="*/ 43994 h 387473"/>
                        <a:gd name="connsiteX26" fmla="*/ 43995 w 387473"/>
                        <a:gd name="connsiteY26" fmla="*/ 52874 h 387473"/>
                        <a:gd name="connsiteX27" fmla="*/ 43995 w 387473"/>
                        <a:gd name="connsiteY27" fmla="*/ 79271 h 387473"/>
                        <a:gd name="connsiteX28" fmla="*/ 0 w 387473"/>
                        <a:gd name="connsiteY28" fmla="*/ 79271 h 387473"/>
                        <a:gd name="connsiteX29" fmla="*/ 0 w 387473"/>
                        <a:gd name="connsiteY29" fmla="*/ 96868 h 387473"/>
                        <a:gd name="connsiteX30" fmla="*/ 43995 w 387473"/>
                        <a:gd name="connsiteY30" fmla="*/ 96868 h 387473"/>
                        <a:gd name="connsiteX31" fmla="*/ 43995 w 387473"/>
                        <a:gd name="connsiteY31" fmla="*/ 132064 h 387473"/>
                        <a:gd name="connsiteX32" fmla="*/ 0 w 387473"/>
                        <a:gd name="connsiteY32" fmla="*/ 132064 h 387473"/>
                        <a:gd name="connsiteX33" fmla="*/ 0 w 387473"/>
                        <a:gd name="connsiteY33" fmla="*/ 149743 h 387473"/>
                        <a:gd name="connsiteX34" fmla="*/ 43995 w 387473"/>
                        <a:gd name="connsiteY34" fmla="*/ 149743 h 387473"/>
                        <a:gd name="connsiteX35" fmla="*/ 43995 w 387473"/>
                        <a:gd name="connsiteY35" fmla="*/ 184938 h 387473"/>
                        <a:gd name="connsiteX36" fmla="*/ 0 w 387473"/>
                        <a:gd name="connsiteY36" fmla="*/ 184938 h 387473"/>
                        <a:gd name="connsiteX37" fmla="*/ 0 w 387473"/>
                        <a:gd name="connsiteY37" fmla="*/ 202536 h 387473"/>
                        <a:gd name="connsiteX38" fmla="*/ 43995 w 387473"/>
                        <a:gd name="connsiteY38" fmla="*/ 202536 h 387473"/>
                        <a:gd name="connsiteX39" fmla="*/ 43995 w 387473"/>
                        <a:gd name="connsiteY39" fmla="*/ 237731 h 387473"/>
                        <a:gd name="connsiteX40" fmla="*/ 0 w 387473"/>
                        <a:gd name="connsiteY40" fmla="*/ 237731 h 387473"/>
                        <a:gd name="connsiteX41" fmla="*/ 0 w 387473"/>
                        <a:gd name="connsiteY41" fmla="*/ 255410 h 387473"/>
                        <a:gd name="connsiteX42" fmla="*/ 43995 w 387473"/>
                        <a:gd name="connsiteY42" fmla="*/ 255410 h 387473"/>
                        <a:gd name="connsiteX43" fmla="*/ 43995 w 387473"/>
                        <a:gd name="connsiteY43" fmla="*/ 290605 h 387473"/>
                        <a:gd name="connsiteX44" fmla="*/ 0 w 387473"/>
                        <a:gd name="connsiteY44" fmla="*/ 290605 h 387473"/>
                        <a:gd name="connsiteX45" fmla="*/ 0 w 387473"/>
                        <a:gd name="connsiteY45" fmla="*/ 308203 h 387473"/>
                        <a:gd name="connsiteX46" fmla="*/ 43995 w 387473"/>
                        <a:gd name="connsiteY46" fmla="*/ 308203 h 387473"/>
                        <a:gd name="connsiteX47" fmla="*/ 43995 w 387473"/>
                        <a:gd name="connsiteY47" fmla="*/ 334600 h 387473"/>
                        <a:gd name="connsiteX48" fmla="*/ 52874 w 387473"/>
                        <a:gd name="connsiteY48" fmla="*/ 343479 h 387473"/>
                        <a:gd name="connsiteX49" fmla="*/ 79271 w 387473"/>
                        <a:gd name="connsiteY49" fmla="*/ 343479 h 387473"/>
                        <a:gd name="connsiteX50" fmla="*/ 79271 w 387473"/>
                        <a:gd name="connsiteY50" fmla="*/ 387474 h 387473"/>
                        <a:gd name="connsiteX51" fmla="*/ 96868 w 387473"/>
                        <a:gd name="connsiteY51" fmla="*/ 387474 h 387473"/>
                        <a:gd name="connsiteX52" fmla="*/ 96868 w 387473"/>
                        <a:gd name="connsiteY52" fmla="*/ 343479 h 387473"/>
                        <a:gd name="connsiteX53" fmla="*/ 132064 w 387473"/>
                        <a:gd name="connsiteY53" fmla="*/ 343479 h 387473"/>
                        <a:gd name="connsiteX54" fmla="*/ 132064 w 387473"/>
                        <a:gd name="connsiteY54" fmla="*/ 387474 h 387473"/>
                        <a:gd name="connsiteX55" fmla="*/ 149742 w 387473"/>
                        <a:gd name="connsiteY55" fmla="*/ 387474 h 387473"/>
                        <a:gd name="connsiteX56" fmla="*/ 149742 w 387473"/>
                        <a:gd name="connsiteY56" fmla="*/ 343479 h 387473"/>
                        <a:gd name="connsiteX57" fmla="*/ 184938 w 387473"/>
                        <a:gd name="connsiteY57" fmla="*/ 343479 h 387473"/>
                        <a:gd name="connsiteX58" fmla="*/ 184938 w 387473"/>
                        <a:gd name="connsiteY58" fmla="*/ 387474 h 387473"/>
                        <a:gd name="connsiteX59" fmla="*/ 202536 w 387473"/>
                        <a:gd name="connsiteY59" fmla="*/ 387474 h 387473"/>
                        <a:gd name="connsiteX60" fmla="*/ 202536 w 387473"/>
                        <a:gd name="connsiteY60" fmla="*/ 343479 h 387473"/>
                        <a:gd name="connsiteX61" fmla="*/ 237731 w 387473"/>
                        <a:gd name="connsiteY61" fmla="*/ 343479 h 387473"/>
                        <a:gd name="connsiteX62" fmla="*/ 237731 w 387473"/>
                        <a:gd name="connsiteY62" fmla="*/ 387474 h 387473"/>
                        <a:gd name="connsiteX63" fmla="*/ 255410 w 387473"/>
                        <a:gd name="connsiteY63" fmla="*/ 387474 h 387473"/>
                        <a:gd name="connsiteX64" fmla="*/ 255410 w 387473"/>
                        <a:gd name="connsiteY64" fmla="*/ 343479 h 387473"/>
                        <a:gd name="connsiteX65" fmla="*/ 290605 w 387473"/>
                        <a:gd name="connsiteY65" fmla="*/ 343479 h 387473"/>
                        <a:gd name="connsiteX66" fmla="*/ 290605 w 387473"/>
                        <a:gd name="connsiteY66" fmla="*/ 387474 h 387473"/>
                        <a:gd name="connsiteX67" fmla="*/ 308203 w 387473"/>
                        <a:gd name="connsiteY67" fmla="*/ 387474 h 387473"/>
                        <a:gd name="connsiteX68" fmla="*/ 308203 w 387473"/>
                        <a:gd name="connsiteY68" fmla="*/ 343479 h 387473"/>
                        <a:gd name="connsiteX69" fmla="*/ 334600 w 387473"/>
                        <a:gd name="connsiteY69" fmla="*/ 343479 h 387473"/>
                        <a:gd name="connsiteX70" fmla="*/ 343479 w 387473"/>
                        <a:gd name="connsiteY70" fmla="*/ 334600 h 387473"/>
                        <a:gd name="connsiteX71" fmla="*/ 343479 w 387473"/>
                        <a:gd name="connsiteY71" fmla="*/ 308203 h 387473"/>
                        <a:gd name="connsiteX72" fmla="*/ 387474 w 387473"/>
                        <a:gd name="connsiteY72" fmla="*/ 308203 h 387473"/>
                        <a:gd name="connsiteX73" fmla="*/ 387474 w 387473"/>
                        <a:gd name="connsiteY73" fmla="*/ 290605 h 387473"/>
                        <a:gd name="connsiteX74" fmla="*/ 343479 w 387473"/>
                        <a:gd name="connsiteY74" fmla="*/ 290605 h 387473"/>
                        <a:gd name="connsiteX75" fmla="*/ 343479 w 387473"/>
                        <a:gd name="connsiteY75" fmla="*/ 255410 h 387473"/>
                        <a:gd name="connsiteX76" fmla="*/ 387474 w 387473"/>
                        <a:gd name="connsiteY76" fmla="*/ 255410 h 387473"/>
                        <a:gd name="connsiteX77" fmla="*/ 387474 w 387473"/>
                        <a:gd name="connsiteY77" fmla="*/ 237731 h 387473"/>
                        <a:gd name="connsiteX78" fmla="*/ 343479 w 387473"/>
                        <a:gd name="connsiteY78" fmla="*/ 237731 h 387473"/>
                        <a:gd name="connsiteX79" fmla="*/ 343479 w 387473"/>
                        <a:gd name="connsiteY79" fmla="*/ 202536 h 387473"/>
                        <a:gd name="connsiteX80" fmla="*/ 387474 w 387473"/>
                        <a:gd name="connsiteY80" fmla="*/ 202536 h 387473"/>
                        <a:gd name="connsiteX81" fmla="*/ 387474 w 387473"/>
                        <a:gd name="connsiteY81" fmla="*/ 184938 h 387473"/>
                        <a:gd name="connsiteX82" fmla="*/ 343479 w 387473"/>
                        <a:gd name="connsiteY82" fmla="*/ 184938 h 387473"/>
                        <a:gd name="connsiteX83" fmla="*/ 343479 w 387473"/>
                        <a:gd name="connsiteY83" fmla="*/ 149743 h 387473"/>
                        <a:gd name="connsiteX84" fmla="*/ 387474 w 387473"/>
                        <a:gd name="connsiteY84" fmla="*/ 149743 h 387473"/>
                        <a:gd name="connsiteX85" fmla="*/ 387474 w 387473"/>
                        <a:gd name="connsiteY85" fmla="*/ 132064 h 387473"/>
                        <a:gd name="connsiteX86" fmla="*/ 343479 w 387473"/>
                        <a:gd name="connsiteY86" fmla="*/ 132064 h 387473"/>
                        <a:gd name="connsiteX87" fmla="*/ 343479 w 387473"/>
                        <a:gd name="connsiteY87" fmla="*/ 96868 h 387473"/>
                        <a:gd name="connsiteX88" fmla="*/ 61673 w 387473"/>
                        <a:gd name="connsiteY88" fmla="*/ 325801 h 387473"/>
                        <a:gd name="connsiteX89" fmla="*/ 61673 w 387473"/>
                        <a:gd name="connsiteY89" fmla="*/ 61673 h 387473"/>
                        <a:gd name="connsiteX90" fmla="*/ 325801 w 387473"/>
                        <a:gd name="connsiteY90" fmla="*/ 61673 h 387473"/>
                        <a:gd name="connsiteX91" fmla="*/ 325801 w 387473"/>
                        <a:gd name="connsiteY91" fmla="*/ 325801 h 387473"/>
                        <a:gd name="connsiteX92" fmla="*/ 153698 w 387473"/>
                        <a:gd name="connsiteY92" fmla="*/ 162981 h 387473"/>
                        <a:gd name="connsiteX93" fmla="*/ 126898 w 387473"/>
                        <a:gd name="connsiteY93" fmla="*/ 162981 h 387473"/>
                        <a:gd name="connsiteX94" fmla="*/ 126898 w 387473"/>
                        <a:gd name="connsiteY94" fmla="*/ 150711 h 387473"/>
                        <a:gd name="connsiteX95" fmla="*/ 195432 w 387473"/>
                        <a:gd name="connsiteY95" fmla="*/ 150711 h 387473"/>
                        <a:gd name="connsiteX96" fmla="*/ 195432 w 387473"/>
                        <a:gd name="connsiteY96" fmla="*/ 162981 h 387473"/>
                        <a:gd name="connsiteX97" fmla="*/ 168712 w 387473"/>
                        <a:gd name="connsiteY97" fmla="*/ 162981 h 387473"/>
                        <a:gd name="connsiteX98" fmla="*/ 168712 w 387473"/>
                        <a:gd name="connsiteY98" fmla="*/ 236117 h 387473"/>
                        <a:gd name="connsiteX99" fmla="*/ 153698 w 387473"/>
                        <a:gd name="connsiteY99" fmla="*/ 236117 h 387473"/>
                        <a:gd name="connsiteX100" fmla="*/ 228044 w 387473"/>
                        <a:gd name="connsiteY100" fmla="*/ 237973 h 387473"/>
                        <a:gd name="connsiteX101" fmla="*/ 204796 w 387473"/>
                        <a:gd name="connsiteY101" fmla="*/ 233049 h 387473"/>
                        <a:gd name="connsiteX102" fmla="*/ 204796 w 387473"/>
                        <a:gd name="connsiteY102" fmla="*/ 221425 h 387473"/>
                        <a:gd name="connsiteX103" fmla="*/ 227479 w 387473"/>
                        <a:gd name="connsiteY103" fmla="*/ 226026 h 387473"/>
                        <a:gd name="connsiteX104" fmla="*/ 240960 w 387473"/>
                        <a:gd name="connsiteY104" fmla="*/ 222152 h 387473"/>
                        <a:gd name="connsiteX105" fmla="*/ 245642 w 387473"/>
                        <a:gd name="connsiteY105" fmla="*/ 211092 h 387473"/>
                        <a:gd name="connsiteX106" fmla="*/ 228529 w 387473"/>
                        <a:gd name="connsiteY106" fmla="*/ 197531 h 387473"/>
                        <a:gd name="connsiteX107" fmla="*/ 216663 w 387473"/>
                        <a:gd name="connsiteY107" fmla="*/ 198257 h 387473"/>
                        <a:gd name="connsiteX108" fmla="*/ 216663 w 387473"/>
                        <a:gd name="connsiteY108" fmla="*/ 188813 h 387473"/>
                        <a:gd name="connsiteX109" fmla="*/ 240960 w 387473"/>
                        <a:gd name="connsiteY109" fmla="*/ 162416 h 387473"/>
                        <a:gd name="connsiteX110" fmla="*/ 206088 w 387473"/>
                        <a:gd name="connsiteY110" fmla="*/ 162416 h 387473"/>
                        <a:gd name="connsiteX111" fmla="*/ 206088 w 387473"/>
                        <a:gd name="connsiteY111" fmla="*/ 150711 h 387473"/>
                        <a:gd name="connsiteX112" fmla="*/ 256944 w 387473"/>
                        <a:gd name="connsiteY112" fmla="*/ 150711 h 387473"/>
                        <a:gd name="connsiteX113" fmla="*/ 256944 w 387473"/>
                        <a:gd name="connsiteY113" fmla="*/ 161932 h 387473"/>
                        <a:gd name="connsiteX114" fmla="*/ 231354 w 387473"/>
                        <a:gd name="connsiteY114" fmla="*/ 187037 h 387473"/>
                        <a:gd name="connsiteX115" fmla="*/ 234745 w 387473"/>
                        <a:gd name="connsiteY115" fmla="*/ 186956 h 387473"/>
                        <a:gd name="connsiteX116" fmla="*/ 247741 w 387473"/>
                        <a:gd name="connsiteY116" fmla="*/ 189943 h 387473"/>
                        <a:gd name="connsiteX117" fmla="*/ 257105 w 387473"/>
                        <a:gd name="connsiteY117" fmla="*/ 198500 h 387473"/>
                        <a:gd name="connsiteX118" fmla="*/ 260576 w 387473"/>
                        <a:gd name="connsiteY118" fmla="*/ 211254 h 387473"/>
                        <a:gd name="connsiteX119" fmla="*/ 256620 w 387473"/>
                        <a:gd name="connsiteY119" fmla="*/ 225058 h 387473"/>
                        <a:gd name="connsiteX120" fmla="*/ 245239 w 387473"/>
                        <a:gd name="connsiteY120" fmla="*/ 234502 h 387473"/>
                        <a:gd name="connsiteX121" fmla="*/ 228044 w 387473"/>
                        <a:gd name="connsiteY121" fmla="*/ 237973 h 387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</a:cxnLst>
                      <a:rect l="l" t="t" r="r" b="b"/>
                      <a:pathLst>
                        <a:path w="387473" h="387473">
                          <a:moveTo>
                            <a:pt x="387474" y="96868"/>
                          </a:moveTo>
                          <a:lnTo>
                            <a:pt x="387474" y="79271"/>
                          </a:lnTo>
                          <a:lnTo>
                            <a:pt x="343479" y="79271"/>
                          </a:lnTo>
                          <a:lnTo>
                            <a:pt x="343479" y="52874"/>
                          </a:lnTo>
                          <a:cubicBezTo>
                            <a:pt x="343479" y="47950"/>
                            <a:pt x="339524" y="43994"/>
                            <a:pt x="334600" y="43994"/>
                          </a:cubicBezTo>
                          <a:lnTo>
                            <a:pt x="308203" y="43994"/>
                          </a:lnTo>
                          <a:lnTo>
                            <a:pt x="308203" y="0"/>
                          </a:lnTo>
                          <a:lnTo>
                            <a:pt x="290605" y="0"/>
                          </a:lnTo>
                          <a:lnTo>
                            <a:pt x="290605" y="43994"/>
                          </a:lnTo>
                          <a:lnTo>
                            <a:pt x="255410" y="43994"/>
                          </a:lnTo>
                          <a:lnTo>
                            <a:pt x="255410" y="0"/>
                          </a:lnTo>
                          <a:lnTo>
                            <a:pt x="237731" y="0"/>
                          </a:lnTo>
                          <a:lnTo>
                            <a:pt x="237731" y="43994"/>
                          </a:lnTo>
                          <a:lnTo>
                            <a:pt x="202536" y="43994"/>
                          </a:lnTo>
                          <a:lnTo>
                            <a:pt x="202536" y="0"/>
                          </a:lnTo>
                          <a:lnTo>
                            <a:pt x="184938" y="0"/>
                          </a:lnTo>
                          <a:lnTo>
                            <a:pt x="184938" y="43994"/>
                          </a:lnTo>
                          <a:lnTo>
                            <a:pt x="149742" y="43994"/>
                          </a:lnTo>
                          <a:lnTo>
                            <a:pt x="149742" y="0"/>
                          </a:lnTo>
                          <a:lnTo>
                            <a:pt x="132064" y="0"/>
                          </a:lnTo>
                          <a:lnTo>
                            <a:pt x="132064" y="43994"/>
                          </a:lnTo>
                          <a:lnTo>
                            <a:pt x="96868" y="43994"/>
                          </a:lnTo>
                          <a:lnTo>
                            <a:pt x="96868" y="0"/>
                          </a:lnTo>
                          <a:lnTo>
                            <a:pt x="79271" y="0"/>
                          </a:lnTo>
                          <a:lnTo>
                            <a:pt x="79271" y="43994"/>
                          </a:lnTo>
                          <a:lnTo>
                            <a:pt x="52874" y="43994"/>
                          </a:lnTo>
                          <a:cubicBezTo>
                            <a:pt x="47950" y="43994"/>
                            <a:pt x="43995" y="47950"/>
                            <a:pt x="43995" y="52874"/>
                          </a:cubicBezTo>
                          <a:lnTo>
                            <a:pt x="43995" y="79271"/>
                          </a:lnTo>
                          <a:lnTo>
                            <a:pt x="0" y="79271"/>
                          </a:lnTo>
                          <a:lnTo>
                            <a:pt x="0" y="96868"/>
                          </a:lnTo>
                          <a:lnTo>
                            <a:pt x="43995" y="96868"/>
                          </a:lnTo>
                          <a:lnTo>
                            <a:pt x="43995" y="132064"/>
                          </a:lnTo>
                          <a:lnTo>
                            <a:pt x="0" y="132064"/>
                          </a:lnTo>
                          <a:lnTo>
                            <a:pt x="0" y="149743"/>
                          </a:lnTo>
                          <a:lnTo>
                            <a:pt x="43995" y="149743"/>
                          </a:lnTo>
                          <a:lnTo>
                            <a:pt x="43995" y="184938"/>
                          </a:lnTo>
                          <a:lnTo>
                            <a:pt x="0" y="184938"/>
                          </a:lnTo>
                          <a:lnTo>
                            <a:pt x="0" y="202536"/>
                          </a:lnTo>
                          <a:lnTo>
                            <a:pt x="43995" y="202536"/>
                          </a:lnTo>
                          <a:lnTo>
                            <a:pt x="43995" y="237731"/>
                          </a:lnTo>
                          <a:lnTo>
                            <a:pt x="0" y="237731"/>
                          </a:lnTo>
                          <a:lnTo>
                            <a:pt x="0" y="255410"/>
                          </a:lnTo>
                          <a:lnTo>
                            <a:pt x="43995" y="255410"/>
                          </a:lnTo>
                          <a:lnTo>
                            <a:pt x="43995" y="290605"/>
                          </a:lnTo>
                          <a:lnTo>
                            <a:pt x="0" y="290605"/>
                          </a:lnTo>
                          <a:lnTo>
                            <a:pt x="0" y="308203"/>
                          </a:lnTo>
                          <a:lnTo>
                            <a:pt x="43995" y="308203"/>
                          </a:lnTo>
                          <a:lnTo>
                            <a:pt x="43995" y="334600"/>
                          </a:lnTo>
                          <a:cubicBezTo>
                            <a:pt x="43995" y="339524"/>
                            <a:pt x="47950" y="343479"/>
                            <a:pt x="52874" y="343479"/>
                          </a:cubicBezTo>
                          <a:lnTo>
                            <a:pt x="79271" y="343479"/>
                          </a:lnTo>
                          <a:lnTo>
                            <a:pt x="79271" y="387474"/>
                          </a:lnTo>
                          <a:lnTo>
                            <a:pt x="96868" y="387474"/>
                          </a:lnTo>
                          <a:lnTo>
                            <a:pt x="96868" y="343479"/>
                          </a:lnTo>
                          <a:lnTo>
                            <a:pt x="132064" y="343479"/>
                          </a:lnTo>
                          <a:lnTo>
                            <a:pt x="132064" y="387474"/>
                          </a:lnTo>
                          <a:lnTo>
                            <a:pt x="149742" y="387474"/>
                          </a:lnTo>
                          <a:lnTo>
                            <a:pt x="149742" y="343479"/>
                          </a:lnTo>
                          <a:lnTo>
                            <a:pt x="184938" y="343479"/>
                          </a:lnTo>
                          <a:lnTo>
                            <a:pt x="184938" y="387474"/>
                          </a:lnTo>
                          <a:lnTo>
                            <a:pt x="202536" y="387474"/>
                          </a:lnTo>
                          <a:lnTo>
                            <a:pt x="202536" y="343479"/>
                          </a:lnTo>
                          <a:lnTo>
                            <a:pt x="237731" y="343479"/>
                          </a:lnTo>
                          <a:lnTo>
                            <a:pt x="237731" y="387474"/>
                          </a:lnTo>
                          <a:lnTo>
                            <a:pt x="255410" y="387474"/>
                          </a:lnTo>
                          <a:lnTo>
                            <a:pt x="255410" y="343479"/>
                          </a:lnTo>
                          <a:lnTo>
                            <a:pt x="290605" y="343479"/>
                          </a:lnTo>
                          <a:lnTo>
                            <a:pt x="290605" y="387474"/>
                          </a:lnTo>
                          <a:lnTo>
                            <a:pt x="308203" y="387474"/>
                          </a:lnTo>
                          <a:lnTo>
                            <a:pt x="308203" y="343479"/>
                          </a:lnTo>
                          <a:lnTo>
                            <a:pt x="334600" y="343479"/>
                          </a:lnTo>
                          <a:cubicBezTo>
                            <a:pt x="339524" y="343479"/>
                            <a:pt x="343479" y="339524"/>
                            <a:pt x="343479" y="334600"/>
                          </a:cubicBezTo>
                          <a:lnTo>
                            <a:pt x="343479" y="308203"/>
                          </a:lnTo>
                          <a:lnTo>
                            <a:pt x="387474" y="308203"/>
                          </a:lnTo>
                          <a:lnTo>
                            <a:pt x="387474" y="290605"/>
                          </a:lnTo>
                          <a:lnTo>
                            <a:pt x="343479" y="290605"/>
                          </a:lnTo>
                          <a:lnTo>
                            <a:pt x="343479" y="255410"/>
                          </a:lnTo>
                          <a:lnTo>
                            <a:pt x="387474" y="255410"/>
                          </a:lnTo>
                          <a:lnTo>
                            <a:pt x="387474" y="237731"/>
                          </a:lnTo>
                          <a:lnTo>
                            <a:pt x="343479" y="237731"/>
                          </a:lnTo>
                          <a:lnTo>
                            <a:pt x="343479" y="202536"/>
                          </a:lnTo>
                          <a:lnTo>
                            <a:pt x="387474" y="202536"/>
                          </a:lnTo>
                          <a:lnTo>
                            <a:pt x="387474" y="184938"/>
                          </a:lnTo>
                          <a:lnTo>
                            <a:pt x="343479" y="184938"/>
                          </a:lnTo>
                          <a:lnTo>
                            <a:pt x="343479" y="149743"/>
                          </a:lnTo>
                          <a:lnTo>
                            <a:pt x="387474" y="149743"/>
                          </a:lnTo>
                          <a:lnTo>
                            <a:pt x="387474" y="132064"/>
                          </a:lnTo>
                          <a:lnTo>
                            <a:pt x="343479" y="132064"/>
                          </a:lnTo>
                          <a:lnTo>
                            <a:pt x="343479" y="96868"/>
                          </a:lnTo>
                          <a:close/>
                          <a:moveTo>
                            <a:pt x="61673" y="325801"/>
                          </a:moveTo>
                          <a:lnTo>
                            <a:pt x="61673" y="61673"/>
                          </a:lnTo>
                          <a:lnTo>
                            <a:pt x="325801" y="61673"/>
                          </a:lnTo>
                          <a:lnTo>
                            <a:pt x="325801" y="325801"/>
                          </a:lnTo>
                          <a:close/>
                          <a:moveTo>
                            <a:pt x="153698" y="162981"/>
                          </a:moveTo>
                          <a:lnTo>
                            <a:pt x="126898" y="162981"/>
                          </a:lnTo>
                          <a:lnTo>
                            <a:pt x="126898" y="150711"/>
                          </a:lnTo>
                          <a:lnTo>
                            <a:pt x="195432" y="150711"/>
                          </a:lnTo>
                          <a:lnTo>
                            <a:pt x="195432" y="162981"/>
                          </a:lnTo>
                          <a:lnTo>
                            <a:pt x="168712" y="162981"/>
                          </a:lnTo>
                          <a:lnTo>
                            <a:pt x="168712" y="236117"/>
                          </a:lnTo>
                          <a:lnTo>
                            <a:pt x="153698" y="236117"/>
                          </a:lnTo>
                          <a:close/>
                          <a:moveTo>
                            <a:pt x="228044" y="237973"/>
                          </a:moveTo>
                          <a:cubicBezTo>
                            <a:pt x="220134" y="237973"/>
                            <a:pt x="212384" y="236359"/>
                            <a:pt x="204796" y="233049"/>
                          </a:cubicBezTo>
                          <a:lnTo>
                            <a:pt x="204796" y="221425"/>
                          </a:lnTo>
                          <a:cubicBezTo>
                            <a:pt x="213837" y="224493"/>
                            <a:pt x="221344" y="226026"/>
                            <a:pt x="227479" y="226026"/>
                          </a:cubicBezTo>
                          <a:cubicBezTo>
                            <a:pt x="233292" y="226026"/>
                            <a:pt x="237812" y="224735"/>
                            <a:pt x="240960" y="222152"/>
                          </a:cubicBezTo>
                          <a:cubicBezTo>
                            <a:pt x="244028" y="219568"/>
                            <a:pt x="245642" y="215855"/>
                            <a:pt x="245642" y="211092"/>
                          </a:cubicBezTo>
                          <a:cubicBezTo>
                            <a:pt x="245642" y="202051"/>
                            <a:pt x="239911" y="197531"/>
                            <a:pt x="228529" y="197531"/>
                          </a:cubicBezTo>
                          <a:cubicBezTo>
                            <a:pt x="224896" y="197531"/>
                            <a:pt x="220941" y="197773"/>
                            <a:pt x="216663" y="198257"/>
                          </a:cubicBezTo>
                          <a:lnTo>
                            <a:pt x="216663" y="188813"/>
                          </a:lnTo>
                          <a:lnTo>
                            <a:pt x="240960" y="162416"/>
                          </a:lnTo>
                          <a:lnTo>
                            <a:pt x="206088" y="162416"/>
                          </a:lnTo>
                          <a:lnTo>
                            <a:pt x="206088" y="150711"/>
                          </a:lnTo>
                          <a:lnTo>
                            <a:pt x="256944" y="150711"/>
                          </a:lnTo>
                          <a:lnTo>
                            <a:pt x="256944" y="161932"/>
                          </a:lnTo>
                          <a:lnTo>
                            <a:pt x="231354" y="187037"/>
                          </a:lnTo>
                          <a:cubicBezTo>
                            <a:pt x="232484" y="186956"/>
                            <a:pt x="233614" y="186956"/>
                            <a:pt x="234745" y="186956"/>
                          </a:cubicBezTo>
                          <a:cubicBezTo>
                            <a:pt x="239588" y="186956"/>
                            <a:pt x="243866" y="187925"/>
                            <a:pt x="247741" y="189943"/>
                          </a:cubicBezTo>
                          <a:cubicBezTo>
                            <a:pt x="251696" y="191961"/>
                            <a:pt x="254764" y="194867"/>
                            <a:pt x="257105" y="198500"/>
                          </a:cubicBezTo>
                          <a:cubicBezTo>
                            <a:pt x="259365" y="202213"/>
                            <a:pt x="260576" y="206491"/>
                            <a:pt x="260576" y="211254"/>
                          </a:cubicBezTo>
                          <a:cubicBezTo>
                            <a:pt x="260576" y="216420"/>
                            <a:pt x="259284" y="221022"/>
                            <a:pt x="256620" y="225058"/>
                          </a:cubicBezTo>
                          <a:cubicBezTo>
                            <a:pt x="253957" y="229094"/>
                            <a:pt x="250163" y="232242"/>
                            <a:pt x="245239" y="234502"/>
                          </a:cubicBezTo>
                          <a:cubicBezTo>
                            <a:pt x="240315" y="236843"/>
                            <a:pt x="234583" y="237973"/>
                            <a:pt x="228044" y="237973"/>
                          </a:cubicBezTo>
                          <a:close/>
                        </a:path>
                      </a:pathLst>
                    </a:custGeom>
                    <a:solidFill>
                      <a:srgbClr val="ED7100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</p:grpSp>
            <p:grpSp>
              <p:nvGrpSpPr>
                <p:cNvPr id="148" name="Inhaltsplatzhalter 6">
                  <a:extLst>
                    <a:ext uri="{FF2B5EF4-FFF2-40B4-BE49-F238E27FC236}">
                      <a16:creationId xmlns:a16="http://schemas.microsoft.com/office/drawing/2014/main" id="{42B539BE-BC02-7F4F-2264-09DB613FD63C}"/>
                    </a:ext>
                  </a:extLst>
                </p:cNvPr>
                <p:cNvGrpSpPr/>
                <p:nvPr/>
              </p:nvGrpSpPr>
              <p:grpSpPr>
                <a:xfrm>
                  <a:off x="2461074" y="4003897"/>
                  <a:ext cx="3745579" cy="1049408"/>
                  <a:chOff x="2461074" y="4003897"/>
                  <a:chExt cx="3745579" cy="1049408"/>
                </a:xfrm>
              </p:grpSpPr>
              <p:grpSp>
                <p:nvGrpSpPr>
                  <p:cNvPr id="149" name="Inhaltsplatzhalter 6">
                    <a:extLst>
                      <a:ext uri="{FF2B5EF4-FFF2-40B4-BE49-F238E27FC236}">
                        <a16:creationId xmlns:a16="http://schemas.microsoft.com/office/drawing/2014/main" id="{89077046-924D-80A4-D726-A7B8604D52DE}"/>
                      </a:ext>
                    </a:extLst>
                  </p:cNvPr>
                  <p:cNvGrpSpPr/>
                  <p:nvPr/>
                </p:nvGrpSpPr>
                <p:grpSpPr>
                  <a:xfrm>
                    <a:off x="2461074" y="4003897"/>
                    <a:ext cx="3745579" cy="1049408"/>
                    <a:chOff x="2461074" y="4003897"/>
                    <a:chExt cx="3745579" cy="1049408"/>
                  </a:xfrm>
                </p:grpSpPr>
                <p:sp>
                  <p:nvSpPr>
                    <p:cNvPr id="150" name="Freihandform: Form 149">
                      <a:extLst>
                        <a:ext uri="{FF2B5EF4-FFF2-40B4-BE49-F238E27FC236}">
                          <a16:creationId xmlns:a16="http://schemas.microsoft.com/office/drawing/2014/main" id="{47954075-9DCF-476D-6A96-AFE997E9C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1074" y="4003897"/>
                      <a:ext cx="3745579" cy="1049408"/>
                    </a:xfrm>
                    <a:custGeom>
                      <a:avLst/>
                      <a:gdLst>
                        <a:gd name="connsiteX0" fmla="*/ 0 w 3745579"/>
                        <a:gd name="connsiteY0" fmla="*/ 0 h 1049408"/>
                        <a:gd name="connsiteX1" fmla="*/ 3745580 w 3745579"/>
                        <a:gd name="connsiteY1" fmla="*/ 0 h 1049408"/>
                        <a:gd name="connsiteX2" fmla="*/ 3745580 w 3745579"/>
                        <a:gd name="connsiteY2" fmla="*/ 1049408 h 1049408"/>
                        <a:gd name="connsiteX3" fmla="*/ 0 w 3745579"/>
                        <a:gd name="connsiteY3" fmla="*/ 1049408 h 1049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745579" h="1049408">
                          <a:moveTo>
                            <a:pt x="0" y="0"/>
                          </a:moveTo>
                          <a:lnTo>
                            <a:pt x="3745580" y="0"/>
                          </a:lnTo>
                          <a:lnTo>
                            <a:pt x="3745580" y="1049408"/>
                          </a:lnTo>
                          <a:lnTo>
                            <a:pt x="0" y="1049408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solidFill>
                        <a:srgbClr val="D86613"/>
                      </a:solidFill>
                      <a:custDash>
                        <a:ds d="225000" sp="225000"/>
                      </a:custDash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51" name="Freihandform: Form 150">
                      <a:extLst>
                        <a:ext uri="{FF2B5EF4-FFF2-40B4-BE49-F238E27FC236}">
                          <a16:creationId xmlns:a16="http://schemas.microsoft.com/office/drawing/2014/main" id="{F31B3043-76DA-79A4-653E-168A4F371E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32959" y="4003897"/>
                      <a:ext cx="201809" cy="201809"/>
                    </a:xfrm>
                    <a:custGeom>
                      <a:avLst/>
                      <a:gdLst>
                        <a:gd name="connsiteX0" fmla="*/ 101228 w 201809"/>
                        <a:gd name="connsiteY0" fmla="*/ 28334 h 201809"/>
                        <a:gd name="connsiteX1" fmla="*/ 85486 w 201809"/>
                        <a:gd name="connsiteY1" fmla="*/ 44075 h 201809"/>
                        <a:gd name="connsiteX2" fmla="*/ 89765 w 201809"/>
                        <a:gd name="connsiteY2" fmla="*/ 48353 h 201809"/>
                        <a:gd name="connsiteX3" fmla="*/ 98160 w 201809"/>
                        <a:gd name="connsiteY3" fmla="*/ 39958 h 201809"/>
                        <a:gd name="connsiteX4" fmla="*/ 98160 w 201809"/>
                        <a:gd name="connsiteY4" fmla="*/ 85809 h 201809"/>
                        <a:gd name="connsiteX5" fmla="*/ 104214 w 201809"/>
                        <a:gd name="connsiteY5" fmla="*/ 85809 h 201809"/>
                        <a:gd name="connsiteX6" fmla="*/ 104214 w 201809"/>
                        <a:gd name="connsiteY6" fmla="*/ 40120 h 201809"/>
                        <a:gd name="connsiteX7" fmla="*/ 112125 w 201809"/>
                        <a:gd name="connsiteY7" fmla="*/ 48273 h 201809"/>
                        <a:gd name="connsiteX8" fmla="*/ 116484 w 201809"/>
                        <a:gd name="connsiteY8" fmla="*/ 44075 h 201809"/>
                        <a:gd name="connsiteX9" fmla="*/ 116484 w 201809"/>
                        <a:gd name="connsiteY9" fmla="*/ 157734 h 201809"/>
                        <a:gd name="connsiteX10" fmla="*/ 112125 w 201809"/>
                        <a:gd name="connsiteY10" fmla="*/ 153537 h 201809"/>
                        <a:gd name="connsiteX11" fmla="*/ 104214 w 201809"/>
                        <a:gd name="connsiteY11" fmla="*/ 161690 h 201809"/>
                        <a:gd name="connsiteX12" fmla="*/ 104214 w 201809"/>
                        <a:gd name="connsiteY12" fmla="*/ 116081 h 201809"/>
                        <a:gd name="connsiteX13" fmla="*/ 98160 w 201809"/>
                        <a:gd name="connsiteY13" fmla="*/ 116081 h 201809"/>
                        <a:gd name="connsiteX14" fmla="*/ 98160 w 201809"/>
                        <a:gd name="connsiteY14" fmla="*/ 161851 h 201809"/>
                        <a:gd name="connsiteX15" fmla="*/ 89765 w 201809"/>
                        <a:gd name="connsiteY15" fmla="*/ 153537 h 201809"/>
                        <a:gd name="connsiteX16" fmla="*/ 85486 w 201809"/>
                        <a:gd name="connsiteY16" fmla="*/ 157815 h 201809"/>
                        <a:gd name="connsiteX17" fmla="*/ 101228 w 201809"/>
                        <a:gd name="connsiteY17" fmla="*/ 173556 h 201809"/>
                        <a:gd name="connsiteX18" fmla="*/ 87424 w 201809"/>
                        <a:gd name="connsiteY18" fmla="*/ 101147 h 201809"/>
                        <a:gd name="connsiteX19" fmla="*/ 71763 w 201809"/>
                        <a:gd name="connsiteY19" fmla="*/ 85406 h 201809"/>
                        <a:gd name="connsiteX20" fmla="*/ 67485 w 201809"/>
                        <a:gd name="connsiteY20" fmla="*/ 89765 h 201809"/>
                        <a:gd name="connsiteX21" fmla="*/ 75800 w 201809"/>
                        <a:gd name="connsiteY21" fmla="*/ 98079 h 201809"/>
                        <a:gd name="connsiteX22" fmla="*/ 30029 w 201809"/>
                        <a:gd name="connsiteY22" fmla="*/ 98079 h 201809"/>
                        <a:gd name="connsiteX23" fmla="*/ 30029 w 201809"/>
                        <a:gd name="connsiteY23" fmla="*/ 104134 h 201809"/>
                        <a:gd name="connsiteX24" fmla="*/ 75638 w 201809"/>
                        <a:gd name="connsiteY24" fmla="*/ 104134 h 201809"/>
                        <a:gd name="connsiteX25" fmla="*/ 67485 w 201809"/>
                        <a:gd name="connsiteY25" fmla="*/ 112045 h 201809"/>
                        <a:gd name="connsiteX26" fmla="*/ 71683 w 201809"/>
                        <a:gd name="connsiteY26" fmla="*/ 116404 h 201809"/>
                        <a:gd name="connsiteX27" fmla="*/ 114466 w 201809"/>
                        <a:gd name="connsiteY27" fmla="*/ 100662 h 201809"/>
                        <a:gd name="connsiteX28" fmla="*/ 130207 w 201809"/>
                        <a:gd name="connsiteY28" fmla="*/ 116404 h 201809"/>
                        <a:gd name="connsiteX29" fmla="*/ 134486 w 201809"/>
                        <a:gd name="connsiteY29" fmla="*/ 112125 h 201809"/>
                        <a:gd name="connsiteX30" fmla="*/ 126090 w 201809"/>
                        <a:gd name="connsiteY30" fmla="*/ 103730 h 201809"/>
                        <a:gd name="connsiteX31" fmla="*/ 171941 w 201809"/>
                        <a:gd name="connsiteY31" fmla="*/ 103730 h 201809"/>
                        <a:gd name="connsiteX32" fmla="*/ 171941 w 201809"/>
                        <a:gd name="connsiteY32" fmla="*/ 97676 h 201809"/>
                        <a:gd name="connsiteX33" fmla="*/ 126333 w 201809"/>
                        <a:gd name="connsiteY33" fmla="*/ 97676 h 201809"/>
                        <a:gd name="connsiteX34" fmla="*/ 134486 w 201809"/>
                        <a:gd name="connsiteY34" fmla="*/ 89846 h 201809"/>
                        <a:gd name="connsiteX35" fmla="*/ 130288 w 201809"/>
                        <a:gd name="connsiteY35" fmla="*/ 85406 h 201809"/>
                        <a:gd name="connsiteX36" fmla="*/ 0 w 201809"/>
                        <a:gd name="connsiteY36" fmla="*/ 201809 h 201809"/>
                        <a:gd name="connsiteX37" fmla="*/ 0 w 201809"/>
                        <a:gd name="connsiteY37" fmla="*/ 0 h 201809"/>
                        <a:gd name="connsiteX38" fmla="*/ 201809 w 201809"/>
                        <a:gd name="connsiteY38" fmla="*/ 0 h 201809"/>
                        <a:gd name="connsiteX39" fmla="*/ 201809 w 201809"/>
                        <a:gd name="connsiteY39" fmla="*/ 201809 h 201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</a:cxnLst>
                      <a:rect l="l" t="t" r="r" b="b"/>
                      <a:pathLst>
                        <a:path w="201809" h="201809">
                          <a:moveTo>
                            <a:pt x="101228" y="28334"/>
                          </a:moveTo>
                          <a:lnTo>
                            <a:pt x="85486" y="44075"/>
                          </a:lnTo>
                          <a:lnTo>
                            <a:pt x="89765" y="48353"/>
                          </a:lnTo>
                          <a:lnTo>
                            <a:pt x="98160" y="39958"/>
                          </a:lnTo>
                          <a:lnTo>
                            <a:pt x="98160" y="85809"/>
                          </a:lnTo>
                          <a:lnTo>
                            <a:pt x="104214" y="85809"/>
                          </a:lnTo>
                          <a:lnTo>
                            <a:pt x="104214" y="40120"/>
                          </a:lnTo>
                          <a:lnTo>
                            <a:pt x="112125" y="48273"/>
                          </a:lnTo>
                          <a:lnTo>
                            <a:pt x="116484" y="44075"/>
                          </a:lnTo>
                          <a:close/>
                          <a:moveTo>
                            <a:pt x="116484" y="157734"/>
                          </a:moveTo>
                          <a:lnTo>
                            <a:pt x="112125" y="153537"/>
                          </a:lnTo>
                          <a:lnTo>
                            <a:pt x="104214" y="161690"/>
                          </a:lnTo>
                          <a:lnTo>
                            <a:pt x="104214" y="116081"/>
                          </a:lnTo>
                          <a:lnTo>
                            <a:pt x="98160" y="116081"/>
                          </a:lnTo>
                          <a:lnTo>
                            <a:pt x="98160" y="161851"/>
                          </a:lnTo>
                          <a:lnTo>
                            <a:pt x="89765" y="153537"/>
                          </a:lnTo>
                          <a:lnTo>
                            <a:pt x="85486" y="157815"/>
                          </a:lnTo>
                          <a:lnTo>
                            <a:pt x="101228" y="173556"/>
                          </a:lnTo>
                          <a:close/>
                          <a:moveTo>
                            <a:pt x="87424" y="101147"/>
                          </a:moveTo>
                          <a:lnTo>
                            <a:pt x="71763" y="85406"/>
                          </a:lnTo>
                          <a:lnTo>
                            <a:pt x="67485" y="89765"/>
                          </a:lnTo>
                          <a:lnTo>
                            <a:pt x="75800" y="98079"/>
                          </a:lnTo>
                          <a:lnTo>
                            <a:pt x="30029" y="98079"/>
                          </a:lnTo>
                          <a:lnTo>
                            <a:pt x="30029" y="104134"/>
                          </a:lnTo>
                          <a:lnTo>
                            <a:pt x="75638" y="104134"/>
                          </a:lnTo>
                          <a:lnTo>
                            <a:pt x="67485" y="112045"/>
                          </a:lnTo>
                          <a:lnTo>
                            <a:pt x="71683" y="116404"/>
                          </a:lnTo>
                          <a:close/>
                          <a:moveTo>
                            <a:pt x="114466" y="100662"/>
                          </a:moveTo>
                          <a:lnTo>
                            <a:pt x="130207" y="116404"/>
                          </a:lnTo>
                          <a:lnTo>
                            <a:pt x="134486" y="112125"/>
                          </a:lnTo>
                          <a:lnTo>
                            <a:pt x="126090" y="103730"/>
                          </a:lnTo>
                          <a:lnTo>
                            <a:pt x="171941" y="103730"/>
                          </a:lnTo>
                          <a:lnTo>
                            <a:pt x="171941" y="97676"/>
                          </a:lnTo>
                          <a:lnTo>
                            <a:pt x="126333" y="97676"/>
                          </a:lnTo>
                          <a:lnTo>
                            <a:pt x="134486" y="89846"/>
                          </a:lnTo>
                          <a:lnTo>
                            <a:pt x="130288" y="85406"/>
                          </a:lnTo>
                          <a:close/>
                          <a:moveTo>
                            <a:pt x="0" y="201809"/>
                          </a:moveTo>
                          <a:lnTo>
                            <a:pt x="0" y="0"/>
                          </a:lnTo>
                          <a:lnTo>
                            <a:pt x="201809" y="0"/>
                          </a:lnTo>
                          <a:lnTo>
                            <a:pt x="201809" y="201809"/>
                          </a:lnTo>
                          <a:close/>
                        </a:path>
                      </a:pathLst>
                    </a:custGeom>
                    <a:solidFill>
                      <a:srgbClr val="D86613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pic>
                <p:nvPicPr>
                  <p:cNvPr id="152" name="Grafik 151">
                    <a:extLst>
                      <a:ext uri="{FF2B5EF4-FFF2-40B4-BE49-F238E27FC236}">
                        <a16:creationId xmlns:a16="http://schemas.microsoft.com/office/drawing/2014/main" id="{7619FDFD-2C0B-3E5D-5F06-0FCADA6F53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469147" y="4266249"/>
                    <a:ext cx="3729434" cy="137230"/>
                  </a:xfrm>
                  <a:custGeom>
                    <a:avLst/>
                    <a:gdLst>
                      <a:gd name="connsiteX0" fmla="*/ 0 w 3729434"/>
                      <a:gd name="connsiteY0" fmla="*/ 0 h 137230"/>
                      <a:gd name="connsiteX1" fmla="*/ 3729435 w 3729434"/>
                      <a:gd name="connsiteY1" fmla="*/ 0 h 137230"/>
                      <a:gd name="connsiteX2" fmla="*/ 3729435 w 3729434"/>
                      <a:gd name="connsiteY2" fmla="*/ 137230 h 137230"/>
                      <a:gd name="connsiteX3" fmla="*/ 0 w 3729434"/>
                      <a:gd name="connsiteY3" fmla="*/ 137230 h 1372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29434" h="137230">
                        <a:moveTo>
                          <a:pt x="0" y="0"/>
                        </a:moveTo>
                        <a:lnTo>
                          <a:pt x="3729435" y="0"/>
                        </a:lnTo>
                        <a:lnTo>
                          <a:pt x="3729435" y="137230"/>
                        </a:lnTo>
                        <a:lnTo>
                          <a:pt x="0" y="137230"/>
                        </a:lnTo>
                        <a:close/>
                      </a:path>
                    </a:pathLst>
                  </a:custGeom>
                </p:spPr>
              </p:pic>
              <p:grpSp>
                <p:nvGrpSpPr>
                  <p:cNvPr id="153" name="Inhaltsplatzhalter 6">
                    <a:extLst>
                      <a:ext uri="{FF2B5EF4-FFF2-40B4-BE49-F238E27FC236}">
                        <a16:creationId xmlns:a16="http://schemas.microsoft.com/office/drawing/2014/main" id="{BA1225A9-B3FD-EF6B-A5AD-A2EE312823B9}"/>
                      </a:ext>
                    </a:extLst>
                  </p:cNvPr>
                  <p:cNvGrpSpPr/>
                  <p:nvPr/>
                </p:nvGrpSpPr>
                <p:grpSpPr>
                  <a:xfrm>
                    <a:off x="5318693" y="4334864"/>
                    <a:ext cx="387473" cy="387473"/>
                    <a:chOff x="5318693" y="4334864"/>
                    <a:chExt cx="387473" cy="387473"/>
                  </a:xfrm>
                </p:grpSpPr>
                <p:sp>
                  <p:nvSpPr>
                    <p:cNvPr id="154" name="Freihandform: Form 153">
                      <a:extLst>
                        <a:ext uri="{FF2B5EF4-FFF2-40B4-BE49-F238E27FC236}">
                          <a16:creationId xmlns:a16="http://schemas.microsoft.com/office/drawing/2014/main" id="{5A13EC79-7292-589F-4B0A-0F4B9B31CD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8693" y="4334864"/>
                      <a:ext cx="387473" cy="387473"/>
                    </a:xfrm>
                    <a:custGeom>
                      <a:avLst/>
                      <a:gdLst>
                        <a:gd name="connsiteX0" fmla="*/ 0 w 387473"/>
                        <a:gd name="connsiteY0" fmla="*/ 0 h 387473"/>
                        <a:gd name="connsiteX1" fmla="*/ 387474 w 387473"/>
                        <a:gd name="connsiteY1" fmla="*/ 0 h 387473"/>
                        <a:gd name="connsiteX2" fmla="*/ 387474 w 387473"/>
                        <a:gd name="connsiteY2" fmla="*/ 387474 h 387473"/>
                        <a:gd name="connsiteX3" fmla="*/ 0 w 387473"/>
                        <a:gd name="connsiteY3" fmla="*/ 387474 h 387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473" h="387473">
                          <a:moveTo>
                            <a:pt x="0" y="0"/>
                          </a:moveTo>
                          <a:lnTo>
                            <a:pt x="387474" y="0"/>
                          </a:lnTo>
                          <a:lnTo>
                            <a:pt x="387474" y="387474"/>
                          </a:lnTo>
                          <a:lnTo>
                            <a:pt x="0" y="387474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55" name="Freihandform: Form 154">
                      <a:extLst>
                        <a:ext uri="{FF2B5EF4-FFF2-40B4-BE49-F238E27FC236}">
                          <a16:creationId xmlns:a16="http://schemas.microsoft.com/office/drawing/2014/main" id="{619A65BA-3046-8A70-82DC-A307FD797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8693" y="4334864"/>
                      <a:ext cx="387473" cy="387473"/>
                    </a:xfrm>
                    <a:custGeom>
                      <a:avLst/>
                      <a:gdLst>
                        <a:gd name="connsiteX0" fmla="*/ 387474 w 387473"/>
                        <a:gd name="connsiteY0" fmla="*/ 96868 h 387473"/>
                        <a:gd name="connsiteX1" fmla="*/ 387474 w 387473"/>
                        <a:gd name="connsiteY1" fmla="*/ 79271 h 387473"/>
                        <a:gd name="connsiteX2" fmla="*/ 343479 w 387473"/>
                        <a:gd name="connsiteY2" fmla="*/ 79271 h 387473"/>
                        <a:gd name="connsiteX3" fmla="*/ 343479 w 387473"/>
                        <a:gd name="connsiteY3" fmla="*/ 52874 h 387473"/>
                        <a:gd name="connsiteX4" fmla="*/ 334600 w 387473"/>
                        <a:gd name="connsiteY4" fmla="*/ 43995 h 387473"/>
                        <a:gd name="connsiteX5" fmla="*/ 308203 w 387473"/>
                        <a:gd name="connsiteY5" fmla="*/ 43995 h 387473"/>
                        <a:gd name="connsiteX6" fmla="*/ 308203 w 387473"/>
                        <a:gd name="connsiteY6" fmla="*/ 0 h 387473"/>
                        <a:gd name="connsiteX7" fmla="*/ 290605 w 387473"/>
                        <a:gd name="connsiteY7" fmla="*/ 0 h 387473"/>
                        <a:gd name="connsiteX8" fmla="*/ 290605 w 387473"/>
                        <a:gd name="connsiteY8" fmla="*/ 43995 h 387473"/>
                        <a:gd name="connsiteX9" fmla="*/ 255410 w 387473"/>
                        <a:gd name="connsiteY9" fmla="*/ 43995 h 387473"/>
                        <a:gd name="connsiteX10" fmla="*/ 255410 w 387473"/>
                        <a:gd name="connsiteY10" fmla="*/ 0 h 387473"/>
                        <a:gd name="connsiteX11" fmla="*/ 237731 w 387473"/>
                        <a:gd name="connsiteY11" fmla="*/ 0 h 387473"/>
                        <a:gd name="connsiteX12" fmla="*/ 237731 w 387473"/>
                        <a:gd name="connsiteY12" fmla="*/ 43995 h 387473"/>
                        <a:gd name="connsiteX13" fmla="*/ 202536 w 387473"/>
                        <a:gd name="connsiteY13" fmla="*/ 43995 h 387473"/>
                        <a:gd name="connsiteX14" fmla="*/ 202536 w 387473"/>
                        <a:gd name="connsiteY14" fmla="*/ 0 h 387473"/>
                        <a:gd name="connsiteX15" fmla="*/ 184938 w 387473"/>
                        <a:gd name="connsiteY15" fmla="*/ 0 h 387473"/>
                        <a:gd name="connsiteX16" fmla="*/ 184938 w 387473"/>
                        <a:gd name="connsiteY16" fmla="*/ 43995 h 387473"/>
                        <a:gd name="connsiteX17" fmla="*/ 149742 w 387473"/>
                        <a:gd name="connsiteY17" fmla="*/ 43995 h 387473"/>
                        <a:gd name="connsiteX18" fmla="*/ 149742 w 387473"/>
                        <a:gd name="connsiteY18" fmla="*/ 0 h 387473"/>
                        <a:gd name="connsiteX19" fmla="*/ 132064 w 387473"/>
                        <a:gd name="connsiteY19" fmla="*/ 0 h 387473"/>
                        <a:gd name="connsiteX20" fmla="*/ 132064 w 387473"/>
                        <a:gd name="connsiteY20" fmla="*/ 43995 h 387473"/>
                        <a:gd name="connsiteX21" fmla="*/ 96868 w 387473"/>
                        <a:gd name="connsiteY21" fmla="*/ 43995 h 387473"/>
                        <a:gd name="connsiteX22" fmla="*/ 96868 w 387473"/>
                        <a:gd name="connsiteY22" fmla="*/ 0 h 387473"/>
                        <a:gd name="connsiteX23" fmla="*/ 79271 w 387473"/>
                        <a:gd name="connsiteY23" fmla="*/ 0 h 387473"/>
                        <a:gd name="connsiteX24" fmla="*/ 79271 w 387473"/>
                        <a:gd name="connsiteY24" fmla="*/ 43995 h 387473"/>
                        <a:gd name="connsiteX25" fmla="*/ 52874 w 387473"/>
                        <a:gd name="connsiteY25" fmla="*/ 43995 h 387473"/>
                        <a:gd name="connsiteX26" fmla="*/ 43995 w 387473"/>
                        <a:gd name="connsiteY26" fmla="*/ 52874 h 387473"/>
                        <a:gd name="connsiteX27" fmla="*/ 43995 w 387473"/>
                        <a:gd name="connsiteY27" fmla="*/ 79271 h 387473"/>
                        <a:gd name="connsiteX28" fmla="*/ 0 w 387473"/>
                        <a:gd name="connsiteY28" fmla="*/ 79271 h 387473"/>
                        <a:gd name="connsiteX29" fmla="*/ 0 w 387473"/>
                        <a:gd name="connsiteY29" fmla="*/ 96868 h 387473"/>
                        <a:gd name="connsiteX30" fmla="*/ 43995 w 387473"/>
                        <a:gd name="connsiteY30" fmla="*/ 96868 h 387473"/>
                        <a:gd name="connsiteX31" fmla="*/ 43995 w 387473"/>
                        <a:gd name="connsiteY31" fmla="*/ 132064 h 387473"/>
                        <a:gd name="connsiteX32" fmla="*/ 0 w 387473"/>
                        <a:gd name="connsiteY32" fmla="*/ 132064 h 387473"/>
                        <a:gd name="connsiteX33" fmla="*/ 0 w 387473"/>
                        <a:gd name="connsiteY33" fmla="*/ 149742 h 387473"/>
                        <a:gd name="connsiteX34" fmla="*/ 43995 w 387473"/>
                        <a:gd name="connsiteY34" fmla="*/ 149742 h 387473"/>
                        <a:gd name="connsiteX35" fmla="*/ 43995 w 387473"/>
                        <a:gd name="connsiteY35" fmla="*/ 184938 h 387473"/>
                        <a:gd name="connsiteX36" fmla="*/ 0 w 387473"/>
                        <a:gd name="connsiteY36" fmla="*/ 184938 h 387473"/>
                        <a:gd name="connsiteX37" fmla="*/ 0 w 387473"/>
                        <a:gd name="connsiteY37" fmla="*/ 202536 h 387473"/>
                        <a:gd name="connsiteX38" fmla="*/ 43995 w 387473"/>
                        <a:gd name="connsiteY38" fmla="*/ 202536 h 387473"/>
                        <a:gd name="connsiteX39" fmla="*/ 43995 w 387473"/>
                        <a:gd name="connsiteY39" fmla="*/ 237731 h 387473"/>
                        <a:gd name="connsiteX40" fmla="*/ 0 w 387473"/>
                        <a:gd name="connsiteY40" fmla="*/ 237731 h 387473"/>
                        <a:gd name="connsiteX41" fmla="*/ 0 w 387473"/>
                        <a:gd name="connsiteY41" fmla="*/ 255410 h 387473"/>
                        <a:gd name="connsiteX42" fmla="*/ 43995 w 387473"/>
                        <a:gd name="connsiteY42" fmla="*/ 255410 h 387473"/>
                        <a:gd name="connsiteX43" fmla="*/ 43995 w 387473"/>
                        <a:gd name="connsiteY43" fmla="*/ 290605 h 387473"/>
                        <a:gd name="connsiteX44" fmla="*/ 0 w 387473"/>
                        <a:gd name="connsiteY44" fmla="*/ 290605 h 387473"/>
                        <a:gd name="connsiteX45" fmla="*/ 0 w 387473"/>
                        <a:gd name="connsiteY45" fmla="*/ 308203 h 387473"/>
                        <a:gd name="connsiteX46" fmla="*/ 43995 w 387473"/>
                        <a:gd name="connsiteY46" fmla="*/ 308203 h 387473"/>
                        <a:gd name="connsiteX47" fmla="*/ 43995 w 387473"/>
                        <a:gd name="connsiteY47" fmla="*/ 334600 h 387473"/>
                        <a:gd name="connsiteX48" fmla="*/ 52874 w 387473"/>
                        <a:gd name="connsiteY48" fmla="*/ 343479 h 387473"/>
                        <a:gd name="connsiteX49" fmla="*/ 79271 w 387473"/>
                        <a:gd name="connsiteY49" fmla="*/ 343479 h 387473"/>
                        <a:gd name="connsiteX50" fmla="*/ 79271 w 387473"/>
                        <a:gd name="connsiteY50" fmla="*/ 387474 h 387473"/>
                        <a:gd name="connsiteX51" fmla="*/ 96868 w 387473"/>
                        <a:gd name="connsiteY51" fmla="*/ 387474 h 387473"/>
                        <a:gd name="connsiteX52" fmla="*/ 96868 w 387473"/>
                        <a:gd name="connsiteY52" fmla="*/ 343479 h 387473"/>
                        <a:gd name="connsiteX53" fmla="*/ 132064 w 387473"/>
                        <a:gd name="connsiteY53" fmla="*/ 343479 h 387473"/>
                        <a:gd name="connsiteX54" fmla="*/ 132064 w 387473"/>
                        <a:gd name="connsiteY54" fmla="*/ 387474 h 387473"/>
                        <a:gd name="connsiteX55" fmla="*/ 149742 w 387473"/>
                        <a:gd name="connsiteY55" fmla="*/ 387474 h 387473"/>
                        <a:gd name="connsiteX56" fmla="*/ 149742 w 387473"/>
                        <a:gd name="connsiteY56" fmla="*/ 343479 h 387473"/>
                        <a:gd name="connsiteX57" fmla="*/ 184938 w 387473"/>
                        <a:gd name="connsiteY57" fmla="*/ 343479 h 387473"/>
                        <a:gd name="connsiteX58" fmla="*/ 184938 w 387473"/>
                        <a:gd name="connsiteY58" fmla="*/ 387474 h 387473"/>
                        <a:gd name="connsiteX59" fmla="*/ 202536 w 387473"/>
                        <a:gd name="connsiteY59" fmla="*/ 387474 h 387473"/>
                        <a:gd name="connsiteX60" fmla="*/ 202536 w 387473"/>
                        <a:gd name="connsiteY60" fmla="*/ 343479 h 387473"/>
                        <a:gd name="connsiteX61" fmla="*/ 237731 w 387473"/>
                        <a:gd name="connsiteY61" fmla="*/ 343479 h 387473"/>
                        <a:gd name="connsiteX62" fmla="*/ 237731 w 387473"/>
                        <a:gd name="connsiteY62" fmla="*/ 387474 h 387473"/>
                        <a:gd name="connsiteX63" fmla="*/ 255410 w 387473"/>
                        <a:gd name="connsiteY63" fmla="*/ 387474 h 387473"/>
                        <a:gd name="connsiteX64" fmla="*/ 255410 w 387473"/>
                        <a:gd name="connsiteY64" fmla="*/ 343479 h 387473"/>
                        <a:gd name="connsiteX65" fmla="*/ 290605 w 387473"/>
                        <a:gd name="connsiteY65" fmla="*/ 343479 h 387473"/>
                        <a:gd name="connsiteX66" fmla="*/ 290605 w 387473"/>
                        <a:gd name="connsiteY66" fmla="*/ 387474 h 387473"/>
                        <a:gd name="connsiteX67" fmla="*/ 308203 w 387473"/>
                        <a:gd name="connsiteY67" fmla="*/ 387474 h 387473"/>
                        <a:gd name="connsiteX68" fmla="*/ 308203 w 387473"/>
                        <a:gd name="connsiteY68" fmla="*/ 343479 h 387473"/>
                        <a:gd name="connsiteX69" fmla="*/ 334600 w 387473"/>
                        <a:gd name="connsiteY69" fmla="*/ 343479 h 387473"/>
                        <a:gd name="connsiteX70" fmla="*/ 343479 w 387473"/>
                        <a:gd name="connsiteY70" fmla="*/ 334600 h 387473"/>
                        <a:gd name="connsiteX71" fmla="*/ 343479 w 387473"/>
                        <a:gd name="connsiteY71" fmla="*/ 308203 h 387473"/>
                        <a:gd name="connsiteX72" fmla="*/ 387474 w 387473"/>
                        <a:gd name="connsiteY72" fmla="*/ 308203 h 387473"/>
                        <a:gd name="connsiteX73" fmla="*/ 387474 w 387473"/>
                        <a:gd name="connsiteY73" fmla="*/ 290605 h 387473"/>
                        <a:gd name="connsiteX74" fmla="*/ 343479 w 387473"/>
                        <a:gd name="connsiteY74" fmla="*/ 290605 h 387473"/>
                        <a:gd name="connsiteX75" fmla="*/ 343479 w 387473"/>
                        <a:gd name="connsiteY75" fmla="*/ 255410 h 387473"/>
                        <a:gd name="connsiteX76" fmla="*/ 387474 w 387473"/>
                        <a:gd name="connsiteY76" fmla="*/ 255410 h 387473"/>
                        <a:gd name="connsiteX77" fmla="*/ 387474 w 387473"/>
                        <a:gd name="connsiteY77" fmla="*/ 237731 h 387473"/>
                        <a:gd name="connsiteX78" fmla="*/ 343479 w 387473"/>
                        <a:gd name="connsiteY78" fmla="*/ 237731 h 387473"/>
                        <a:gd name="connsiteX79" fmla="*/ 343479 w 387473"/>
                        <a:gd name="connsiteY79" fmla="*/ 202536 h 387473"/>
                        <a:gd name="connsiteX80" fmla="*/ 387474 w 387473"/>
                        <a:gd name="connsiteY80" fmla="*/ 202536 h 387473"/>
                        <a:gd name="connsiteX81" fmla="*/ 387474 w 387473"/>
                        <a:gd name="connsiteY81" fmla="*/ 184938 h 387473"/>
                        <a:gd name="connsiteX82" fmla="*/ 343479 w 387473"/>
                        <a:gd name="connsiteY82" fmla="*/ 184938 h 387473"/>
                        <a:gd name="connsiteX83" fmla="*/ 343479 w 387473"/>
                        <a:gd name="connsiteY83" fmla="*/ 149742 h 387473"/>
                        <a:gd name="connsiteX84" fmla="*/ 387474 w 387473"/>
                        <a:gd name="connsiteY84" fmla="*/ 149742 h 387473"/>
                        <a:gd name="connsiteX85" fmla="*/ 387474 w 387473"/>
                        <a:gd name="connsiteY85" fmla="*/ 132064 h 387473"/>
                        <a:gd name="connsiteX86" fmla="*/ 343479 w 387473"/>
                        <a:gd name="connsiteY86" fmla="*/ 132064 h 387473"/>
                        <a:gd name="connsiteX87" fmla="*/ 343479 w 387473"/>
                        <a:gd name="connsiteY87" fmla="*/ 96868 h 387473"/>
                        <a:gd name="connsiteX88" fmla="*/ 61673 w 387473"/>
                        <a:gd name="connsiteY88" fmla="*/ 325801 h 387473"/>
                        <a:gd name="connsiteX89" fmla="*/ 61673 w 387473"/>
                        <a:gd name="connsiteY89" fmla="*/ 61673 h 387473"/>
                        <a:gd name="connsiteX90" fmla="*/ 325801 w 387473"/>
                        <a:gd name="connsiteY90" fmla="*/ 61673 h 387473"/>
                        <a:gd name="connsiteX91" fmla="*/ 325801 w 387473"/>
                        <a:gd name="connsiteY91" fmla="*/ 325801 h 387473"/>
                        <a:gd name="connsiteX92" fmla="*/ 153698 w 387473"/>
                        <a:gd name="connsiteY92" fmla="*/ 162981 h 387473"/>
                        <a:gd name="connsiteX93" fmla="*/ 126898 w 387473"/>
                        <a:gd name="connsiteY93" fmla="*/ 162981 h 387473"/>
                        <a:gd name="connsiteX94" fmla="*/ 126898 w 387473"/>
                        <a:gd name="connsiteY94" fmla="*/ 150711 h 387473"/>
                        <a:gd name="connsiteX95" fmla="*/ 195432 w 387473"/>
                        <a:gd name="connsiteY95" fmla="*/ 150711 h 387473"/>
                        <a:gd name="connsiteX96" fmla="*/ 195432 w 387473"/>
                        <a:gd name="connsiteY96" fmla="*/ 162981 h 387473"/>
                        <a:gd name="connsiteX97" fmla="*/ 168712 w 387473"/>
                        <a:gd name="connsiteY97" fmla="*/ 162981 h 387473"/>
                        <a:gd name="connsiteX98" fmla="*/ 168712 w 387473"/>
                        <a:gd name="connsiteY98" fmla="*/ 236117 h 387473"/>
                        <a:gd name="connsiteX99" fmla="*/ 153698 w 387473"/>
                        <a:gd name="connsiteY99" fmla="*/ 236117 h 387473"/>
                        <a:gd name="connsiteX100" fmla="*/ 228044 w 387473"/>
                        <a:gd name="connsiteY100" fmla="*/ 237973 h 387473"/>
                        <a:gd name="connsiteX101" fmla="*/ 204796 w 387473"/>
                        <a:gd name="connsiteY101" fmla="*/ 233049 h 387473"/>
                        <a:gd name="connsiteX102" fmla="*/ 204796 w 387473"/>
                        <a:gd name="connsiteY102" fmla="*/ 221425 h 387473"/>
                        <a:gd name="connsiteX103" fmla="*/ 227479 w 387473"/>
                        <a:gd name="connsiteY103" fmla="*/ 226026 h 387473"/>
                        <a:gd name="connsiteX104" fmla="*/ 240960 w 387473"/>
                        <a:gd name="connsiteY104" fmla="*/ 222152 h 387473"/>
                        <a:gd name="connsiteX105" fmla="*/ 245642 w 387473"/>
                        <a:gd name="connsiteY105" fmla="*/ 211093 h 387473"/>
                        <a:gd name="connsiteX106" fmla="*/ 228529 w 387473"/>
                        <a:gd name="connsiteY106" fmla="*/ 197531 h 387473"/>
                        <a:gd name="connsiteX107" fmla="*/ 216662 w 387473"/>
                        <a:gd name="connsiteY107" fmla="*/ 198257 h 387473"/>
                        <a:gd name="connsiteX108" fmla="*/ 216662 w 387473"/>
                        <a:gd name="connsiteY108" fmla="*/ 188813 h 387473"/>
                        <a:gd name="connsiteX109" fmla="*/ 240960 w 387473"/>
                        <a:gd name="connsiteY109" fmla="*/ 162416 h 387473"/>
                        <a:gd name="connsiteX110" fmla="*/ 206088 w 387473"/>
                        <a:gd name="connsiteY110" fmla="*/ 162416 h 387473"/>
                        <a:gd name="connsiteX111" fmla="*/ 206088 w 387473"/>
                        <a:gd name="connsiteY111" fmla="*/ 150711 h 387473"/>
                        <a:gd name="connsiteX112" fmla="*/ 256944 w 387473"/>
                        <a:gd name="connsiteY112" fmla="*/ 150711 h 387473"/>
                        <a:gd name="connsiteX113" fmla="*/ 256944 w 387473"/>
                        <a:gd name="connsiteY113" fmla="*/ 161932 h 387473"/>
                        <a:gd name="connsiteX114" fmla="*/ 231354 w 387473"/>
                        <a:gd name="connsiteY114" fmla="*/ 187037 h 387473"/>
                        <a:gd name="connsiteX115" fmla="*/ 234745 w 387473"/>
                        <a:gd name="connsiteY115" fmla="*/ 186956 h 387473"/>
                        <a:gd name="connsiteX116" fmla="*/ 247741 w 387473"/>
                        <a:gd name="connsiteY116" fmla="*/ 189943 h 387473"/>
                        <a:gd name="connsiteX117" fmla="*/ 257105 w 387473"/>
                        <a:gd name="connsiteY117" fmla="*/ 198500 h 387473"/>
                        <a:gd name="connsiteX118" fmla="*/ 260576 w 387473"/>
                        <a:gd name="connsiteY118" fmla="*/ 211254 h 387473"/>
                        <a:gd name="connsiteX119" fmla="*/ 256620 w 387473"/>
                        <a:gd name="connsiteY119" fmla="*/ 225058 h 387473"/>
                        <a:gd name="connsiteX120" fmla="*/ 245239 w 387473"/>
                        <a:gd name="connsiteY120" fmla="*/ 234502 h 387473"/>
                        <a:gd name="connsiteX121" fmla="*/ 228044 w 387473"/>
                        <a:gd name="connsiteY121" fmla="*/ 237973 h 387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</a:cxnLst>
                      <a:rect l="l" t="t" r="r" b="b"/>
                      <a:pathLst>
                        <a:path w="387473" h="387473">
                          <a:moveTo>
                            <a:pt x="387474" y="96868"/>
                          </a:moveTo>
                          <a:lnTo>
                            <a:pt x="387474" y="79271"/>
                          </a:lnTo>
                          <a:lnTo>
                            <a:pt x="343479" y="79271"/>
                          </a:lnTo>
                          <a:lnTo>
                            <a:pt x="343479" y="52874"/>
                          </a:lnTo>
                          <a:cubicBezTo>
                            <a:pt x="343479" y="47950"/>
                            <a:pt x="339524" y="43995"/>
                            <a:pt x="334600" y="43995"/>
                          </a:cubicBezTo>
                          <a:lnTo>
                            <a:pt x="308203" y="43995"/>
                          </a:lnTo>
                          <a:lnTo>
                            <a:pt x="308203" y="0"/>
                          </a:lnTo>
                          <a:lnTo>
                            <a:pt x="290605" y="0"/>
                          </a:lnTo>
                          <a:lnTo>
                            <a:pt x="290605" y="43995"/>
                          </a:lnTo>
                          <a:lnTo>
                            <a:pt x="255410" y="43995"/>
                          </a:lnTo>
                          <a:lnTo>
                            <a:pt x="255410" y="0"/>
                          </a:lnTo>
                          <a:lnTo>
                            <a:pt x="237731" y="0"/>
                          </a:lnTo>
                          <a:lnTo>
                            <a:pt x="237731" y="43995"/>
                          </a:lnTo>
                          <a:lnTo>
                            <a:pt x="202536" y="43995"/>
                          </a:lnTo>
                          <a:lnTo>
                            <a:pt x="202536" y="0"/>
                          </a:lnTo>
                          <a:lnTo>
                            <a:pt x="184938" y="0"/>
                          </a:lnTo>
                          <a:lnTo>
                            <a:pt x="184938" y="43995"/>
                          </a:lnTo>
                          <a:lnTo>
                            <a:pt x="149742" y="43995"/>
                          </a:lnTo>
                          <a:lnTo>
                            <a:pt x="149742" y="0"/>
                          </a:lnTo>
                          <a:lnTo>
                            <a:pt x="132064" y="0"/>
                          </a:lnTo>
                          <a:lnTo>
                            <a:pt x="132064" y="43995"/>
                          </a:lnTo>
                          <a:lnTo>
                            <a:pt x="96868" y="43995"/>
                          </a:lnTo>
                          <a:lnTo>
                            <a:pt x="96868" y="0"/>
                          </a:lnTo>
                          <a:lnTo>
                            <a:pt x="79271" y="0"/>
                          </a:lnTo>
                          <a:lnTo>
                            <a:pt x="79271" y="43995"/>
                          </a:lnTo>
                          <a:lnTo>
                            <a:pt x="52874" y="43995"/>
                          </a:lnTo>
                          <a:cubicBezTo>
                            <a:pt x="47950" y="43995"/>
                            <a:pt x="43995" y="47950"/>
                            <a:pt x="43995" y="52874"/>
                          </a:cubicBezTo>
                          <a:lnTo>
                            <a:pt x="43995" y="79271"/>
                          </a:lnTo>
                          <a:lnTo>
                            <a:pt x="0" y="79271"/>
                          </a:lnTo>
                          <a:lnTo>
                            <a:pt x="0" y="96868"/>
                          </a:lnTo>
                          <a:lnTo>
                            <a:pt x="43995" y="96868"/>
                          </a:lnTo>
                          <a:lnTo>
                            <a:pt x="43995" y="132064"/>
                          </a:lnTo>
                          <a:lnTo>
                            <a:pt x="0" y="132064"/>
                          </a:lnTo>
                          <a:lnTo>
                            <a:pt x="0" y="149742"/>
                          </a:lnTo>
                          <a:lnTo>
                            <a:pt x="43995" y="149742"/>
                          </a:lnTo>
                          <a:lnTo>
                            <a:pt x="43995" y="184938"/>
                          </a:lnTo>
                          <a:lnTo>
                            <a:pt x="0" y="184938"/>
                          </a:lnTo>
                          <a:lnTo>
                            <a:pt x="0" y="202536"/>
                          </a:lnTo>
                          <a:lnTo>
                            <a:pt x="43995" y="202536"/>
                          </a:lnTo>
                          <a:lnTo>
                            <a:pt x="43995" y="237731"/>
                          </a:lnTo>
                          <a:lnTo>
                            <a:pt x="0" y="237731"/>
                          </a:lnTo>
                          <a:lnTo>
                            <a:pt x="0" y="255410"/>
                          </a:lnTo>
                          <a:lnTo>
                            <a:pt x="43995" y="255410"/>
                          </a:lnTo>
                          <a:lnTo>
                            <a:pt x="43995" y="290605"/>
                          </a:lnTo>
                          <a:lnTo>
                            <a:pt x="0" y="290605"/>
                          </a:lnTo>
                          <a:lnTo>
                            <a:pt x="0" y="308203"/>
                          </a:lnTo>
                          <a:lnTo>
                            <a:pt x="43995" y="308203"/>
                          </a:lnTo>
                          <a:lnTo>
                            <a:pt x="43995" y="334600"/>
                          </a:lnTo>
                          <a:cubicBezTo>
                            <a:pt x="43995" y="339524"/>
                            <a:pt x="47950" y="343479"/>
                            <a:pt x="52874" y="343479"/>
                          </a:cubicBezTo>
                          <a:lnTo>
                            <a:pt x="79271" y="343479"/>
                          </a:lnTo>
                          <a:lnTo>
                            <a:pt x="79271" y="387474"/>
                          </a:lnTo>
                          <a:lnTo>
                            <a:pt x="96868" y="387474"/>
                          </a:lnTo>
                          <a:lnTo>
                            <a:pt x="96868" y="343479"/>
                          </a:lnTo>
                          <a:lnTo>
                            <a:pt x="132064" y="343479"/>
                          </a:lnTo>
                          <a:lnTo>
                            <a:pt x="132064" y="387474"/>
                          </a:lnTo>
                          <a:lnTo>
                            <a:pt x="149742" y="387474"/>
                          </a:lnTo>
                          <a:lnTo>
                            <a:pt x="149742" y="343479"/>
                          </a:lnTo>
                          <a:lnTo>
                            <a:pt x="184938" y="343479"/>
                          </a:lnTo>
                          <a:lnTo>
                            <a:pt x="184938" y="387474"/>
                          </a:lnTo>
                          <a:lnTo>
                            <a:pt x="202536" y="387474"/>
                          </a:lnTo>
                          <a:lnTo>
                            <a:pt x="202536" y="343479"/>
                          </a:lnTo>
                          <a:lnTo>
                            <a:pt x="237731" y="343479"/>
                          </a:lnTo>
                          <a:lnTo>
                            <a:pt x="237731" y="387474"/>
                          </a:lnTo>
                          <a:lnTo>
                            <a:pt x="255410" y="387474"/>
                          </a:lnTo>
                          <a:lnTo>
                            <a:pt x="255410" y="343479"/>
                          </a:lnTo>
                          <a:lnTo>
                            <a:pt x="290605" y="343479"/>
                          </a:lnTo>
                          <a:lnTo>
                            <a:pt x="290605" y="387474"/>
                          </a:lnTo>
                          <a:lnTo>
                            <a:pt x="308203" y="387474"/>
                          </a:lnTo>
                          <a:lnTo>
                            <a:pt x="308203" y="343479"/>
                          </a:lnTo>
                          <a:lnTo>
                            <a:pt x="334600" y="343479"/>
                          </a:lnTo>
                          <a:cubicBezTo>
                            <a:pt x="339524" y="343479"/>
                            <a:pt x="343479" y="339524"/>
                            <a:pt x="343479" y="334600"/>
                          </a:cubicBezTo>
                          <a:lnTo>
                            <a:pt x="343479" y="308203"/>
                          </a:lnTo>
                          <a:lnTo>
                            <a:pt x="387474" y="308203"/>
                          </a:lnTo>
                          <a:lnTo>
                            <a:pt x="387474" y="290605"/>
                          </a:lnTo>
                          <a:lnTo>
                            <a:pt x="343479" y="290605"/>
                          </a:lnTo>
                          <a:lnTo>
                            <a:pt x="343479" y="255410"/>
                          </a:lnTo>
                          <a:lnTo>
                            <a:pt x="387474" y="255410"/>
                          </a:lnTo>
                          <a:lnTo>
                            <a:pt x="387474" y="237731"/>
                          </a:lnTo>
                          <a:lnTo>
                            <a:pt x="343479" y="237731"/>
                          </a:lnTo>
                          <a:lnTo>
                            <a:pt x="343479" y="202536"/>
                          </a:lnTo>
                          <a:lnTo>
                            <a:pt x="387474" y="202536"/>
                          </a:lnTo>
                          <a:lnTo>
                            <a:pt x="387474" y="184938"/>
                          </a:lnTo>
                          <a:lnTo>
                            <a:pt x="343479" y="184938"/>
                          </a:lnTo>
                          <a:lnTo>
                            <a:pt x="343479" y="149742"/>
                          </a:lnTo>
                          <a:lnTo>
                            <a:pt x="387474" y="149742"/>
                          </a:lnTo>
                          <a:lnTo>
                            <a:pt x="387474" y="132064"/>
                          </a:lnTo>
                          <a:lnTo>
                            <a:pt x="343479" y="132064"/>
                          </a:lnTo>
                          <a:lnTo>
                            <a:pt x="343479" y="96868"/>
                          </a:lnTo>
                          <a:close/>
                          <a:moveTo>
                            <a:pt x="61673" y="325801"/>
                          </a:moveTo>
                          <a:lnTo>
                            <a:pt x="61673" y="61673"/>
                          </a:lnTo>
                          <a:lnTo>
                            <a:pt x="325801" y="61673"/>
                          </a:lnTo>
                          <a:lnTo>
                            <a:pt x="325801" y="325801"/>
                          </a:lnTo>
                          <a:close/>
                          <a:moveTo>
                            <a:pt x="153698" y="162981"/>
                          </a:moveTo>
                          <a:lnTo>
                            <a:pt x="126898" y="162981"/>
                          </a:lnTo>
                          <a:lnTo>
                            <a:pt x="126898" y="150711"/>
                          </a:lnTo>
                          <a:lnTo>
                            <a:pt x="195432" y="150711"/>
                          </a:lnTo>
                          <a:lnTo>
                            <a:pt x="195432" y="162981"/>
                          </a:lnTo>
                          <a:lnTo>
                            <a:pt x="168712" y="162981"/>
                          </a:lnTo>
                          <a:lnTo>
                            <a:pt x="168712" y="236117"/>
                          </a:lnTo>
                          <a:lnTo>
                            <a:pt x="153698" y="236117"/>
                          </a:lnTo>
                          <a:close/>
                          <a:moveTo>
                            <a:pt x="228044" y="237973"/>
                          </a:moveTo>
                          <a:cubicBezTo>
                            <a:pt x="220133" y="237973"/>
                            <a:pt x="212384" y="236359"/>
                            <a:pt x="204796" y="233049"/>
                          </a:cubicBezTo>
                          <a:lnTo>
                            <a:pt x="204796" y="221425"/>
                          </a:lnTo>
                          <a:cubicBezTo>
                            <a:pt x="213837" y="224493"/>
                            <a:pt x="221345" y="226026"/>
                            <a:pt x="227479" y="226026"/>
                          </a:cubicBezTo>
                          <a:cubicBezTo>
                            <a:pt x="233291" y="226026"/>
                            <a:pt x="237812" y="224735"/>
                            <a:pt x="240960" y="222152"/>
                          </a:cubicBezTo>
                          <a:cubicBezTo>
                            <a:pt x="244028" y="219569"/>
                            <a:pt x="245642" y="215855"/>
                            <a:pt x="245642" y="211093"/>
                          </a:cubicBezTo>
                          <a:cubicBezTo>
                            <a:pt x="245642" y="202052"/>
                            <a:pt x="239911" y="197531"/>
                            <a:pt x="228529" y="197531"/>
                          </a:cubicBezTo>
                          <a:cubicBezTo>
                            <a:pt x="224896" y="197531"/>
                            <a:pt x="220941" y="197773"/>
                            <a:pt x="216662" y="198257"/>
                          </a:cubicBezTo>
                          <a:lnTo>
                            <a:pt x="216662" y="188813"/>
                          </a:lnTo>
                          <a:lnTo>
                            <a:pt x="240960" y="162416"/>
                          </a:lnTo>
                          <a:lnTo>
                            <a:pt x="206088" y="162416"/>
                          </a:lnTo>
                          <a:lnTo>
                            <a:pt x="206088" y="150711"/>
                          </a:lnTo>
                          <a:lnTo>
                            <a:pt x="256944" y="150711"/>
                          </a:lnTo>
                          <a:lnTo>
                            <a:pt x="256944" y="161932"/>
                          </a:lnTo>
                          <a:lnTo>
                            <a:pt x="231354" y="187037"/>
                          </a:lnTo>
                          <a:cubicBezTo>
                            <a:pt x="232484" y="186956"/>
                            <a:pt x="233614" y="186956"/>
                            <a:pt x="234745" y="186956"/>
                          </a:cubicBezTo>
                          <a:cubicBezTo>
                            <a:pt x="239588" y="186956"/>
                            <a:pt x="243866" y="187925"/>
                            <a:pt x="247741" y="189943"/>
                          </a:cubicBezTo>
                          <a:cubicBezTo>
                            <a:pt x="251696" y="191961"/>
                            <a:pt x="254764" y="194867"/>
                            <a:pt x="257105" y="198500"/>
                          </a:cubicBezTo>
                          <a:cubicBezTo>
                            <a:pt x="259365" y="202213"/>
                            <a:pt x="260576" y="206491"/>
                            <a:pt x="260576" y="211254"/>
                          </a:cubicBezTo>
                          <a:cubicBezTo>
                            <a:pt x="260576" y="216420"/>
                            <a:pt x="259284" y="221022"/>
                            <a:pt x="256620" y="225058"/>
                          </a:cubicBezTo>
                          <a:cubicBezTo>
                            <a:pt x="253957" y="229094"/>
                            <a:pt x="250163" y="232242"/>
                            <a:pt x="245239" y="234502"/>
                          </a:cubicBezTo>
                          <a:cubicBezTo>
                            <a:pt x="240315" y="236844"/>
                            <a:pt x="234583" y="237973"/>
                            <a:pt x="228044" y="237973"/>
                          </a:cubicBezTo>
                          <a:close/>
                        </a:path>
                      </a:pathLst>
                    </a:custGeom>
                    <a:solidFill>
                      <a:srgbClr val="ED7100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grpSp>
                <p:nvGrpSpPr>
                  <p:cNvPr id="156" name="Inhaltsplatzhalter 6">
                    <a:extLst>
                      <a:ext uri="{FF2B5EF4-FFF2-40B4-BE49-F238E27FC236}">
                        <a16:creationId xmlns:a16="http://schemas.microsoft.com/office/drawing/2014/main" id="{E66746EC-07F6-2ED7-235D-BD4F4D4F316D}"/>
                      </a:ext>
                    </a:extLst>
                  </p:cNvPr>
                  <p:cNvGrpSpPr/>
                  <p:nvPr/>
                </p:nvGrpSpPr>
                <p:grpSpPr>
                  <a:xfrm>
                    <a:off x="2872765" y="4334864"/>
                    <a:ext cx="387473" cy="387473"/>
                    <a:chOff x="2872765" y="4334864"/>
                    <a:chExt cx="387473" cy="387473"/>
                  </a:xfrm>
                </p:grpSpPr>
                <p:sp>
                  <p:nvSpPr>
                    <p:cNvPr id="157" name="Freihandform: Form 156">
                      <a:extLst>
                        <a:ext uri="{FF2B5EF4-FFF2-40B4-BE49-F238E27FC236}">
                          <a16:creationId xmlns:a16="http://schemas.microsoft.com/office/drawing/2014/main" id="{1E7BF73A-183D-3171-BC3D-CBE2B60AE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2765" y="4334864"/>
                      <a:ext cx="387473" cy="387473"/>
                    </a:xfrm>
                    <a:custGeom>
                      <a:avLst/>
                      <a:gdLst>
                        <a:gd name="connsiteX0" fmla="*/ 0 w 387473"/>
                        <a:gd name="connsiteY0" fmla="*/ 0 h 387473"/>
                        <a:gd name="connsiteX1" fmla="*/ 387474 w 387473"/>
                        <a:gd name="connsiteY1" fmla="*/ 0 h 387473"/>
                        <a:gd name="connsiteX2" fmla="*/ 387474 w 387473"/>
                        <a:gd name="connsiteY2" fmla="*/ 387474 h 387473"/>
                        <a:gd name="connsiteX3" fmla="*/ 0 w 387473"/>
                        <a:gd name="connsiteY3" fmla="*/ 387474 h 387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473" h="387473">
                          <a:moveTo>
                            <a:pt x="0" y="0"/>
                          </a:moveTo>
                          <a:lnTo>
                            <a:pt x="387474" y="0"/>
                          </a:lnTo>
                          <a:lnTo>
                            <a:pt x="387474" y="387474"/>
                          </a:lnTo>
                          <a:lnTo>
                            <a:pt x="0" y="387474"/>
                          </a:lnTo>
                          <a:close/>
                        </a:path>
                      </a:pathLst>
                    </a:custGeom>
                    <a:noFill/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58" name="Freihandform: Form 157">
                      <a:extLst>
                        <a:ext uri="{FF2B5EF4-FFF2-40B4-BE49-F238E27FC236}">
                          <a16:creationId xmlns:a16="http://schemas.microsoft.com/office/drawing/2014/main" id="{6BEEAB4B-0604-B758-E288-B46FABA067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2765" y="4334864"/>
                      <a:ext cx="387473" cy="387473"/>
                    </a:xfrm>
                    <a:custGeom>
                      <a:avLst/>
                      <a:gdLst>
                        <a:gd name="connsiteX0" fmla="*/ 387474 w 387473"/>
                        <a:gd name="connsiteY0" fmla="*/ 96868 h 387473"/>
                        <a:gd name="connsiteX1" fmla="*/ 387474 w 387473"/>
                        <a:gd name="connsiteY1" fmla="*/ 79271 h 387473"/>
                        <a:gd name="connsiteX2" fmla="*/ 343479 w 387473"/>
                        <a:gd name="connsiteY2" fmla="*/ 79271 h 387473"/>
                        <a:gd name="connsiteX3" fmla="*/ 343479 w 387473"/>
                        <a:gd name="connsiteY3" fmla="*/ 52874 h 387473"/>
                        <a:gd name="connsiteX4" fmla="*/ 334600 w 387473"/>
                        <a:gd name="connsiteY4" fmla="*/ 43995 h 387473"/>
                        <a:gd name="connsiteX5" fmla="*/ 308203 w 387473"/>
                        <a:gd name="connsiteY5" fmla="*/ 43995 h 387473"/>
                        <a:gd name="connsiteX6" fmla="*/ 308203 w 387473"/>
                        <a:gd name="connsiteY6" fmla="*/ 0 h 387473"/>
                        <a:gd name="connsiteX7" fmla="*/ 290605 w 387473"/>
                        <a:gd name="connsiteY7" fmla="*/ 0 h 387473"/>
                        <a:gd name="connsiteX8" fmla="*/ 290605 w 387473"/>
                        <a:gd name="connsiteY8" fmla="*/ 43995 h 387473"/>
                        <a:gd name="connsiteX9" fmla="*/ 255410 w 387473"/>
                        <a:gd name="connsiteY9" fmla="*/ 43995 h 387473"/>
                        <a:gd name="connsiteX10" fmla="*/ 255410 w 387473"/>
                        <a:gd name="connsiteY10" fmla="*/ 0 h 387473"/>
                        <a:gd name="connsiteX11" fmla="*/ 237731 w 387473"/>
                        <a:gd name="connsiteY11" fmla="*/ 0 h 387473"/>
                        <a:gd name="connsiteX12" fmla="*/ 237731 w 387473"/>
                        <a:gd name="connsiteY12" fmla="*/ 43995 h 387473"/>
                        <a:gd name="connsiteX13" fmla="*/ 202536 w 387473"/>
                        <a:gd name="connsiteY13" fmla="*/ 43995 h 387473"/>
                        <a:gd name="connsiteX14" fmla="*/ 202536 w 387473"/>
                        <a:gd name="connsiteY14" fmla="*/ 0 h 387473"/>
                        <a:gd name="connsiteX15" fmla="*/ 184938 w 387473"/>
                        <a:gd name="connsiteY15" fmla="*/ 0 h 387473"/>
                        <a:gd name="connsiteX16" fmla="*/ 184938 w 387473"/>
                        <a:gd name="connsiteY16" fmla="*/ 43995 h 387473"/>
                        <a:gd name="connsiteX17" fmla="*/ 149742 w 387473"/>
                        <a:gd name="connsiteY17" fmla="*/ 43995 h 387473"/>
                        <a:gd name="connsiteX18" fmla="*/ 149742 w 387473"/>
                        <a:gd name="connsiteY18" fmla="*/ 0 h 387473"/>
                        <a:gd name="connsiteX19" fmla="*/ 132064 w 387473"/>
                        <a:gd name="connsiteY19" fmla="*/ 0 h 387473"/>
                        <a:gd name="connsiteX20" fmla="*/ 132064 w 387473"/>
                        <a:gd name="connsiteY20" fmla="*/ 43995 h 387473"/>
                        <a:gd name="connsiteX21" fmla="*/ 96868 w 387473"/>
                        <a:gd name="connsiteY21" fmla="*/ 43995 h 387473"/>
                        <a:gd name="connsiteX22" fmla="*/ 96868 w 387473"/>
                        <a:gd name="connsiteY22" fmla="*/ 0 h 387473"/>
                        <a:gd name="connsiteX23" fmla="*/ 79271 w 387473"/>
                        <a:gd name="connsiteY23" fmla="*/ 0 h 387473"/>
                        <a:gd name="connsiteX24" fmla="*/ 79271 w 387473"/>
                        <a:gd name="connsiteY24" fmla="*/ 43995 h 387473"/>
                        <a:gd name="connsiteX25" fmla="*/ 52874 w 387473"/>
                        <a:gd name="connsiteY25" fmla="*/ 43995 h 387473"/>
                        <a:gd name="connsiteX26" fmla="*/ 43994 w 387473"/>
                        <a:gd name="connsiteY26" fmla="*/ 52874 h 387473"/>
                        <a:gd name="connsiteX27" fmla="*/ 43994 w 387473"/>
                        <a:gd name="connsiteY27" fmla="*/ 79271 h 387473"/>
                        <a:gd name="connsiteX28" fmla="*/ 0 w 387473"/>
                        <a:gd name="connsiteY28" fmla="*/ 79271 h 387473"/>
                        <a:gd name="connsiteX29" fmla="*/ 0 w 387473"/>
                        <a:gd name="connsiteY29" fmla="*/ 96868 h 387473"/>
                        <a:gd name="connsiteX30" fmla="*/ 43994 w 387473"/>
                        <a:gd name="connsiteY30" fmla="*/ 96868 h 387473"/>
                        <a:gd name="connsiteX31" fmla="*/ 43994 w 387473"/>
                        <a:gd name="connsiteY31" fmla="*/ 132064 h 387473"/>
                        <a:gd name="connsiteX32" fmla="*/ 0 w 387473"/>
                        <a:gd name="connsiteY32" fmla="*/ 132064 h 387473"/>
                        <a:gd name="connsiteX33" fmla="*/ 0 w 387473"/>
                        <a:gd name="connsiteY33" fmla="*/ 149742 h 387473"/>
                        <a:gd name="connsiteX34" fmla="*/ 43994 w 387473"/>
                        <a:gd name="connsiteY34" fmla="*/ 149742 h 387473"/>
                        <a:gd name="connsiteX35" fmla="*/ 43994 w 387473"/>
                        <a:gd name="connsiteY35" fmla="*/ 184938 h 387473"/>
                        <a:gd name="connsiteX36" fmla="*/ 0 w 387473"/>
                        <a:gd name="connsiteY36" fmla="*/ 184938 h 387473"/>
                        <a:gd name="connsiteX37" fmla="*/ 0 w 387473"/>
                        <a:gd name="connsiteY37" fmla="*/ 202536 h 387473"/>
                        <a:gd name="connsiteX38" fmla="*/ 43994 w 387473"/>
                        <a:gd name="connsiteY38" fmla="*/ 202536 h 387473"/>
                        <a:gd name="connsiteX39" fmla="*/ 43994 w 387473"/>
                        <a:gd name="connsiteY39" fmla="*/ 237731 h 387473"/>
                        <a:gd name="connsiteX40" fmla="*/ 0 w 387473"/>
                        <a:gd name="connsiteY40" fmla="*/ 237731 h 387473"/>
                        <a:gd name="connsiteX41" fmla="*/ 0 w 387473"/>
                        <a:gd name="connsiteY41" fmla="*/ 255410 h 387473"/>
                        <a:gd name="connsiteX42" fmla="*/ 43994 w 387473"/>
                        <a:gd name="connsiteY42" fmla="*/ 255410 h 387473"/>
                        <a:gd name="connsiteX43" fmla="*/ 43994 w 387473"/>
                        <a:gd name="connsiteY43" fmla="*/ 290605 h 387473"/>
                        <a:gd name="connsiteX44" fmla="*/ 0 w 387473"/>
                        <a:gd name="connsiteY44" fmla="*/ 290605 h 387473"/>
                        <a:gd name="connsiteX45" fmla="*/ 0 w 387473"/>
                        <a:gd name="connsiteY45" fmla="*/ 308203 h 387473"/>
                        <a:gd name="connsiteX46" fmla="*/ 43994 w 387473"/>
                        <a:gd name="connsiteY46" fmla="*/ 308203 h 387473"/>
                        <a:gd name="connsiteX47" fmla="*/ 43994 w 387473"/>
                        <a:gd name="connsiteY47" fmla="*/ 334600 h 387473"/>
                        <a:gd name="connsiteX48" fmla="*/ 52874 w 387473"/>
                        <a:gd name="connsiteY48" fmla="*/ 343479 h 387473"/>
                        <a:gd name="connsiteX49" fmla="*/ 79271 w 387473"/>
                        <a:gd name="connsiteY49" fmla="*/ 343479 h 387473"/>
                        <a:gd name="connsiteX50" fmla="*/ 79271 w 387473"/>
                        <a:gd name="connsiteY50" fmla="*/ 387474 h 387473"/>
                        <a:gd name="connsiteX51" fmla="*/ 96868 w 387473"/>
                        <a:gd name="connsiteY51" fmla="*/ 387474 h 387473"/>
                        <a:gd name="connsiteX52" fmla="*/ 96868 w 387473"/>
                        <a:gd name="connsiteY52" fmla="*/ 343479 h 387473"/>
                        <a:gd name="connsiteX53" fmla="*/ 132064 w 387473"/>
                        <a:gd name="connsiteY53" fmla="*/ 343479 h 387473"/>
                        <a:gd name="connsiteX54" fmla="*/ 132064 w 387473"/>
                        <a:gd name="connsiteY54" fmla="*/ 387474 h 387473"/>
                        <a:gd name="connsiteX55" fmla="*/ 149742 w 387473"/>
                        <a:gd name="connsiteY55" fmla="*/ 387474 h 387473"/>
                        <a:gd name="connsiteX56" fmla="*/ 149742 w 387473"/>
                        <a:gd name="connsiteY56" fmla="*/ 343479 h 387473"/>
                        <a:gd name="connsiteX57" fmla="*/ 184938 w 387473"/>
                        <a:gd name="connsiteY57" fmla="*/ 343479 h 387473"/>
                        <a:gd name="connsiteX58" fmla="*/ 184938 w 387473"/>
                        <a:gd name="connsiteY58" fmla="*/ 387474 h 387473"/>
                        <a:gd name="connsiteX59" fmla="*/ 202536 w 387473"/>
                        <a:gd name="connsiteY59" fmla="*/ 387474 h 387473"/>
                        <a:gd name="connsiteX60" fmla="*/ 202536 w 387473"/>
                        <a:gd name="connsiteY60" fmla="*/ 343479 h 387473"/>
                        <a:gd name="connsiteX61" fmla="*/ 237731 w 387473"/>
                        <a:gd name="connsiteY61" fmla="*/ 343479 h 387473"/>
                        <a:gd name="connsiteX62" fmla="*/ 237731 w 387473"/>
                        <a:gd name="connsiteY62" fmla="*/ 387474 h 387473"/>
                        <a:gd name="connsiteX63" fmla="*/ 255410 w 387473"/>
                        <a:gd name="connsiteY63" fmla="*/ 387474 h 387473"/>
                        <a:gd name="connsiteX64" fmla="*/ 255410 w 387473"/>
                        <a:gd name="connsiteY64" fmla="*/ 343479 h 387473"/>
                        <a:gd name="connsiteX65" fmla="*/ 290605 w 387473"/>
                        <a:gd name="connsiteY65" fmla="*/ 343479 h 387473"/>
                        <a:gd name="connsiteX66" fmla="*/ 290605 w 387473"/>
                        <a:gd name="connsiteY66" fmla="*/ 387474 h 387473"/>
                        <a:gd name="connsiteX67" fmla="*/ 308203 w 387473"/>
                        <a:gd name="connsiteY67" fmla="*/ 387474 h 387473"/>
                        <a:gd name="connsiteX68" fmla="*/ 308203 w 387473"/>
                        <a:gd name="connsiteY68" fmla="*/ 343479 h 387473"/>
                        <a:gd name="connsiteX69" fmla="*/ 334600 w 387473"/>
                        <a:gd name="connsiteY69" fmla="*/ 343479 h 387473"/>
                        <a:gd name="connsiteX70" fmla="*/ 343479 w 387473"/>
                        <a:gd name="connsiteY70" fmla="*/ 334600 h 387473"/>
                        <a:gd name="connsiteX71" fmla="*/ 343479 w 387473"/>
                        <a:gd name="connsiteY71" fmla="*/ 308203 h 387473"/>
                        <a:gd name="connsiteX72" fmla="*/ 387474 w 387473"/>
                        <a:gd name="connsiteY72" fmla="*/ 308203 h 387473"/>
                        <a:gd name="connsiteX73" fmla="*/ 387474 w 387473"/>
                        <a:gd name="connsiteY73" fmla="*/ 290605 h 387473"/>
                        <a:gd name="connsiteX74" fmla="*/ 343479 w 387473"/>
                        <a:gd name="connsiteY74" fmla="*/ 290605 h 387473"/>
                        <a:gd name="connsiteX75" fmla="*/ 343479 w 387473"/>
                        <a:gd name="connsiteY75" fmla="*/ 255410 h 387473"/>
                        <a:gd name="connsiteX76" fmla="*/ 387474 w 387473"/>
                        <a:gd name="connsiteY76" fmla="*/ 255410 h 387473"/>
                        <a:gd name="connsiteX77" fmla="*/ 387474 w 387473"/>
                        <a:gd name="connsiteY77" fmla="*/ 237731 h 387473"/>
                        <a:gd name="connsiteX78" fmla="*/ 343479 w 387473"/>
                        <a:gd name="connsiteY78" fmla="*/ 237731 h 387473"/>
                        <a:gd name="connsiteX79" fmla="*/ 343479 w 387473"/>
                        <a:gd name="connsiteY79" fmla="*/ 202536 h 387473"/>
                        <a:gd name="connsiteX80" fmla="*/ 387474 w 387473"/>
                        <a:gd name="connsiteY80" fmla="*/ 202536 h 387473"/>
                        <a:gd name="connsiteX81" fmla="*/ 387474 w 387473"/>
                        <a:gd name="connsiteY81" fmla="*/ 184938 h 387473"/>
                        <a:gd name="connsiteX82" fmla="*/ 343479 w 387473"/>
                        <a:gd name="connsiteY82" fmla="*/ 184938 h 387473"/>
                        <a:gd name="connsiteX83" fmla="*/ 343479 w 387473"/>
                        <a:gd name="connsiteY83" fmla="*/ 149742 h 387473"/>
                        <a:gd name="connsiteX84" fmla="*/ 387474 w 387473"/>
                        <a:gd name="connsiteY84" fmla="*/ 149742 h 387473"/>
                        <a:gd name="connsiteX85" fmla="*/ 387474 w 387473"/>
                        <a:gd name="connsiteY85" fmla="*/ 132064 h 387473"/>
                        <a:gd name="connsiteX86" fmla="*/ 343479 w 387473"/>
                        <a:gd name="connsiteY86" fmla="*/ 132064 h 387473"/>
                        <a:gd name="connsiteX87" fmla="*/ 343479 w 387473"/>
                        <a:gd name="connsiteY87" fmla="*/ 96868 h 387473"/>
                        <a:gd name="connsiteX88" fmla="*/ 61673 w 387473"/>
                        <a:gd name="connsiteY88" fmla="*/ 325801 h 387473"/>
                        <a:gd name="connsiteX89" fmla="*/ 61673 w 387473"/>
                        <a:gd name="connsiteY89" fmla="*/ 61673 h 387473"/>
                        <a:gd name="connsiteX90" fmla="*/ 325801 w 387473"/>
                        <a:gd name="connsiteY90" fmla="*/ 61673 h 387473"/>
                        <a:gd name="connsiteX91" fmla="*/ 325801 w 387473"/>
                        <a:gd name="connsiteY91" fmla="*/ 325801 h 387473"/>
                        <a:gd name="connsiteX92" fmla="*/ 153698 w 387473"/>
                        <a:gd name="connsiteY92" fmla="*/ 162981 h 387473"/>
                        <a:gd name="connsiteX93" fmla="*/ 126898 w 387473"/>
                        <a:gd name="connsiteY93" fmla="*/ 162981 h 387473"/>
                        <a:gd name="connsiteX94" fmla="*/ 126898 w 387473"/>
                        <a:gd name="connsiteY94" fmla="*/ 150711 h 387473"/>
                        <a:gd name="connsiteX95" fmla="*/ 195432 w 387473"/>
                        <a:gd name="connsiteY95" fmla="*/ 150711 h 387473"/>
                        <a:gd name="connsiteX96" fmla="*/ 195432 w 387473"/>
                        <a:gd name="connsiteY96" fmla="*/ 162981 h 387473"/>
                        <a:gd name="connsiteX97" fmla="*/ 168712 w 387473"/>
                        <a:gd name="connsiteY97" fmla="*/ 162981 h 387473"/>
                        <a:gd name="connsiteX98" fmla="*/ 168712 w 387473"/>
                        <a:gd name="connsiteY98" fmla="*/ 236117 h 387473"/>
                        <a:gd name="connsiteX99" fmla="*/ 153698 w 387473"/>
                        <a:gd name="connsiteY99" fmla="*/ 236117 h 387473"/>
                        <a:gd name="connsiteX100" fmla="*/ 228044 w 387473"/>
                        <a:gd name="connsiteY100" fmla="*/ 237973 h 387473"/>
                        <a:gd name="connsiteX101" fmla="*/ 204796 w 387473"/>
                        <a:gd name="connsiteY101" fmla="*/ 233049 h 387473"/>
                        <a:gd name="connsiteX102" fmla="*/ 204796 w 387473"/>
                        <a:gd name="connsiteY102" fmla="*/ 221425 h 387473"/>
                        <a:gd name="connsiteX103" fmla="*/ 227479 w 387473"/>
                        <a:gd name="connsiteY103" fmla="*/ 226026 h 387473"/>
                        <a:gd name="connsiteX104" fmla="*/ 240960 w 387473"/>
                        <a:gd name="connsiteY104" fmla="*/ 222152 h 387473"/>
                        <a:gd name="connsiteX105" fmla="*/ 245642 w 387473"/>
                        <a:gd name="connsiteY105" fmla="*/ 211093 h 387473"/>
                        <a:gd name="connsiteX106" fmla="*/ 228529 w 387473"/>
                        <a:gd name="connsiteY106" fmla="*/ 197531 h 387473"/>
                        <a:gd name="connsiteX107" fmla="*/ 216662 w 387473"/>
                        <a:gd name="connsiteY107" fmla="*/ 198257 h 387473"/>
                        <a:gd name="connsiteX108" fmla="*/ 216662 w 387473"/>
                        <a:gd name="connsiteY108" fmla="*/ 188813 h 387473"/>
                        <a:gd name="connsiteX109" fmla="*/ 240960 w 387473"/>
                        <a:gd name="connsiteY109" fmla="*/ 162416 h 387473"/>
                        <a:gd name="connsiteX110" fmla="*/ 206088 w 387473"/>
                        <a:gd name="connsiteY110" fmla="*/ 162416 h 387473"/>
                        <a:gd name="connsiteX111" fmla="*/ 206088 w 387473"/>
                        <a:gd name="connsiteY111" fmla="*/ 150711 h 387473"/>
                        <a:gd name="connsiteX112" fmla="*/ 256944 w 387473"/>
                        <a:gd name="connsiteY112" fmla="*/ 150711 h 387473"/>
                        <a:gd name="connsiteX113" fmla="*/ 256944 w 387473"/>
                        <a:gd name="connsiteY113" fmla="*/ 161932 h 387473"/>
                        <a:gd name="connsiteX114" fmla="*/ 231354 w 387473"/>
                        <a:gd name="connsiteY114" fmla="*/ 187037 h 387473"/>
                        <a:gd name="connsiteX115" fmla="*/ 234745 w 387473"/>
                        <a:gd name="connsiteY115" fmla="*/ 186956 h 387473"/>
                        <a:gd name="connsiteX116" fmla="*/ 247741 w 387473"/>
                        <a:gd name="connsiteY116" fmla="*/ 189943 h 387473"/>
                        <a:gd name="connsiteX117" fmla="*/ 257105 w 387473"/>
                        <a:gd name="connsiteY117" fmla="*/ 198500 h 387473"/>
                        <a:gd name="connsiteX118" fmla="*/ 260576 w 387473"/>
                        <a:gd name="connsiteY118" fmla="*/ 211254 h 387473"/>
                        <a:gd name="connsiteX119" fmla="*/ 256621 w 387473"/>
                        <a:gd name="connsiteY119" fmla="*/ 225058 h 387473"/>
                        <a:gd name="connsiteX120" fmla="*/ 245239 w 387473"/>
                        <a:gd name="connsiteY120" fmla="*/ 234502 h 387473"/>
                        <a:gd name="connsiteX121" fmla="*/ 228044 w 387473"/>
                        <a:gd name="connsiteY121" fmla="*/ 237973 h 3874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</a:cxnLst>
                      <a:rect l="l" t="t" r="r" b="b"/>
                      <a:pathLst>
                        <a:path w="387473" h="387473">
                          <a:moveTo>
                            <a:pt x="387474" y="96868"/>
                          </a:moveTo>
                          <a:lnTo>
                            <a:pt x="387474" y="79271"/>
                          </a:lnTo>
                          <a:lnTo>
                            <a:pt x="343479" y="79271"/>
                          </a:lnTo>
                          <a:lnTo>
                            <a:pt x="343479" y="52874"/>
                          </a:lnTo>
                          <a:cubicBezTo>
                            <a:pt x="343479" y="47950"/>
                            <a:pt x="339524" y="43995"/>
                            <a:pt x="334600" y="43995"/>
                          </a:cubicBezTo>
                          <a:lnTo>
                            <a:pt x="308203" y="43995"/>
                          </a:lnTo>
                          <a:lnTo>
                            <a:pt x="308203" y="0"/>
                          </a:lnTo>
                          <a:lnTo>
                            <a:pt x="290605" y="0"/>
                          </a:lnTo>
                          <a:lnTo>
                            <a:pt x="290605" y="43995"/>
                          </a:lnTo>
                          <a:lnTo>
                            <a:pt x="255410" y="43995"/>
                          </a:lnTo>
                          <a:lnTo>
                            <a:pt x="255410" y="0"/>
                          </a:lnTo>
                          <a:lnTo>
                            <a:pt x="237731" y="0"/>
                          </a:lnTo>
                          <a:lnTo>
                            <a:pt x="237731" y="43995"/>
                          </a:lnTo>
                          <a:lnTo>
                            <a:pt x="202536" y="43995"/>
                          </a:lnTo>
                          <a:lnTo>
                            <a:pt x="202536" y="0"/>
                          </a:lnTo>
                          <a:lnTo>
                            <a:pt x="184938" y="0"/>
                          </a:lnTo>
                          <a:lnTo>
                            <a:pt x="184938" y="43995"/>
                          </a:lnTo>
                          <a:lnTo>
                            <a:pt x="149742" y="43995"/>
                          </a:lnTo>
                          <a:lnTo>
                            <a:pt x="149742" y="0"/>
                          </a:lnTo>
                          <a:lnTo>
                            <a:pt x="132064" y="0"/>
                          </a:lnTo>
                          <a:lnTo>
                            <a:pt x="132064" y="43995"/>
                          </a:lnTo>
                          <a:lnTo>
                            <a:pt x="96868" y="43995"/>
                          </a:lnTo>
                          <a:lnTo>
                            <a:pt x="96868" y="0"/>
                          </a:lnTo>
                          <a:lnTo>
                            <a:pt x="79271" y="0"/>
                          </a:lnTo>
                          <a:lnTo>
                            <a:pt x="79271" y="43995"/>
                          </a:lnTo>
                          <a:lnTo>
                            <a:pt x="52874" y="43995"/>
                          </a:lnTo>
                          <a:cubicBezTo>
                            <a:pt x="47950" y="43995"/>
                            <a:pt x="43994" y="47950"/>
                            <a:pt x="43994" y="52874"/>
                          </a:cubicBezTo>
                          <a:lnTo>
                            <a:pt x="43994" y="79271"/>
                          </a:lnTo>
                          <a:lnTo>
                            <a:pt x="0" y="79271"/>
                          </a:lnTo>
                          <a:lnTo>
                            <a:pt x="0" y="96868"/>
                          </a:lnTo>
                          <a:lnTo>
                            <a:pt x="43994" y="96868"/>
                          </a:lnTo>
                          <a:lnTo>
                            <a:pt x="43994" y="132064"/>
                          </a:lnTo>
                          <a:lnTo>
                            <a:pt x="0" y="132064"/>
                          </a:lnTo>
                          <a:lnTo>
                            <a:pt x="0" y="149742"/>
                          </a:lnTo>
                          <a:lnTo>
                            <a:pt x="43994" y="149742"/>
                          </a:lnTo>
                          <a:lnTo>
                            <a:pt x="43994" y="184938"/>
                          </a:lnTo>
                          <a:lnTo>
                            <a:pt x="0" y="184938"/>
                          </a:lnTo>
                          <a:lnTo>
                            <a:pt x="0" y="202536"/>
                          </a:lnTo>
                          <a:lnTo>
                            <a:pt x="43994" y="202536"/>
                          </a:lnTo>
                          <a:lnTo>
                            <a:pt x="43994" y="237731"/>
                          </a:lnTo>
                          <a:lnTo>
                            <a:pt x="0" y="237731"/>
                          </a:lnTo>
                          <a:lnTo>
                            <a:pt x="0" y="255410"/>
                          </a:lnTo>
                          <a:lnTo>
                            <a:pt x="43994" y="255410"/>
                          </a:lnTo>
                          <a:lnTo>
                            <a:pt x="43994" y="290605"/>
                          </a:lnTo>
                          <a:lnTo>
                            <a:pt x="0" y="290605"/>
                          </a:lnTo>
                          <a:lnTo>
                            <a:pt x="0" y="308203"/>
                          </a:lnTo>
                          <a:lnTo>
                            <a:pt x="43994" y="308203"/>
                          </a:lnTo>
                          <a:lnTo>
                            <a:pt x="43994" y="334600"/>
                          </a:lnTo>
                          <a:cubicBezTo>
                            <a:pt x="43994" y="339524"/>
                            <a:pt x="47950" y="343479"/>
                            <a:pt x="52874" y="343479"/>
                          </a:cubicBezTo>
                          <a:lnTo>
                            <a:pt x="79271" y="343479"/>
                          </a:lnTo>
                          <a:lnTo>
                            <a:pt x="79271" y="387474"/>
                          </a:lnTo>
                          <a:lnTo>
                            <a:pt x="96868" y="387474"/>
                          </a:lnTo>
                          <a:lnTo>
                            <a:pt x="96868" y="343479"/>
                          </a:lnTo>
                          <a:lnTo>
                            <a:pt x="132064" y="343479"/>
                          </a:lnTo>
                          <a:lnTo>
                            <a:pt x="132064" y="387474"/>
                          </a:lnTo>
                          <a:lnTo>
                            <a:pt x="149742" y="387474"/>
                          </a:lnTo>
                          <a:lnTo>
                            <a:pt x="149742" y="343479"/>
                          </a:lnTo>
                          <a:lnTo>
                            <a:pt x="184938" y="343479"/>
                          </a:lnTo>
                          <a:lnTo>
                            <a:pt x="184938" y="387474"/>
                          </a:lnTo>
                          <a:lnTo>
                            <a:pt x="202536" y="387474"/>
                          </a:lnTo>
                          <a:lnTo>
                            <a:pt x="202536" y="343479"/>
                          </a:lnTo>
                          <a:lnTo>
                            <a:pt x="237731" y="343479"/>
                          </a:lnTo>
                          <a:lnTo>
                            <a:pt x="237731" y="387474"/>
                          </a:lnTo>
                          <a:lnTo>
                            <a:pt x="255410" y="387474"/>
                          </a:lnTo>
                          <a:lnTo>
                            <a:pt x="255410" y="343479"/>
                          </a:lnTo>
                          <a:lnTo>
                            <a:pt x="290605" y="343479"/>
                          </a:lnTo>
                          <a:lnTo>
                            <a:pt x="290605" y="387474"/>
                          </a:lnTo>
                          <a:lnTo>
                            <a:pt x="308203" y="387474"/>
                          </a:lnTo>
                          <a:lnTo>
                            <a:pt x="308203" y="343479"/>
                          </a:lnTo>
                          <a:lnTo>
                            <a:pt x="334600" y="343479"/>
                          </a:lnTo>
                          <a:cubicBezTo>
                            <a:pt x="339524" y="343479"/>
                            <a:pt x="343479" y="339524"/>
                            <a:pt x="343479" y="334600"/>
                          </a:cubicBezTo>
                          <a:lnTo>
                            <a:pt x="343479" y="308203"/>
                          </a:lnTo>
                          <a:lnTo>
                            <a:pt x="387474" y="308203"/>
                          </a:lnTo>
                          <a:lnTo>
                            <a:pt x="387474" y="290605"/>
                          </a:lnTo>
                          <a:lnTo>
                            <a:pt x="343479" y="290605"/>
                          </a:lnTo>
                          <a:lnTo>
                            <a:pt x="343479" y="255410"/>
                          </a:lnTo>
                          <a:lnTo>
                            <a:pt x="387474" y="255410"/>
                          </a:lnTo>
                          <a:lnTo>
                            <a:pt x="387474" y="237731"/>
                          </a:lnTo>
                          <a:lnTo>
                            <a:pt x="343479" y="237731"/>
                          </a:lnTo>
                          <a:lnTo>
                            <a:pt x="343479" y="202536"/>
                          </a:lnTo>
                          <a:lnTo>
                            <a:pt x="387474" y="202536"/>
                          </a:lnTo>
                          <a:lnTo>
                            <a:pt x="387474" y="184938"/>
                          </a:lnTo>
                          <a:lnTo>
                            <a:pt x="343479" y="184938"/>
                          </a:lnTo>
                          <a:lnTo>
                            <a:pt x="343479" y="149742"/>
                          </a:lnTo>
                          <a:lnTo>
                            <a:pt x="387474" y="149742"/>
                          </a:lnTo>
                          <a:lnTo>
                            <a:pt x="387474" y="132064"/>
                          </a:lnTo>
                          <a:lnTo>
                            <a:pt x="343479" y="132064"/>
                          </a:lnTo>
                          <a:lnTo>
                            <a:pt x="343479" y="96868"/>
                          </a:lnTo>
                          <a:close/>
                          <a:moveTo>
                            <a:pt x="61673" y="325801"/>
                          </a:moveTo>
                          <a:lnTo>
                            <a:pt x="61673" y="61673"/>
                          </a:lnTo>
                          <a:lnTo>
                            <a:pt x="325801" y="61673"/>
                          </a:lnTo>
                          <a:lnTo>
                            <a:pt x="325801" y="325801"/>
                          </a:lnTo>
                          <a:close/>
                          <a:moveTo>
                            <a:pt x="153698" y="162981"/>
                          </a:moveTo>
                          <a:lnTo>
                            <a:pt x="126898" y="162981"/>
                          </a:lnTo>
                          <a:lnTo>
                            <a:pt x="126898" y="150711"/>
                          </a:lnTo>
                          <a:lnTo>
                            <a:pt x="195432" y="150711"/>
                          </a:lnTo>
                          <a:lnTo>
                            <a:pt x="195432" y="162981"/>
                          </a:lnTo>
                          <a:lnTo>
                            <a:pt x="168712" y="162981"/>
                          </a:lnTo>
                          <a:lnTo>
                            <a:pt x="168712" y="236117"/>
                          </a:lnTo>
                          <a:lnTo>
                            <a:pt x="153698" y="236117"/>
                          </a:lnTo>
                          <a:close/>
                          <a:moveTo>
                            <a:pt x="228044" y="237973"/>
                          </a:moveTo>
                          <a:cubicBezTo>
                            <a:pt x="220134" y="237973"/>
                            <a:pt x="212384" y="236359"/>
                            <a:pt x="204796" y="233049"/>
                          </a:cubicBezTo>
                          <a:lnTo>
                            <a:pt x="204796" y="221425"/>
                          </a:lnTo>
                          <a:cubicBezTo>
                            <a:pt x="213837" y="224493"/>
                            <a:pt x="221344" y="226026"/>
                            <a:pt x="227479" y="226026"/>
                          </a:cubicBezTo>
                          <a:cubicBezTo>
                            <a:pt x="233291" y="226026"/>
                            <a:pt x="237812" y="224735"/>
                            <a:pt x="240960" y="222152"/>
                          </a:cubicBezTo>
                          <a:cubicBezTo>
                            <a:pt x="244028" y="219569"/>
                            <a:pt x="245642" y="215855"/>
                            <a:pt x="245642" y="211093"/>
                          </a:cubicBezTo>
                          <a:cubicBezTo>
                            <a:pt x="245642" y="202052"/>
                            <a:pt x="239911" y="197531"/>
                            <a:pt x="228529" y="197531"/>
                          </a:cubicBezTo>
                          <a:cubicBezTo>
                            <a:pt x="224896" y="197531"/>
                            <a:pt x="220941" y="197773"/>
                            <a:pt x="216662" y="198257"/>
                          </a:cubicBezTo>
                          <a:lnTo>
                            <a:pt x="216662" y="188813"/>
                          </a:lnTo>
                          <a:lnTo>
                            <a:pt x="240960" y="162416"/>
                          </a:lnTo>
                          <a:lnTo>
                            <a:pt x="206088" y="162416"/>
                          </a:lnTo>
                          <a:lnTo>
                            <a:pt x="206088" y="150711"/>
                          </a:lnTo>
                          <a:lnTo>
                            <a:pt x="256944" y="150711"/>
                          </a:lnTo>
                          <a:lnTo>
                            <a:pt x="256944" y="161932"/>
                          </a:lnTo>
                          <a:lnTo>
                            <a:pt x="231354" y="187037"/>
                          </a:lnTo>
                          <a:cubicBezTo>
                            <a:pt x="232484" y="186956"/>
                            <a:pt x="233614" y="186956"/>
                            <a:pt x="234745" y="186956"/>
                          </a:cubicBezTo>
                          <a:cubicBezTo>
                            <a:pt x="239588" y="186956"/>
                            <a:pt x="243866" y="187925"/>
                            <a:pt x="247741" y="189943"/>
                          </a:cubicBezTo>
                          <a:cubicBezTo>
                            <a:pt x="251696" y="191961"/>
                            <a:pt x="254764" y="194867"/>
                            <a:pt x="257105" y="198500"/>
                          </a:cubicBezTo>
                          <a:cubicBezTo>
                            <a:pt x="259365" y="202213"/>
                            <a:pt x="260576" y="206491"/>
                            <a:pt x="260576" y="211254"/>
                          </a:cubicBezTo>
                          <a:cubicBezTo>
                            <a:pt x="260576" y="216420"/>
                            <a:pt x="259284" y="221022"/>
                            <a:pt x="256621" y="225058"/>
                          </a:cubicBezTo>
                          <a:cubicBezTo>
                            <a:pt x="253957" y="229094"/>
                            <a:pt x="250163" y="232242"/>
                            <a:pt x="245239" y="234502"/>
                          </a:cubicBezTo>
                          <a:cubicBezTo>
                            <a:pt x="240314" y="236844"/>
                            <a:pt x="234583" y="237973"/>
                            <a:pt x="228044" y="237973"/>
                          </a:cubicBezTo>
                          <a:close/>
                        </a:path>
                      </a:pathLst>
                    </a:custGeom>
                    <a:solidFill>
                      <a:srgbClr val="ED7100"/>
                    </a:solidFill>
                    <a:ln w="8061" cap="flat">
                      <a:noFill/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</p:grpSp>
            <p:grpSp>
              <p:nvGrpSpPr>
                <p:cNvPr id="159" name="Inhaltsplatzhalter 6">
                  <a:extLst>
                    <a:ext uri="{FF2B5EF4-FFF2-40B4-BE49-F238E27FC236}">
                      <a16:creationId xmlns:a16="http://schemas.microsoft.com/office/drawing/2014/main" id="{A8E42ABF-6FB4-517E-C881-D806ADDA41A2}"/>
                    </a:ext>
                  </a:extLst>
                </p:cNvPr>
                <p:cNvGrpSpPr/>
                <p:nvPr/>
              </p:nvGrpSpPr>
              <p:grpSpPr>
                <a:xfrm>
                  <a:off x="3035988" y="3446903"/>
                  <a:ext cx="918474" cy="878919"/>
                  <a:chOff x="3035988" y="3446903"/>
                  <a:chExt cx="918474" cy="878919"/>
                </a:xfrm>
                <a:noFill/>
              </p:grpSpPr>
              <p:sp>
                <p:nvSpPr>
                  <p:cNvPr id="160" name="Freihandform: Form 159">
                    <a:extLst>
                      <a:ext uri="{FF2B5EF4-FFF2-40B4-BE49-F238E27FC236}">
                        <a16:creationId xmlns:a16="http://schemas.microsoft.com/office/drawing/2014/main" id="{1C046907-1C6F-1DF2-E86E-51F0CC526B9B}"/>
                      </a:ext>
                    </a:extLst>
                  </p:cNvPr>
                  <p:cNvSpPr/>
                  <p:nvPr/>
                </p:nvSpPr>
                <p:spPr>
                  <a:xfrm>
                    <a:off x="3066502" y="3446903"/>
                    <a:ext cx="887960" cy="836539"/>
                  </a:xfrm>
                  <a:custGeom>
                    <a:avLst/>
                    <a:gdLst>
                      <a:gd name="connsiteX0" fmla="*/ 887961 w 887960"/>
                      <a:gd name="connsiteY0" fmla="*/ 0 h 836539"/>
                      <a:gd name="connsiteX1" fmla="*/ 0 w 887960"/>
                      <a:gd name="connsiteY1" fmla="*/ 836540 h 836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87960" h="836539">
                        <a:moveTo>
                          <a:pt x="887961" y="0"/>
                        </a:moveTo>
                        <a:cubicBezTo>
                          <a:pt x="295987" y="0"/>
                          <a:pt x="0" y="278847"/>
                          <a:pt x="0" y="836540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61" name="Freihandform: Form 160">
                    <a:extLst>
                      <a:ext uri="{FF2B5EF4-FFF2-40B4-BE49-F238E27FC236}">
                        <a16:creationId xmlns:a16="http://schemas.microsoft.com/office/drawing/2014/main" id="{FFC3EDEC-CD53-3C6E-1623-979ACCE55295}"/>
                      </a:ext>
                    </a:extLst>
                  </p:cNvPr>
                  <p:cNvSpPr/>
                  <p:nvPr/>
                </p:nvSpPr>
                <p:spPr>
                  <a:xfrm>
                    <a:off x="3038249" y="4269316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14127 h 56506"/>
                      <a:gd name="connsiteX3" fmla="*/ 56507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lnTo>
                          <a:pt x="0" y="0"/>
                        </a:lnTo>
                        <a:lnTo>
                          <a:pt x="28253" y="14127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62" name="Freihandform: Form 161">
                    <a:extLst>
                      <a:ext uri="{FF2B5EF4-FFF2-40B4-BE49-F238E27FC236}">
                        <a16:creationId xmlns:a16="http://schemas.microsoft.com/office/drawing/2014/main" id="{BE972BD1-82D3-4A44-698F-39887798AB52}"/>
                      </a:ext>
                    </a:extLst>
                  </p:cNvPr>
                  <p:cNvSpPr/>
                  <p:nvPr/>
                </p:nvSpPr>
                <p:spPr>
                  <a:xfrm>
                    <a:off x="3064811" y="3446903"/>
                    <a:ext cx="889651" cy="836539"/>
                  </a:xfrm>
                  <a:custGeom>
                    <a:avLst/>
                    <a:gdLst>
                      <a:gd name="connsiteX0" fmla="*/ 889651 w 889651"/>
                      <a:gd name="connsiteY0" fmla="*/ 0 h 836539"/>
                      <a:gd name="connsiteX1" fmla="*/ 1691 w 889651"/>
                      <a:gd name="connsiteY1" fmla="*/ 836540 h 836539"/>
                      <a:gd name="connsiteX2" fmla="*/ 889651 w 889651"/>
                      <a:gd name="connsiteY2" fmla="*/ 0 h 836539"/>
                      <a:gd name="connsiteX3" fmla="*/ 1691 w 889651"/>
                      <a:gd name="connsiteY3" fmla="*/ 836540 h 836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89651" h="836539">
                        <a:moveTo>
                          <a:pt x="889651" y="0"/>
                        </a:moveTo>
                        <a:cubicBezTo>
                          <a:pt x="314253" y="1372"/>
                          <a:pt x="-27128" y="253715"/>
                          <a:pt x="1691" y="836540"/>
                        </a:cubicBezTo>
                        <a:moveTo>
                          <a:pt x="889651" y="0"/>
                        </a:moveTo>
                        <a:cubicBezTo>
                          <a:pt x="286968" y="8234"/>
                          <a:pt x="20015" y="284874"/>
                          <a:pt x="1691" y="836540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63" name="Freihandform: Form 162">
                    <a:extLst>
                      <a:ext uri="{FF2B5EF4-FFF2-40B4-BE49-F238E27FC236}">
                        <a16:creationId xmlns:a16="http://schemas.microsoft.com/office/drawing/2014/main" id="{09306A75-F56C-12FB-7DF0-F024FAAD65A3}"/>
                      </a:ext>
                    </a:extLst>
                  </p:cNvPr>
                  <p:cNvSpPr/>
                  <p:nvPr/>
                </p:nvSpPr>
                <p:spPr>
                  <a:xfrm>
                    <a:off x="3035988" y="4271980"/>
                    <a:ext cx="29625" cy="27284"/>
                  </a:xfrm>
                  <a:custGeom>
                    <a:avLst/>
                    <a:gdLst>
                      <a:gd name="connsiteX0" fmla="*/ 0 w 29625"/>
                      <a:gd name="connsiteY0" fmla="*/ 0 h 27284"/>
                      <a:gd name="connsiteX1" fmla="*/ 0 w 29625"/>
                      <a:gd name="connsiteY1" fmla="*/ 0 h 27284"/>
                      <a:gd name="connsiteX2" fmla="*/ 0 w 29625"/>
                      <a:gd name="connsiteY2" fmla="*/ 0 h 27284"/>
                      <a:gd name="connsiteX3" fmla="*/ 0 w 29625"/>
                      <a:gd name="connsiteY3" fmla="*/ 0 h 27284"/>
                      <a:gd name="connsiteX4" fmla="*/ 19051 w 29625"/>
                      <a:gd name="connsiteY4" fmla="*/ 27285 h 27284"/>
                      <a:gd name="connsiteX5" fmla="*/ 29626 w 29625"/>
                      <a:gd name="connsiteY5" fmla="*/ 15095 h 27284"/>
                      <a:gd name="connsiteX6" fmla="*/ 19051 w 29625"/>
                      <a:gd name="connsiteY6" fmla="*/ 27285 h 27284"/>
                      <a:gd name="connsiteX7" fmla="*/ 29626 w 29625"/>
                      <a:gd name="connsiteY7" fmla="*/ 15095 h 27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625" h="272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19051" y="27285"/>
                        </a:moveTo>
                        <a:cubicBezTo>
                          <a:pt x="24540" y="21472"/>
                          <a:pt x="27930" y="17194"/>
                          <a:pt x="29626" y="15095"/>
                        </a:cubicBezTo>
                        <a:moveTo>
                          <a:pt x="19051" y="27285"/>
                        </a:moveTo>
                        <a:cubicBezTo>
                          <a:pt x="20504" y="24217"/>
                          <a:pt x="22683" y="22522"/>
                          <a:pt x="29626" y="15095"/>
                        </a:cubicBezTo>
                      </a:path>
                    </a:pathLst>
                  </a:custGeom>
                  <a:noFill/>
                  <a:ln w="403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64" name="Freihandform: Form 163">
                    <a:extLst>
                      <a:ext uri="{FF2B5EF4-FFF2-40B4-BE49-F238E27FC236}">
                        <a16:creationId xmlns:a16="http://schemas.microsoft.com/office/drawing/2014/main" id="{F03223A2-D299-6F85-C092-31573D6F39AD}"/>
                      </a:ext>
                    </a:extLst>
                  </p:cNvPr>
                  <p:cNvSpPr/>
                  <p:nvPr/>
                </p:nvSpPr>
                <p:spPr>
                  <a:xfrm>
                    <a:off x="3038249" y="4269316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56507 h 56506"/>
                      <a:gd name="connsiteX3" fmla="*/ 0 w 56506"/>
                      <a:gd name="connsiteY3" fmla="*/ 0 h 56506"/>
                      <a:gd name="connsiteX4" fmla="*/ 0 w 56506"/>
                      <a:gd name="connsiteY4" fmla="*/ 0 h 56506"/>
                      <a:gd name="connsiteX5" fmla="*/ 28253 w 56506"/>
                      <a:gd name="connsiteY5" fmla="*/ 14127 h 56506"/>
                      <a:gd name="connsiteX6" fmla="*/ 0 w 56506"/>
                      <a:gd name="connsiteY6" fmla="*/ 0 h 56506"/>
                      <a:gd name="connsiteX7" fmla="*/ 28253 w 56506"/>
                      <a:gd name="connsiteY7" fmla="*/ 14127 h 56506"/>
                      <a:gd name="connsiteX8" fmla="*/ 28253 w 56506"/>
                      <a:gd name="connsiteY8" fmla="*/ 14127 h 56506"/>
                      <a:gd name="connsiteX9" fmla="*/ 56507 w 56506"/>
                      <a:gd name="connsiteY9" fmla="*/ 0 h 56506"/>
                      <a:gd name="connsiteX10" fmla="*/ 28253 w 56506"/>
                      <a:gd name="connsiteY10" fmla="*/ 14127 h 56506"/>
                      <a:gd name="connsiteX11" fmla="*/ 56507 w 56506"/>
                      <a:gd name="connsiteY11" fmla="*/ 0 h 56506"/>
                      <a:gd name="connsiteX12" fmla="*/ 56507 w 56506"/>
                      <a:gd name="connsiteY12" fmla="*/ 0 h 56506"/>
                      <a:gd name="connsiteX13" fmla="*/ 28253 w 56506"/>
                      <a:gd name="connsiteY13" fmla="*/ 56507 h 56506"/>
                      <a:gd name="connsiteX14" fmla="*/ 56507 w 56506"/>
                      <a:gd name="connsiteY14" fmla="*/ 0 h 56506"/>
                      <a:gd name="connsiteX15" fmla="*/ 28253 w 56506"/>
                      <a:gd name="connsiteY15" fmla="*/ 56507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cubicBezTo>
                          <a:pt x="8395" y="32531"/>
                          <a:pt x="11140" y="22522"/>
                          <a:pt x="0" y="0"/>
                        </a:cubicBezTo>
                        <a:moveTo>
                          <a:pt x="28253" y="56507"/>
                        </a:moveTo>
                        <a:cubicBezTo>
                          <a:pt x="22038" y="39797"/>
                          <a:pt x="6296" y="1558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4117" y="9929"/>
                          <a:pt x="21715" y="7023"/>
                          <a:pt x="28253" y="14127"/>
                        </a:cubicBezTo>
                        <a:moveTo>
                          <a:pt x="0" y="0"/>
                        </a:moveTo>
                        <a:cubicBezTo>
                          <a:pt x="8799" y="5247"/>
                          <a:pt x="17840" y="8395"/>
                          <a:pt x="28253" y="14127"/>
                        </a:cubicBezTo>
                        <a:moveTo>
                          <a:pt x="28253" y="14127"/>
                        </a:moveTo>
                        <a:cubicBezTo>
                          <a:pt x="41411" y="5166"/>
                          <a:pt x="54892" y="4117"/>
                          <a:pt x="56507" y="0"/>
                        </a:cubicBezTo>
                        <a:moveTo>
                          <a:pt x="28253" y="14127"/>
                        </a:moveTo>
                        <a:cubicBezTo>
                          <a:pt x="39312" y="7830"/>
                          <a:pt x="46739" y="5247"/>
                          <a:pt x="56507" y="0"/>
                        </a:cubicBezTo>
                        <a:moveTo>
                          <a:pt x="56507" y="0"/>
                        </a:moveTo>
                        <a:cubicBezTo>
                          <a:pt x="55457" y="5489"/>
                          <a:pt x="35438" y="29706"/>
                          <a:pt x="28253" y="56507"/>
                        </a:cubicBezTo>
                        <a:moveTo>
                          <a:pt x="56507" y="0"/>
                        </a:moveTo>
                        <a:cubicBezTo>
                          <a:pt x="48757" y="9041"/>
                          <a:pt x="38586" y="27365"/>
                          <a:pt x="28253" y="565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165" name="Inhaltsplatzhalter 6">
                  <a:extLst>
                    <a:ext uri="{FF2B5EF4-FFF2-40B4-BE49-F238E27FC236}">
                      <a16:creationId xmlns:a16="http://schemas.microsoft.com/office/drawing/2014/main" id="{22411967-33D1-51E9-4D7D-C2E0F76E399C}"/>
                    </a:ext>
                  </a:extLst>
                </p:cNvPr>
                <p:cNvGrpSpPr/>
                <p:nvPr/>
              </p:nvGrpSpPr>
              <p:grpSpPr>
                <a:xfrm>
                  <a:off x="4382298" y="3445606"/>
                  <a:ext cx="1158869" cy="880216"/>
                  <a:chOff x="4382298" y="3445606"/>
                  <a:chExt cx="1158869" cy="880216"/>
                </a:xfrm>
                <a:noFill/>
              </p:grpSpPr>
              <p:sp>
                <p:nvSpPr>
                  <p:cNvPr id="166" name="Freihandform: Form 165">
                    <a:extLst>
                      <a:ext uri="{FF2B5EF4-FFF2-40B4-BE49-F238E27FC236}">
                        <a16:creationId xmlns:a16="http://schemas.microsoft.com/office/drawing/2014/main" id="{9C423A30-2B10-44E8-F817-434E2D2BF6CF}"/>
                      </a:ext>
                    </a:extLst>
                  </p:cNvPr>
                  <p:cNvSpPr/>
                  <p:nvPr/>
                </p:nvSpPr>
                <p:spPr>
                  <a:xfrm>
                    <a:off x="4382298" y="3446903"/>
                    <a:ext cx="1130616" cy="836539"/>
                  </a:xfrm>
                  <a:custGeom>
                    <a:avLst/>
                    <a:gdLst>
                      <a:gd name="connsiteX0" fmla="*/ 0 w 1130616"/>
                      <a:gd name="connsiteY0" fmla="*/ 0 h 836539"/>
                      <a:gd name="connsiteX1" fmla="*/ 1130616 w 1130616"/>
                      <a:gd name="connsiteY1" fmla="*/ 836540 h 836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30616" h="836539">
                        <a:moveTo>
                          <a:pt x="0" y="0"/>
                        </a:moveTo>
                        <a:cubicBezTo>
                          <a:pt x="753744" y="0"/>
                          <a:pt x="1130616" y="278847"/>
                          <a:pt x="1130616" y="836540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67" name="Freihandform: Form 166">
                    <a:extLst>
                      <a:ext uri="{FF2B5EF4-FFF2-40B4-BE49-F238E27FC236}">
                        <a16:creationId xmlns:a16="http://schemas.microsoft.com/office/drawing/2014/main" id="{81309AA3-D84C-9800-ED16-7C9742BB6986}"/>
                      </a:ext>
                    </a:extLst>
                  </p:cNvPr>
                  <p:cNvSpPr/>
                  <p:nvPr/>
                </p:nvSpPr>
                <p:spPr>
                  <a:xfrm>
                    <a:off x="5484661" y="4269316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14127 h 56506"/>
                      <a:gd name="connsiteX3" fmla="*/ 56507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lnTo>
                          <a:pt x="0" y="0"/>
                        </a:lnTo>
                        <a:lnTo>
                          <a:pt x="28253" y="14127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68" name="Freihandform: Form 167">
                    <a:extLst>
                      <a:ext uri="{FF2B5EF4-FFF2-40B4-BE49-F238E27FC236}">
                        <a16:creationId xmlns:a16="http://schemas.microsoft.com/office/drawing/2014/main" id="{C283A69D-7BC9-3137-8E90-6F74AB95F9F7}"/>
                      </a:ext>
                    </a:extLst>
                  </p:cNvPr>
                  <p:cNvSpPr/>
                  <p:nvPr/>
                </p:nvSpPr>
                <p:spPr>
                  <a:xfrm>
                    <a:off x="4382298" y="3445606"/>
                    <a:ext cx="1132588" cy="837836"/>
                  </a:xfrm>
                  <a:custGeom>
                    <a:avLst/>
                    <a:gdLst>
                      <a:gd name="connsiteX0" fmla="*/ 0 w 1132588"/>
                      <a:gd name="connsiteY0" fmla="*/ 1297 h 837836"/>
                      <a:gd name="connsiteX1" fmla="*/ 1130616 w 1132588"/>
                      <a:gd name="connsiteY1" fmla="*/ 837837 h 837836"/>
                      <a:gd name="connsiteX2" fmla="*/ 0 w 1132588"/>
                      <a:gd name="connsiteY2" fmla="*/ 1297 h 837836"/>
                      <a:gd name="connsiteX3" fmla="*/ 1130616 w 1132588"/>
                      <a:gd name="connsiteY3" fmla="*/ 837837 h 837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32588" h="837836">
                        <a:moveTo>
                          <a:pt x="0" y="1297"/>
                        </a:moveTo>
                        <a:cubicBezTo>
                          <a:pt x="770346" y="-2820"/>
                          <a:pt x="1127549" y="273417"/>
                          <a:pt x="1130616" y="837837"/>
                        </a:cubicBezTo>
                        <a:moveTo>
                          <a:pt x="0" y="1297"/>
                        </a:moveTo>
                        <a:cubicBezTo>
                          <a:pt x="762274" y="-21629"/>
                          <a:pt x="1164439" y="259452"/>
                          <a:pt x="1130616" y="83783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69" name="Freihandform: Form 168">
                    <a:extLst>
                      <a:ext uri="{FF2B5EF4-FFF2-40B4-BE49-F238E27FC236}">
                        <a16:creationId xmlns:a16="http://schemas.microsoft.com/office/drawing/2014/main" id="{0A245BAF-A93B-5494-0E19-3570919EDF12}"/>
                      </a:ext>
                    </a:extLst>
                  </p:cNvPr>
                  <p:cNvSpPr/>
                  <p:nvPr/>
                </p:nvSpPr>
                <p:spPr>
                  <a:xfrm>
                    <a:off x="5483289" y="4270850"/>
                    <a:ext cx="29706" cy="27284"/>
                  </a:xfrm>
                  <a:custGeom>
                    <a:avLst/>
                    <a:gdLst>
                      <a:gd name="connsiteX0" fmla="*/ 0 w 29706"/>
                      <a:gd name="connsiteY0" fmla="*/ 0 h 27284"/>
                      <a:gd name="connsiteX1" fmla="*/ 0 w 29706"/>
                      <a:gd name="connsiteY1" fmla="*/ 0 h 27284"/>
                      <a:gd name="connsiteX2" fmla="*/ 0 w 29706"/>
                      <a:gd name="connsiteY2" fmla="*/ 0 h 27284"/>
                      <a:gd name="connsiteX3" fmla="*/ 0 w 29706"/>
                      <a:gd name="connsiteY3" fmla="*/ 0 h 27284"/>
                      <a:gd name="connsiteX4" fmla="*/ 19051 w 29706"/>
                      <a:gd name="connsiteY4" fmla="*/ 27285 h 27284"/>
                      <a:gd name="connsiteX5" fmla="*/ 29706 w 29706"/>
                      <a:gd name="connsiteY5" fmla="*/ 15095 h 27284"/>
                      <a:gd name="connsiteX6" fmla="*/ 19051 w 29706"/>
                      <a:gd name="connsiteY6" fmla="*/ 27285 h 27284"/>
                      <a:gd name="connsiteX7" fmla="*/ 29706 w 29706"/>
                      <a:gd name="connsiteY7" fmla="*/ 15095 h 27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706" h="272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19051" y="27285"/>
                        </a:moveTo>
                        <a:cubicBezTo>
                          <a:pt x="20988" y="23087"/>
                          <a:pt x="27042" y="17275"/>
                          <a:pt x="29706" y="15095"/>
                        </a:cubicBezTo>
                        <a:moveTo>
                          <a:pt x="19051" y="27285"/>
                        </a:moveTo>
                        <a:cubicBezTo>
                          <a:pt x="21069" y="23329"/>
                          <a:pt x="26316" y="20343"/>
                          <a:pt x="29706" y="15095"/>
                        </a:cubicBezTo>
                      </a:path>
                    </a:pathLst>
                  </a:custGeom>
                  <a:noFill/>
                  <a:ln w="403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70" name="Freihandform: Form 169">
                    <a:extLst>
                      <a:ext uri="{FF2B5EF4-FFF2-40B4-BE49-F238E27FC236}">
                        <a16:creationId xmlns:a16="http://schemas.microsoft.com/office/drawing/2014/main" id="{52C831B6-62AF-32B3-820F-921105A4BFAC}"/>
                      </a:ext>
                    </a:extLst>
                  </p:cNvPr>
                  <p:cNvSpPr/>
                  <p:nvPr/>
                </p:nvSpPr>
                <p:spPr>
                  <a:xfrm>
                    <a:off x="5484661" y="4269316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56507 h 56506"/>
                      <a:gd name="connsiteX3" fmla="*/ 0 w 56506"/>
                      <a:gd name="connsiteY3" fmla="*/ 0 h 56506"/>
                      <a:gd name="connsiteX4" fmla="*/ 0 w 56506"/>
                      <a:gd name="connsiteY4" fmla="*/ 0 h 56506"/>
                      <a:gd name="connsiteX5" fmla="*/ 28253 w 56506"/>
                      <a:gd name="connsiteY5" fmla="*/ 14127 h 56506"/>
                      <a:gd name="connsiteX6" fmla="*/ 0 w 56506"/>
                      <a:gd name="connsiteY6" fmla="*/ 0 h 56506"/>
                      <a:gd name="connsiteX7" fmla="*/ 28253 w 56506"/>
                      <a:gd name="connsiteY7" fmla="*/ 14127 h 56506"/>
                      <a:gd name="connsiteX8" fmla="*/ 28253 w 56506"/>
                      <a:gd name="connsiteY8" fmla="*/ 14127 h 56506"/>
                      <a:gd name="connsiteX9" fmla="*/ 56507 w 56506"/>
                      <a:gd name="connsiteY9" fmla="*/ 0 h 56506"/>
                      <a:gd name="connsiteX10" fmla="*/ 28253 w 56506"/>
                      <a:gd name="connsiteY10" fmla="*/ 14127 h 56506"/>
                      <a:gd name="connsiteX11" fmla="*/ 56507 w 56506"/>
                      <a:gd name="connsiteY11" fmla="*/ 0 h 56506"/>
                      <a:gd name="connsiteX12" fmla="*/ 56507 w 56506"/>
                      <a:gd name="connsiteY12" fmla="*/ 0 h 56506"/>
                      <a:gd name="connsiteX13" fmla="*/ 28253 w 56506"/>
                      <a:gd name="connsiteY13" fmla="*/ 56507 h 56506"/>
                      <a:gd name="connsiteX14" fmla="*/ 56507 w 56506"/>
                      <a:gd name="connsiteY14" fmla="*/ 0 h 56506"/>
                      <a:gd name="connsiteX15" fmla="*/ 28253 w 56506"/>
                      <a:gd name="connsiteY15" fmla="*/ 56507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cubicBezTo>
                          <a:pt x="15822" y="39474"/>
                          <a:pt x="726" y="28253"/>
                          <a:pt x="0" y="0"/>
                        </a:cubicBezTo>
                        <a:moveTo>
                          <a:pt x="28253" y="56507"/>
                        </a:moveTo>
                        <a:cubicBezTo>
                          <a:pt x="16710" y="42138"/>
                          <a:pt x="18244" y="27042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4440" y="2260"/>
                          <a:pt x="24701" y="3068"/>
                          <a:pt x="28253" y="14127"/>
                        </a:cubicBezTo>
                        <a:moveTo>
                          <a:pt x="0" y="0"/>
                        </a:moveTo>
                        <a:cubicBezTo>
                          <a:pt x="11947" y="6619"/>
                          <a:pt x="18809" y="10817"/>
                          <a:pt x="28253" y="14127"/>
                        </a:cubicBezTo>
                        <a:moveTo>
                          <a:pt x="28253" y="14127"/>
                        </a:moveTo>
                        <a:cubicBezTo>
                          <a:pt x="38747" y="16629"/>
                          <a:pt x="41411" y="13077"/>
                          <a:pt x="56507" y="0"/>
                        </a:cubicBezTo>
                        <a:moveTo>
                          <a:pt x="28253" y="14127"/>
                        </a:moveTo>
                        <a:cubicBezTo>
                          <a:pt x="33985" y="6942"/>
                          <a:pt x="43429" y="2180"/>
                          <a:pt x="56507" y="0"/>
                        </a:cubicBezTo>
                        <a:moveTo>
                          <a:pt x="56507" y="0"/>
                        </a:moveTo>
                        <a:cubicBezTo>
                          <a:pt x="36326" y="8960"/>
                          <a:pt x="36568" y="50291"/>
                          <a:pt x="28253" y="56507"/>
                        </a:cubicBezTo>
                        <a:moveTo>
                          <a:pt x="56507" y="0"/>
                        </a:moveTo>
                        <a:cubicBezTo>
                          <a:pt x="42380" y="12189"/>
                          <a:pt x="42461" y="34308"/>
                          <a:pt x="28253" y="565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C735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171" name="Inhaltsplatzhalter 6">
                  <a:extLst>
                    <a:ext uri="{FF2B5EF4-FFF2-40B4-BE49-F238E27FC236}">
                      <a16:creationId xmlns:a16="http://schemas.microsoft.com/office/drawing/2014/main" id="{0D821439-9841-E9DB-372B-57598BFD1116}"/>
                    </a:ext>
                  </a:extLst>
                </p:cNvPr>
                <p:cNvGrpSpPr/>
                <p:nvPr/>
              </p:nvGrpSpPr>
              <p:grpSpPr>
                <a:xfrm>
                  <a:off x="4299960" y="2010021"/>
                  <a:ext cx="1262169" cy="3308703"/>
                  <a:chOff x="4299960" y="2010021"/>
                  <a:chExt cx="1262169" cy="3308703"/>
                </a:xfrm>
                <a:noFill/>
              </p:grpSpPr>
              <p:sp>
                <p:nvSpPr>
                  <p:cNvPr id="172" name="Freihandform: Form 171">
                    <a:extLst>
                      <a:ext uri="{FF2B5EF4-FFF2-40B4-BE49-F238E27FC236}">
                        <a16:creationId xmlns:a16="http://schemas.microsoft.com/office/drawing/2014/main" id="{A9A10A01-D727-AA94-8C63-3210C5DBEF24}"/>
                      </a:ext>
                    </a:extLst>
                  </p:cNvPr>
                  <p:cNvSpPr/>
                  <p:nvPr/>
                </p:nvSpPr>
                <p:spPr>
                  <a:xfrm>
                    <a:off x="4329586" y="2010021"/>
                    <a:ext cx="1231762" cy="3266323"/>
                  </a:xfrm>
                  <a:custGeom>
                    <a:avLst/>
                    <a:gdLst>
                      <a:gd name="connsiteX0" fmla="*/ 1231763 w 1231762"/>
                      <a:gd name="connsiteY0" fmla="*/ 0 h 3266323"/>
                      <a:gd name="connsiteX1" fmla="*/ 615841 w 1231762"/>
                      <a:gd name="connsiteY1" fmla="*/ 1659115 h 3266323"/>
                      <a:gd name="connsiteX2" fmla="*/ 0 w 1231762"/>
                      <a:gd name="connsiteY2" fmla="*/ 3266324 h 3266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1762" h="3266323">
                        <a:moveTo>
                          <a:pt x="1231763" y="0"/>
                        </a:moveTo>
                        <a:cubicBezTo>
                          <a:pt x="1231763" y="1106076"/>
                          <a:pt x="1026456" y="1659115"/>
                          <a:pt x="615841" y="1659115"/>
                        </a:cubicBezTo>
                        <a:cubicBezTo>
                          <a:pt x="205280" y="1659115"/>
                          <a:pt x="0" y="2194851"/>
                          <a:pt x="0" y="3266324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73" name="Freihandform: Form 172">
                    <a:extLst>
                      <a:ext uri="{FF2B5EF4-FFF2-40B4-BE49-F238E27FC236}">
                        <a16:creationId xmlns:a16="http://schemas.microsoft.com/office/drawing/2014/main" id="{535A1BF0-DD34-B1C0-FCBC-530992A50F73}"/>
                      </a:ext>
                    </a:extLst>
                  </p:cNvPr>
                  <p:cNvSpPr/>
                  <p:nvPr/>
                </p:nvSpPr>
                <p:spPr>
                  <a:xfrm>
                    <a:off x="4301332" y="5262218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14127 h 56506"/>
                      <a:gd name="connsiteX3" fmla="*/ 56507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lnTo>
                          <a:pt x="0" y="0"/>
                        </a:lnTo>
                        <a:lnTo>
                          <a:pt x="28253" y="14127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74" name="Freihandform: Form 173">
                    <a:extLst>
                      <a:ext uri="{FF2B5EF4-FFF2-40B4-BE49-F238E27FC236}">
                        <a16:creationId xmlns:a16="http://schemas.microsoft.com/office/drawing/2014/main" id="{D8AA3B8E-A723-9FE4-681E-4B3A98995CF2}"/>
                      </a:ext>
                    </a:extLst>
                  </p:cNvPr>
                  <p:cNvSpPr/>
                  <p:nvPr/>
                </p:nvSpPr>
                <p:spPr>
                  <a:xfrm>
                    <a:off x="4329586" y="2010021"/>
                    <a:ext cx="1232543" cy="3266323"/>
                  </a:xfrm>
                  <a:custGeom>
                    <a:avLst/>
                    <a:gdLst>
                      <a:gd name="connsiteX0" fmla="*/ 1231763 w 1232543"/>
                      <a:gd name="connsiteY0" fmla="*/ 0 h 3266323"/>
                      <a:gd name="connsiteX1" fmla="*/ 615841 w 1232543"/>
                      <a:gd name="connsiteY1" fmla="*/ 1659115 h 3266323"/>
                      <a:gd name="connsiteX2" fmla="*/ 1231763 w 1232543"/>
                      <a:gd name="connsiteY2" fmla="*/ 0 h 3266323"/>
                      <a:gd name="connsiteX3" fmla="*/ 615841 w 1232543"/>
                      <a:gd name="connsiteY3" fmla="*/ 1659115 h 3266323"/>
                      <a:gd name="connsiteX4" fmla="*/ 615841 w 1232543"/>
                      <a:gd name="connsiteY4" fmla="*/ 1659115 h 3266323"/>
                      <a:gd name="connsiteX5" fmla="*/ 0 w 1232543"/>
                      <a:gd name="connsiteY5" fmla="*/ 3266324 h 3266323"/>
                      <a:gd name="connsiteX6" fmla="*/ 615841 w 1232543"/>
                      <a:gd name="connsiteY6" fmla="*/ 1659115 h 3266323"/>
                      <a:gd name="connsiteX7" fmla="*/ 0 w 1232543"/>
                      <a:gd name="connsiteY7" fmla="*/ 3266324 h 3266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32543" h="3266323">
                        <a:moveTo>
                          <a:pt x="1231763" y="0"/>
                        </a:moveTo>
                        <a:cubicBezTo>
                          <a:pt x="1248392" y="1134895"/>
                          <a:pt x="998068" y="1670900"/>
                          <a:pt x="615841" y="1659115"/>
                        </a:cubicBezTo>
                        <a:moveTo>
                          <a:pt x="1231763" y="0"/>
                        </a:moveTo>
                        <a:cubicBezTo>
                          <a:pt x="1199151" y="1121818"/>
                          <a:pt x="1041336" y="1650235"/>
                          <a:pt x="615841" y="1659115"/>
                        </a:cubicBezTo>
                        <a:moveTo>
                          <a:pt x="615841" y="1659115"/>
                        </a:moveTo>
                        <a:cubicBezTo>
                          <a:pt x="175251" y="1633767"/>
                          <a:pt x="15580" y="2169934"/>
                          <a:pt x="0" y="3266324"/>
                        </a:cubicBezTo>
                        <a:moveTo>
                          <a:pt x="615841" y="1659115"/>
                        </a:moveTo>
                        <a:cubicBezTo>
                          <a:pt x="178480" y="1671223"/>
                          <a:pt x="15014" y="2216270"/>
                          <a:pt x="0" y="3266324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3700CC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75" name="Freihandform: Form 174">
                    <a:extLst>
                      <a:ext uri="{FF2B5EF4-FFF2-40B4-BE49-F238E27FC236}">
                        <a16:creationId xmlns:a16="http://schemas.microsoft.com/office/drawing/2014/main" id="{34DF07AB-AA0C-5036-7039-FDEF9A6B36FB}"/>
                      </a:ext>
                    </a:extLst>
                  </p:cNvPr>
                  <p:cNvSpPr/>
                  <p:nvPr/>
                </p:nvSpPr>
                <p:spPr>
                  <a:xfrm>
                    <a:off x="4299960" y="5263752"/>
                    <a:ext cx="29706" cy="27284"/>
                  </a:xfrm>
                  <a:custGeom>
                    <a:avLst/>
                    <a:gdLst>
                      <a:gd name="connsiteX0" fmla="*/ 0 w 29706"/>
                      <a:gd name="connsiteY0" fmla="*/ 0 h 27284"/>
                      <a:gd name="connsiteX1" fmla="*/ 0 w 29706"/>
                      <a:gd name="connsiteY1" fmla="*/ 0 h 27284"/>
                      <a:gd name="connsiteX2" fmla="*/ 0 w 29706"/>
                      <a:gd name="connsiteY2" fmla="*/ 0 h 27284"/>
                      <a:gd name="connsiteX3" fmla="*/ 0 w 29706"/>
                      <a:gd name="connsiteY3" fmla="*/ 0 h 27284"/>
                      <a:gd name="connsiteX4" fmla="*/ 19051 w 29706"/>
                      <a:gd name="connsiteY4" fmla="*/ 27285 h 27284"/>
                      <a:gd name="connsiteX5" fmla="*/ 29707 w 29706"/>
                      <a:gd name="connsiteY5" fmla="*/ 15095 h 27284"/>
                      <a:gd name="connsiteX6" fmla="*/ 19051 w 29706"/>
                      <a:gd name="connsiteY6" fmla="*/ 27285 h 27284"/>
                      <a:gd name="connsiteX7" fmla="*/ 29707 w 29706"/>
                      <a:gd name="connsiteY7" fmla="*/ 15095 h 27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706" h="272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19051" y="27285"/>
                        </a:moveTo>
                        <a:cubicBezTo>
                          <a:pt x="22683" y="22522"/>
                          <a:pt x="27931" y="17113"/>
                          <a:pt x="29707" y="15095"/>
                        </a:cubicBezTo>
                        <a:moveTo>
                          <a:pt x="19051" y="27285"/>
                        </a:moveTo>
                        <a:cubicBezTo>
                          <a:pt x="20746" y="25993"/>
                          <a:pt x="25751" y="21796"/>
                          <a:pt x="29707" y="15095"/>
                        </a:cubicBezTo>
                      </a:path>
                    </a:pathLst>
                  </a:custGeom>
                  <a:noFill/>
                  <a:ln w="4031" cap="rnd">
                    <a:solidFill>
                      <a:srgbClr val="3700CC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76" name="Freihandform: Form 175">
                    <a:extLst>
                      <a:ext uri="{FF2B5EF4-FFF2-40B4-BE49-F238E27FC236}">
                        <a16:creationId xmlns:a16="http://schemas.microsoft.com/office/drawing/2014/main" id="{23875745-54DD-050B-5AAD-0CFD5BBDC486}"/>
                      </a:ext>
                    </a:extLst>
                  </p:cNvPr>
                  <p:cNvSpPr/>
                  <p:nvPr/>
                </p:nvSpPr>
                <p:spPr>
                  <a:xfrm>
                    <a:off x="4301332" y="5262169"/>
                    <a:ext cx="56949" cy="56555"/>
                  </a:xfrm>
                  <a:custGeom>
                    <a:avLst/>
                    <a:gdLst>
                      <a:gd name="connsiteX0" fmla="*/ 28253 w 56949"/>
                      <a:gd name="connsiteY0" fmla="*/ 56556 h 56555"/>
                      <a:gd name="connsiteX1" fmla="*/ 0 w 56949"/>
                      <a:gd name="connsiteY1" fmla="*/ 49 h 56555"/>
                      <a:gd name="connsiteX2" fmla="*/ 28253 w 56949"/>
                      <a:gd name="connsiteY2" fmla="*/ 56556 h 56555"/>
                      <a:gd name="connsiteX3" fmla="*/ 0 w 56949"/>
                      <a:gd name="connsiteY3" fmla="*/ 49 h 56555"/>
                      <a:gd name="connsiteX4" fmla="*/ 0 w 56949"/>
                      <a:gd name="connsiteY4" fmla="*/ 49 h 56555"/>
                      <a:gd name="connsiteX5" fmla="*/ 28253 w 56949"/>
                      <a:gd name="connsiteY5" fmla="*/ 14176 h 56555"/>
                      <a:gd name="connsiteX6" fmla="*/ 0 w 56949"/>
                      <a:gd name="connsiteY6" fmla="*/ 49 h 56555"/>
                      <a:gd name="connsiteX7" fmla="*/ 28253 w 56949"/>
                      <a:gd name="connsiteY7" fmla="*/ 14176 h 56555"/>
                      <a:gd name="connsiteX8" fmla="*/ 28253 w 56949"/>
                      <a:gd name="connsiteY8" fmla="*/ 14176 h 56555"/>
                      <a:gd name="connsiteX9" fmla="*/ 56507 w 56949"/>
                      <a:gd name="connsiteY9" fmla="*/ 49 h 56555"/>
                      <a:gd name="connsiteX10" fmla="*/ 28253 w 56949"/>
                      <a:gd name="connsiteY10" fmla="*/ 14176 h 56555"/>
                      <a:gd name="connsiteX11" fmla="*/ 56507 w 56949"/>
                      <a:gd name="connsiteY11" fmla="*/ 49 h 56555"/>
                      <a:gd name="connsiteX12" fmla="*/ 56507 w 56949"/>
                      <a:gd name="connsiteY12" fmla="*/ 49 h 56555"/>
                      <a:gd name="connsiteX13" fmla="*/ 28253 w 56949"/>
                      <a:gd name="connsiteY13" fmla="*/ 56556 h 56555"/>
                      <a:gd name="connsiteX14" fmla="*/ 56507 w 56949"/>
                      <a:gd name="connsiteY14" fmla="*/ 49 h 56555"/>
                      <a:gd name="connsiteX15" fmla="*/ 28253 w 56949"/>
                      <a:gd name="connsiteY15" fmla="*/ 56556 h 565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949" h="56555">
                        <a:moveTo>
                          <a:pt x="28253" y="56556"/>
                        </a:moveTo>
                        <a:cubicBezTo>
                          <a:pt x="21876" y="25073"/>
                          <a:pt x="12754" y="21441"/>
                          <a:pt x="0" y="49"/>
                        </a:cubicBezTo>
                        <a:moveTo>
                          <a:pt x="28253" y="56556"/>
                        </a:moveTo>
                        <a:cubicBezTo>
                          <a:pt x="24540" y="35648"/>
                          <a:pt x="9122" y="26930"/>
                          <a:pt x="0" y="49"/>
                        </a:cubicBezTo>
                        <a:moveTo>
                          <a:pt x="0" y="49"/>
                        </a:moveTo>
                        <a:cubicBezTo>
                          <a:pt x="10252" y="6507"/>
                          <a:pt x="21795" y="7476"/>
                          <a:pt x="28253" y="14176"/>
                        </a:cubicBezTo>
                        <a:moveTo>
                          <a:pt x="0" y="49"/>
                        </a:moveTo>
                        <a:cubicBezTo>
                          <a:pt x="5489" y="-516"/>
                          <a:pt x="12512" y="3763"/>
                          <a:pt x="28253" y="14176"/>
                        </a:cubicBezTo>
                        <a:moveTo>
                          <a:pt x="28253" y="14176"/>
                        </a:moveTo>
                        <a:cubicBezTo>
                          <a:pt x="39151" y="12723"/>
                          <a:pt x="40523" y="12723"/>
                          <a:pt x="56507" y="49"/>
                        </a:cubicBezTo>
                        <a:moveTo>
                          <a:pt x="28253" y="14176"/>
                        </a:moveTo>
                        <a:cubicBezTo>
                          <a:pt x="39958" y="9494"/>
                          <a:pt x="51017" y="1906"/>
                          <a:pt x="56507" y="49"/>
                        </a:cubicBezTo>
                        <a:moveTo>
                          <a:pt x="56507" y="49"/>
                        </a:moveTo>
                        <a:cubicBezTo>
                          <a:pt x="60624" y="-112"/>
                          <a:pt x="34873" y="25154"/>
                          <a:pt x="28253" y="56556"/>
                        </a:cubicBezTo>
                        <a:moveTo>
                          <a:pt x="56507" y="49"/>
                        </a:moveTo>
                        <a:cubicBezTo>
                          <a:pt x="45205" y="16113"/>
                          <a:pt x="41573" y="27011"/>
                          <a:pt x="28253" y="56556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3700CC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177" name="Inhaltsplatzhalter 6">
                  <a:extLst>
                    <a:ext uri="{FF2B5EF4-FFF2-40B4-BE49-F238E27FC236}">
                      <a16:creationId xmlns:a16="http://schemas.microsoft.com/office/drawing/2014/main" id="{5F952A67-00D0-9169-FCF6-BF05FD567401}"/>
                    </a:ext>
                  </a:extLst>
                </p:cNvPr>
                <p:cNvGrpSpPr/>
                <p:nvPr/>
              </p:nvGrpSpPr>
              <p:grpSpPr>
                <a:xfrm>
                  <a:off x="2945094" y="2038274"/>
                  <a:ext cx="149770" cy="927354"/>
                  <a:chOff x="2945094" y="2038274"/>
                  <a:chExt cx="149770" cy="927354"/>
                </a:xfrm>
                <a:noFill/>
              </p:grpSpPr>
              <p:sp>
                <p:nvSpPr>
                  <p:cNvPr id="178" name="Freihandform: Form 177">
                    <a:extLst>
                      <a:ext uri="{FF2B5EF4-FFF2-40B4-BE49-F238E27FC236}">
                        <a16:creationId xmlns:a16="http://schemas.microsoft.com/office/drawing/2014/main" id="{17798F80-9F72-61CD-C376-A6C398C406C2}"/>
                      </a:ext>
                    </a:extLst>
                  </p:cNvPr>
                  <p:cNvSpPr/>
                  <p:nvPr/>
                </p:nvSpPr>
                <p:spPr>
                  <a:xfrm>
                    <a:off x="2973669" y="2038274"/>
                    <a:ext cx="117331" cy="884974"/>
                  </a:xfrm>
                  <a:custGeom>
                    <a:avLst/>
                    <a:gdLst>
                      <a:gd name="connsiteX0" fmla="*/ 117050 w 117331"/>
                      <a:gd name="connsiteY0" fmla="*/ 0 h 884974"/>
                      <a:gd name="connsiteX1" fmla="*/ 60544 w 117331"/>
                      <a:gd name="connsiteY1" fmla="*/ 472234 h 884974"/>
                      <a:gd name="connsiteX2" fmla="*/ 1 w 117331"/>
                      <a:gd name="connsiteY2" fmla="*/ 884974 h 884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331" h="884974">
                        <a:moveTo>
                          <a:pt x="117050" y="0"/>
                        </a:moveTo>
                        <a:cubicBezTo>
                          <a:pt x="119903" y="314822"/>
                          <a:pt x="101067" y="472234"/>
                          <a:pt x="60544" y="472234"/>
                        </a:cubicBezTo>
                        <a:cubicBezTo>
                          <a:pt x="20020" y="472234"/>
                          <a:pt x="-161" y="609814"/>
                          <a:pt x="1" y="884974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79" name="Freihandform: Form 178">
                    <a:extLst>
                      <a:ext uri="{FF2B5EF4-FFF2-40B4-BE49-F238E27FC236}">
                        <a16:creationId xmlns:a16="http://schemas.microsoft.com/office/drawing/2014/main" id="{03CDA993-8E68-91BA-0E48-A481458CA66E}"/>
                      </a:ext>
                    </a:extLst>
                  </p:cNvPr>
                  <p:cNvSpPr/>
                  <p:nvPr/>
                </p:nvSpPr>
                <p:spPr>
                  <a:xfrm>
                    <a:off x="2945416" y="2909122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14127 h 56506"/>
                      <a:gd name="connsiteX3" fmla="*/ 56507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lnTo>
                          <a:pt x="0" y="0"/>
                        </a:lnTo>
                        <a:lnTo>
                          <a:pt x="28253" y="14127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80" name="Freihandform: Form 179">
                    <a:extLst>
                      <a:ext uri="{FF2B5EF4-FFF2-40B4-BE49-F238E27FC236}">
                        <a16:creationId xmlns:a16="http://schemas.microsoft.com/office/drawing/2014/main" id="{5A56E4ED-0939-3ADD-1F5E-FFE490D65DFB}"/>
                      </a:ext>
                    </a:extLst>
                  </p:cNvPr>
                  <p:cNvSpPr/>
                  <p:nvPr/>
                </p:nvSpPr>
                <p:spPr>
                  <a:xfrm>
                    <a:off x="2965541" y="2038274"/>
                    <a:ext cx="129322" cy="884974"/>
                  </a:xfrm>
                  <a:custGeom>
                    <a:avLst/>
                    <a:gdLst>
                      <a:gd name="connsiteX0" fmla="*/ 125178 w 129322"/>
                      <a:gd name="connsiteY0" fmla="*/ 0 h 884974"/>
                      <a:gd name="connsiteX1" fmla="*/ 68672 w 129322"/>
                      <a:gd name="connsiteY1" fmla="*/ 472234 h 884974"/>
                      <a:gd name="connsiteX2" fmla="*/ 125178 w 129322"/>
                      <a:gd name="connsiteY2" fmla="*/ 0 h 884974"/>
                      <a:gd name="connsiteX3" fmla="*/ 68672 w 129322"/>
                      <a:gd name="connsiteY3" fmla="*/ 472234 h 884974"/>
                      <a:gd name="connsiteX4" fmla="*/ 68672 w 129322"/>
                      <a:gd name="connsiteY4" fmla="*/ 472234 h 884974"/>
                      <a:gd name="connsiteX5" fmla="*/ 8129 w 129322"/>
                      <a:gd name="connsiteY5" fmla="*/ 884974 h 884974"/>
                      <a:gd name="connsiteX6" fmla="*/ 68672 w 129322"/>
                      <a:gd name="connsiteY6" fmla="*/ 472234 h 884974"/>
                      <a:gd name="connsiteX7" fmla="*/ 8129 w 129322"/>
                      <a:gd name="connsiteY7" fmla="*/ 884974 h 884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9322" h="884974">
                        <a:moveTo>
                          <a:pt x="125178" y="0"/>
                        </a:moveTo>
                        <a:cubicBezTo>
                          <a:pt x="144552" y="291574"/>
                          <a:pt x="90951" y="447048"/>
                          <a:pt x="68672" y="472234"/>
                        </a:cubicBezTo>
                        <a:moveTo>
                          <a:pt x="125178" y="0"/>
                        </a:moveTo>
                        <a:cubicBezTo>
                          <a:pt x="136076" y="340735"/>
                          <a:pt x="116944" y="472395"/>
                          <a:pt x="68672" y="472234"/>
                        </a:cubicBezTo>
                        <a:moveTo>
                          <a:pt x="68672" y="472234"/>
                        </a:moveTo>
                        <a:cubicBezTo>
                          <a:pt x="48087" y="449954"/>
                          <a:pt x="-23999" y="615680"/>
                          <a:pt x="8129" y="884974"/>
                        </a:cubicBezTo>
                        <a:moveTo>
                          <a:pt x="68672" y="472234"/>
                        </a:moveTo>
                        <a:cubicBezTo>
                          <a:pt x="21206" y="438007"/>
                          <a:pt x="38077" y="641188"/>
                          <a:pt x="8129" y="884974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2D76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81" name="Freihandform: Form 180">
                    <a:extLst>
                      <a:ext uri="{FF2B5EF4-FFF2-40B4-BE49-F238E27FC236}">
                        <a16:creationId xmlns:a16="http://schemas.microsoft.com/office/drawing/2014/main" id="{E370CB5E-E5B3-02AA-60EF-4BEAB6F2C75B}"/>
                      </a:ext>
                    </a:extLst>
                  </p:cNvPr>
                  <p:cNvSpPr/>
                  <p:nvPr/>
                </p:nvSpPr>
                <p:spPr>
                  <a:xfrm>
                    <a:off x="2945094" y="2909445"/>
                    <a:ext cx="29706" cy="33419"/>
                  </a:xfrm>
                  <a:custGeom>
                    <a:avLst/>
                    <a:gdLst>
                      <a:gd name="connsiteX0" fmla="*/ 0 w 29706"/>
                      <a:gd name="connsiteY0" fmla="*/ 0 h 33419"/>
                      <a:gd name="connsiteX1" fmla="*/ 0 w 29706"/>
                      <a:gd name="connsiteY1" fmla="*/ 0 h 33419"/>
                      <a:gd name="connsiteX2" fmla="*/ 0 w 29706"/>
                      <a:gd name="connsiteY2" fmla="*/ 0 h 33419"/>
                      <a:gd name="connsiteX3" fmla="*/ 0 w 29706"/>
                      <a:gd name="connsiteY3" fmla="*/ 0 h 33419"/>
                      <a:gd name="connsiteX4" fmla="*/ 13804 w 29706"/>
                      <a:gd name="connsiteY4" fmla="*/ 33419 h 33419"/>
                      <a:gd name="connsiteX5" fmla="*/ 29706 w 29706"/>
                      <a:gd name="connsiteY5" fmla="*/ 15095 h 33419"/>
                      <a:gd name="connsiteX6" fmla="*/ 13804 w 29706"/>
                      <a:gd name="connsiteY6" fmla="*/ 33419 h 33419"/>
                      <a:gd name="connsiteX7" fmla="*/ 29706 w 29706"/>
                      <a:gd name="connsiteY7" fmla="*/ 15095 h 334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706" h="33419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13804" y="33419"/>
                        </a:moveTo>
                        <a:cubicBezTo>
                          <a:pt x="19616" y="32209"/>
                          <a:pt x="22280" y="17517"/>
                          <a:pt x="29706" y="15095"/>
                        </a:cubicBezTo>
                        <a:moveTo>
                          <a:pt x="13804" y="33419"/>
                        </a:moveTo>
                        <a:cubicBezTo>
                          <a:pt x="17840" y="26800"/>
                          <a:pt x="22926" y="22441"/>
                          <a:pt x="29706" y="15095"/>
                        </a:cubicBezTo>
                      </a:path>
                    </a:pathLst>
                  </a:custGeom>
                  <a:noFill/>
                  <a:ln w="4031" cap="rnd">
                    <a:solidFill>
                      <a:srgbClr val="2D76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82" name="Freihandform: Form 181">
                    <a:extLst>
                      <a:ext uri="{FF2B5EF4-FFF2-40B4-BE49-F238E27FC236}">
                        <a16:creationId xmlns:a16="http://schemas.microsoft.com/office/drawing/2014/main" id="{0D1F90B0-50A5-2506-7D7C-C0EBA6B5143E}"/>
                      </a:ext>
                    </a:extLst>
                  </p:cNvPr>
                  <p:cNvSpPr/>
                  <p:nvPr/>
                </p:nvSpPr>
                <p:spPr>
                  <a:xfrm>
                    <a:off x="2945416" y="2909122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56507 h 56506"/>
                      <a:gd name="connsiteX3" fmla="*/ 0 w 56506"/>
                      <a:gd name="connsiteY3" fmla="*/ 0 h 56506"/>
                      <a:gd name="connsiteX4" fmla="*/ 0 w 56506"/>
                      <a:gd name="connsiteY4" fmla="*/ 0 h 56506"/>
                      <a:gd name="connsiteX5" fmla="*/ 28253 w 56506"/>
                      <a:gd name="connsiteY5" fmla="*/ 14127 h 56506"/>
                      <a:gd name="connsiteX6" fmla="*/ 0 w 56506"/>
                      <a:gd name="connsiteY6" fmla="*/ 0 h 56506"/>
                      <a:gd name="connsiteX7" fmla="*/ 28253 w 56506"/>
                      <a:gd name="connsiteY7" fmla="*/ 14127 h 56506"/>
                      <a:gd name="connsiteX8" fmla="*/ 28253 w 56506"/>
                      <a:gd name="connsiteY8" fmla="*/ 14127 h 56506"/>
                      <a:gd name="connsiteX9" fmla="*/ 56507 w 56506"/>
                      <a:gd name="connsiteY9" fmla="*/ 0 h 56506"/>
                      <a:gd name="connsiteX10" fmla="*/ 28253 w 56506"/>
                      <a:gd name="connsiteY10" fmla="*/ 14127 h 56506"/>
                      <a:gd name="connsiteX11" fmla="*/ 56507 w 56506"/>
                      <a:gd name="connsiteY11" fmla="*/ 0 h 56506"/>
                      <a:gd name="connsiteX12" fmla="*/ 56507 w 56506"/>
                      <a:gd name="connsiteY12" fmla="*/ 0 h 56506"/>
                      <a:gd name="connsiteX13" fmla="*/ 28253 w 56506"/>
                      <a:gd name="connsiteY13" fmla="*/ 56507 h 56506"/>
                      <a:gd name="connsiteX14" fmla="*/ 56507 w 56506"/>
                      <a:gd name="connsiteY14" fmla="*/ 0 h 56506"/>
                      <a:gd name="connsiteX15" fmla="*/ 28253 w 56506"/>
                      <a:gd name="connsiteY15" fmla="*/ 56507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cubicBezTo>
                          <a:pt x="9283" y="39070"/>
                          <a:pt x="18082" y="19131"/>
                          <a:pt x="0" y="0"/>
                        </a:cubicBezTo>
                        <a:moveTo>
                          <a:pt x="28253" y="56507"/>
                        </a:moveTo>
                        <a:cubicBezTo>
                          <a:pt x="12835" y="40281"/>
                          <a:pt x="9364" y="16387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12431" y="7669"/>
                          <a:pt x="17517" y="9202"/>
                          <a:pt x="28253" y="14127"/>
                        </a:cubicBezTo>
                        <a:moveTo>
                          <a:pt x="0" y="0"/>
                        </a:moveTo>
                        <a:cubicBezTo>
                          <a:pt x="4278" y="5812"/>
                          <a:pt x="12997" y="7830"/>
                          <a:pt x="28253" y="14127"/>
                        </a:cubicBezTo>
                        <a:moveTo>
                          <a:pt x="28253" y="14127"/>
                        </a:moveTo>
                        <a:cubicBezTo>
                          <a:pt x="41653" y="7426"/>
                          <a:pt x="41008" y="1856"/>
                          <a:pt x="56507" y="0"/>
                        </a:cubicBezTo>
                        <a:moveTo>
                          <a:pt x="28253" y="14127"/>
                        </a:moveTo>
                        <a:cubicBezTo>
                          <a:pt x="32855" y="9929"/>
                          <a:pt x="40362" y="6781"/>
                          <a:pt x="56507" y="0"/>
                        </a:cubicBezTo>
                        <a:moveTo>
                          <a:pt x="56507" y="0"/>
                        </a:moveTo>
                        <a:cubicBezTo>
                          <a:pt x="35034" y="12512"/>
                          <a:pt x="45851" y="48838"/>
                          <a:pt x="28253" y="56507"/>
                        </a:cubicBezTo>
                        <a:moveTo>
                          <a:pt x="56507" y="0"/>
                        </a:moveTo>
                        <a:cubicBezTo>
                          <a:pt x="52713" y="8234"/>
                          <a:pt x="39635" y="27042"/>
                          <a:pt x="28253" y="565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2D76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183" name="Inhaltsplatzhalter 6">
                  <a:extLst>
                    <a:ext uri="{FF2B5EF4-FFF2-40B4-BE49-F238E27FC236}">
                      <a16:creationId xmlns:a16="http://schemas.microsoft.com/office/drawing/2014/main" id="{EB7F8E0E-6FB8-42F3-4910-F5B2915639A8}"/>
                    </a:ext>
                  </a:extLst>
                </p:cNvPr>
                <p:cNvGrpSpPr/>
                <p:nvPr/>
              </p:nvGrpSpPr>
              <p:grpSpPr>
                <a:xfrm>
                  <a:off x="3066502" y="4722338"/>
                  <a:ext cx="1291337" cy="596386"/>
                  <a:chOff x="3066502" y="4722338"/>
                  <a:chExt cx="1291337" cy="596386"/>
                </a:xfrm>
                <a:noFill/>
              </p:grpSpPr>
              <p:sp>
                <p:nvSpPr>
                  <p:cNvPr id="184" name="Freihandform: Form 183">
                    <a:extLst>
                      <a:ext uri="{FF2B5EF4-FFF2-40B4-BE49-F238E27FC236}">
                        <a16:creationId xmlns:a16="http://schemas.microsoft.com/office/drawing/2014/main" id="{C3C97158-39F7-46BE-0582-2C1A9B1657FA}"/>
                      </a:ext>
                    </a:extLst>
                  </p:cNvPr>
                  <p:cNvSpPr/>
                  <p:nvPr/>
                </p:nvSpPr>
                <p:spPr>
                  <a:xfrm>
                    <a:off x="3066502" y="4722338"/>
                    <a:ext cx="1263083" cy="554006"/>
                  </a:xfrm>
                  <a:custGeom>
                    <a:avLst/>
                    <a:gdLst>
                      <a:gd name="connsiteX0" fmla="*/ 0 w 1263083"/>
                      <a:gd name="connsiteY0" fmla="*/ 0 h 554006"/>
                      <a:gd name="connsiteX1" fmla="*/ 631582 w 1263083"/>
                      <a:gd name="connsiteY1" fmla="*/ 302956 h 554006"/>
                      <a:gd name="connsiteX2" fmla="*/ 1263084 w 1263083"/>
                      <a:gd name="connsiteY2" fmla="*/ 554007 h 55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63083" h="554006">
                        <a:moveTo>
                          <a:pt x="0" y="0"/>
                        </a:moveTo>
                        <a:cubicBezTo>
                          <a:pt x="0" y="201971"/>
                          <a:pt x="210527" y="302956"/>
                          <a:pt x="631582" y="302956"/>
                        </a:cubicBezTo>
                        <a:cubicBezTo>
                          <a:pt x="1052583" y="302956"/>
                          <a:pt x="1263084" y="386640"/>
                          <a:pt x="1263084" y="554007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85" name="Freihandform: Form 184">
                    <a:extLst>
                      <a:ext uri="{FF2B5EF4-FFF2-40B4-BE49-F238E27FC236}">
                        <a16:creationId xmlns:a16="http://schemas.microsoft.com/office/drawing/2014/main" id="{8E933570-A344-868B-7184-6DA962392C7F}"/>
                      </a:ext>
                    </a:extLst>
                  </p:cNvPr>
                  <p:cNvSpPr/>
                  <p:nvPr/>
                </p:nvSpPr>
                <p:spPr>
                  <a:xfrm>
                    <a:off x="4301332" y="5262218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14127 h 56506"/>
                      <a:gd name="connsiteX3" fmla="*/ 56507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lnTo>
                          <a:pt x="0" y="0"/>
                        </a:lnTo>
                        <a:lnTo>
                          <a:pt x="28253" y="14127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86" name="Freihandform: Form 185">
                    <a:extLst>
                      <a:ext uri="{FF2B5EF4-FFF2-40B4-BE49-F238E27FC236}">
                        <a16:creationId xmlns:a16="http://schemas.microsoft.com/office/drawing/2014/main" id="{51038F29-7DBC-088F-7939-7DD586238E0E}"/>
                      </a:ext>
                    </a:extLst>
                  </p:cNvPr>
                  <p:cNvSpPr/>
                  <p:nvPr/>
                </p:nvSpPr>
                <p:spPr>
                  <a:xfrm>
                    <a:off x="3066502" y="4722338"/>
                    <a:ext cx="1264453" cy="554006"/>
                  </a:xfrm>
                  <a:custGeom>
                    <a:avLst/>
                    <a:gdLst>
                      <a:gd name="connsiteX0" fmla="*/ 0 w 1264453"/>
                      <a:gd name="connsiteY0" fmla="*/ 0 h 554006"/>
                      <a:gd name="connsiteX1" fmla="*/ 631582 w 1264453"/>
                      <a:gd name="connsiteY1" fmla="*/ 302956 h 554006"/>
                      <a:gd name="connsiteX2" fmla="*/ 0 w 1264453"/>
                      <a:gd name="connsiteY2" fmla="*/ 0 h 554006"/>
                      <a:gd name="connsiteX3" fmla="*/ 631582 w 1264453"/>
                      <a:gd name="connsiteY3" fmla="*/ 302956 h 554006"/>
                      <a:gd name="connsiteX4" fmla="*/ 631582 w 1264453"/>
                      <a:gd name="connsiteY4" fmla="*/ 302956 h 554006"/>
                      <a:gd name="connsiteX5" fmla="*/ 1263084 w 1264453"/>
                      <a:gd name="connsiteY5" fmla="*/ 554007 h 554006"/>
                      <a:gd name="connsiteX6" fmla="*/ 631582 w 1264453"/>
                      <a:gd name="connsiteY6" fmla="*/ 302956 h 554006"/>
                      <a:gd name="connsiteX7" fmla="*/ 1263084 w 1264453"/>
                      <a:gd name="connsiteY7" fmla="*/ 554007 h 55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64453" h="554006">
                        <a:moveTo>
                          <a:pt x="0" y="0"/>
                        </a:moveTo>
                        <a:cubicBezTo>
                          <a:pt x="16629" y="196320"/>
                          <a:pt x="210527" y="296337"/>
                          <a:pt x="631582" y="302956"/>
                        </a:cubicBezTo>
                        <a:moveTo>
                          <a:pt x="0" y="0"/>
                        </a:moveTo>
                        <a:cubicBezTo>
                          <a:pt x="3633" y="231193"/>
                          <a:pt x="220456" y="326689"/>
                          <a:pt x="631582" y="302956"/>
                        </a:cubicBezTo>
                        <a:moveTo>
                          <a:pt x="631582" y="302956"/>
                        </a:moveTo>
                        <a:cubicBezTo>
                          <a:pt x="1084281" y="325801"/>
                          <a:pt x="1236364" y="367939"/>
                          <a:pt x="1263084" y="554007"/>
                        </a:cubicBezTo>
                        <a:moveTo>
                          <a:pt x="631582" y="302956"/>
                        </a:moveTo>
                        <a:cubicBezTo>
                          <a:pt x="1039883" y="297225"/>
                          <a:pt x="1285121" y="358817"/>
                          <a:pt x="1263084" y="5540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3700CC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87" name="Freihandform: Form 186">
                    <a:extLst>
                      <a:ext uri="{FF2B5EF4-FFF2-40B4-BE49-F238E27FC236}">
                        <a16:creationId xmlns:a16="http://schemas.microsoft.com/office/drawing/2014/main" id="{784C0A6B-E359-AD97-7C81-1F96D54819EB}"/>
                      </a:ext>
                    </a:extLst>
                  </p:cNvPr>
                  <p:cNvSpPr/>
                  <p:nvPr/>
                </p:nvSpPr>
                <p:spPr>
                  <a:xfrm>
                    <a:off x="4299960" y="5263752"/>
                    <a:ext cx="29706" cy="27284"/>
                  </a:xfrm>
                  <a:custGeom>
                    <a:avLst/>
                    <a:gdLst>
                      <a:gd name="connsiteX0" fmla="*/ 0 w 29706"/>
                      <a:gd name="connsiteY0" fmla="*/ 0 h 27284"/>
                      <a:gd name="connsiteX1" fmla="*/ 0 w 29706"/>
                      <a:gd name="connsiteY1" fmla="*/ 0 h 27284"/>
                      <a:gd name="connsiteX2" fmla="*/ 0 w 29706"/>
                      <a:gd name="connsiteY2" fmla="*/ 0 h 27284"/>
                      <a:gd name="connsiteX3" fmla="*/ 0 w 29706"/>
                      <a:gd name="connsiteY3" fmla="*/ 0 h 27284"/>
                      <a:gd name="connsiteX4" fmla="*/ 19051 w 29706"/>
                      <a:gd name="connsiteY4" fmla="*/ 27285 h 27284"/>
                      <a:gd name="connsiteX5" fmla="*/ 29707 w 29706"/>
                      <a:gd name="connsiteY5" fmla="*/ 15095 h 27284"/>
                      <a:gd name="connsiteX6" fmla="*/ 19051 w 29706"/>
                      <a:gd name="connsiteY6" fmla="*/ 27285 h 27284"/>
                      <a:gd name="connsiteX7" fmla="*/ 29707 w 29706"/>
                      <a:gd name="connsiteY7" fmla="*/ 15095 h 27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706" h="272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19051" y="27285"/>
                        </a:moveTo>
                        <a:cubicBezTo>
                          <a:pt x="20908" y="22441"/>
                          <a:pt x="25105" y="24056"/>
                          <a:pt x="29707" y="15095"/>
                        </a:cubicBezTo>
                        <a:moveTo>
                          <a:pt x="19051" y="27285"/>
                        </a:moveTo>
                        <a:cubicBezTo>
                          <a:pt x="21634" y="22280"/>
                          <a:pt x="27769" y="18163"/>
                          <a:pt x="29707" y="15095"/>
                        </a:cubicBezTo>
                      </a:path>
                    </a:pathLst>
                  </a:custGeom>
                  <a:noFill/>
                  <a:ln w="4031" cap="rnd">
                    <a:solidFill>
                      <a:srgbClr val="3700CC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88" name="Freihandform: Form 187">
                    <a:extLst>
                      <a:ext uri="{FF2B5EF4-FFF2-40B4-BE49-F238E27FC236}">
                        <a16:creationId xmlns:a16="http://schemas.microsoft.com/office/drawing/2014/main" id="{D3EE088B-F9EC-FB2C-4417-6A8F54954A3E}"/>
                      </a:ext>
                    </a:extLst>
                  </p:cNvPr>
                  <p:cNvSpPr/>
                  <p:nvPr/>
                </p:nvSpPr>
                <p:spPr>
                  <a:xfrm>
                    <a:off x="4301332" y="5262218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56507 h 56506"/>
                      <a:gd name="connsiteX3" fmla="*/ 0 w 56506"/>
                      <a:gd name="connsiteY3" fmla="*/ 0 h 56506"/>
                      <a:gd name="connsiteX4" fmla="*/ 0 w 56506"/>
                      <a:gd name="connsiteY4" fmla="*/ 0 h 56506"/>
                      <a:gd name="connsiteX5" fmla="*/ 28253 w 56506"/>
                      <a:gd name="connsiteY5" fmla="*/ 14127 h 56506"/>
                      <a:gd name="connsiteX6" fmla="*/ 0 w 56506"/>
                      <a:gd name="connsiteY6" fmla="*/ 0 h 56506"/>
                      <a:gd name="connsiteX7" fmla="*/ 28253 w 56506"/>
                      <a:gd name="connsiteY7" fmla="*/ 14127 h 56506"/>
                      <a:gd name="connsiteX8" fmla="*/ 28253 w 56506"/>
                      <a:gd name="connsiteY8" fmla="*/ 14127 h 56506"/>
                      <a:gd name="connsiteX9" fmla="*/ 56507 w 56506"/>
                      <a:gd name="connsiteY9" fmla="*/ 0 h 56506"/>
                      <a:gd name="connsiteX10" fmla="*/ 28253 w 56506"/>
                      <a:gd name="connsiteY10" fmla="*/ 14127 h 56506"/>
                      <a:gd name="connsiteX11" fmla="*/ 56507 w 56506"/>
                      <a:gd name="connsiteY11" fmla="*/ 0 h 56506"/>
                      <a:gd name="connsiteX12" fmla="*/ 56507 w 56506"/>
                      <a:gd name="connsiteY12" fmla="*/ 0 h 56506"/>
                      <a:gd name="connsiteX13" fmla="*/ 28253 w 56506"/>
                      <a:gd name="connsiteY13" fmla="*/ 56507 h 56506"/>
                      <a:gd name="connsiteX14" fmla="*/ 56507 w 56506"/>
                      <a:gd name="connsiteY14" fmla="*/ 0 h 56506"/>
                      <a:gd name="connsiteX15" fmla="*/ 28253 w 56506"/>
                      <a:gd name="connsiteY15" fmla="*/ 56507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cubicBezTo>
                          <a:pt x="15903" y="37859"/>
                          <a:pt x="18486" y="20181"/>
                          <a:pt x="0" y="0"/>
                        </a:cubicBezTo>
                        <a:moveTo>
                          <a:pt x="28253" y="56507"/>
                        </a:moveTo>
                        <a:cubicBezTo>
                          <a:pt x="11624" y="32693"/>
                          <a:pt x="4440" y="14773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14207" y="2583"/>
                          <a:pt x="23006" y="7992"/>
                          <a:pt x="28253" y="14127"/>
                        </a:cubicBezTo>
                        <a:moveTo>
                          <a:pt x="0" y="0"/>
                        </a:moveTo>
                        <a:cubicBezTo>
                          <a:pt x="6862" y="4843"/>
                          <a:pt x="16306" y="9203"/>
                          <a:pt x="28253" y="14127"/>
                        </a:cubicBezTo>
                        <a:moveTo>
                          <a:pt x="28253" y="14127"/>
                        </a:moveTo>
                        <a:cubicBezTo>
                          <a:pt x="36487" y="14369"/>
                          <a:pt x="44479" y="11543"/>
                          <a:pt x="56507" y="0"/>
                        </a:cubicBezTo>
                        <a:moveTo>
                          <a:pt x="28253" y="14127"/>
                        </a:moveTo>
                        <a:cubicBezTo>
                          <a:pt x="39716" y="9929"/>
                          <a:pt x="49484" y="1695"/>
                          <a:pt x="56507" y="0"/>
                        </a:cubicBezTo>
                        <a:moveTo>
                          <a:pt x="56507" y="0"/>
                        </a:moveTo>
                        <a:cubicBezTo>
                          <a:pt x="41734" y="25993"/>
                          <a:pt x="35034" y="33258"/>
                          <a:pt x="28253" y="56507"/>
                        </a:cubicBezTo>
                        <a:moveTo>
                          <a:pt x="56507" y="0"/>
                        </a:moveTo>
                        <a:cubicBezTo>
                          <a:pt x="41976" y="25024"/>
                          <a:pt x="38021" y="42945"/>
                          <a:pt x="28253" y="565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3700CC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189" name="Inhaltsplatzhalter 6">
                  <a:extLst>
                    <a:ext uri="{FF2B5EF4-FFF2-40B4-BE49-F238E27FC236}">
                      <a16:creationId xmlns:a16="http://schemas.microsoft.com/office/drawing/2014/main" id="{B1281B68-126D-8D4B-F196-A8831B1849E4}"/>
                    </a:ext>
                  </a:extLst>
                </p:cNvPr>
                <p:cNvGrpSpPr/>
                <p:nvPr/>
              </p:nvGrpSpPr>
              <p:grpSpPr>
                <a:xfrm>
                  <a:off x="5715208" y="1275435"/>
                  <a:ext cx="406686" cy="3273830"/>
                  <a:chOff x="5715208" y="1275435"/>
                  <a:chExt cx="406686" cy="3273830"/>
                </a:xfrm>
              </p:grpSpPr>
              <p:grpSp>
                <p:nvGrpSpPr>
                  <p:cNvPr id="190" name="Inhaltsplatzhalter 6">
                    <a:extLst>
                      <a:ext uri="{FF2B5EF4-FFF2-40B4-BE49-F238E27FC236}">
                        <a16:creationId xmlns:a16="http://schemas.microsoft.com/office/drawing/2014/main" id="{28FF905D-D658-86AC-5418-2A08DCD1530E}"/>
                      </a:ext>
                    </a:extLst>
                  </p:cNvPr>
                  <p:cNvGrpSpPr/>
                  <p:nvPr/>
                </p:nvGrpSpPr>
                <p:grpSpPr>
                  <a:xfrm>
                    <a:off x="5715208" y="1275435"/>
                    <a:ext cx="338070" cy="3273830"/>
                    <a:chOff x="5715208" y="1275435"/>
                    <a:chExt cx="338070" cy="3273830"/>
                  </a:xfrm>
                </p:grpSpPr>
                <p:sp>
                  <p:nvSpPr>
                    <p:cNvPr id="191" name="Freihandform: Form 190">
                      <a:extLst>
                        <a:ext uri="{FF2B5EF4-FFF2-40B4-BE49-F238E27FC236}">
                          <a16:creationId xmlns:a16="http://schemas.microsoft.com/office/drawing/2014/main" id="{15D75863-8A28-67FF-33F9-E23A83598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57588" y="1275435"/>
                      <a:ext cx="295690" cy="3245577"/>
                    </a:xfrm>
                    <a:custGeom>
                      <a:avLst/>
                      <a:gdLst>
                        <a:gd name="connsiteX0" fmla="*/ 295691 w 295690"/>
                        <a:gd name="connsiteY0" fmla="*/ 0 h 3245577"/>
                        <a:gd name="connsiteX1" fmla="*/ 295691 w 295690"/>
                        <a:gd name="connsiteY1" fmla="*/ 3245578 h 3245577"/>
                        <a:gd name="connsiteX2" fmla="*/ 0 w 295690"/>
                        <a:gd name="connsiteY2" fmla="*/ 3245578 h 32455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5690" h="3245577">
                          <a:moveTo>
                            <a:pt x="295691" y="0"/>
                          </a:moveTo>
                          <a:lnTo>
                            <a:pt x="295691" y="3245578"/>
                          </a:lnTo>
                          <a:lnTo>
                            <a:pt x="0" y="3245578"/>
                          </a:lnTo>
                        </a:path>
                      </a:pathLst>
                    </a:custGeom>
                    <a:noFill/>
                    <a:ln w="8061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192" name="Freihandform: Form 191">
                      <a:extLst>
                        <a:ext uri="{FF2B5EF4-FFF2-40B4-BE49-F238E27FC236}">
                          <a16:creationId xmlns:a16="http://schemas.microsoft.com/office/drawing/2014/main" id="{38450D99-B63F-4EF4-E2E3-C36E095801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5208" y="4492759"/>
                      <a:ext cx="56506" cy="56506"/>
                    </a:xfrm>
                    <a:custGeom>
                      <a:avLst/>
                      <a:gdLst>
                        <a:gd name="connsiteX0" fmla="*/ 0 w 56506"/>
                        <a:gd name="connsiteY0" fmla="*/ 28253 h 56506"/>
                        <a:gd name="connsiteX1" fmla="*/ 56507 w 56506"/>
                        <a:gd name="connsiteY1" fmla="*/ 0 h 56506"/>
                        <a:gd name="connsiteX2" fmla="*/ 42380 w 56506"/>
                        <a:gd name="connsiteY2" fmla="*/ 28253 h 56506"/>
                        <a:gd name="connsiteX3" fmla="*/ 56507 w 56506"/>
                        <a:gd name="connsiteY3" fmla="*/ 56507 h 5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06" h="56506">
                          <a:moveTo>
                            <a:pt x="0" y="28253"/>
                          </a:moveTo>
                          <a:lnTo>
                            <a:pt x="56507" y="0"/>
                          </a:lnTo>
                          <a:lnTo>
                            <a:pt x="42380" y="28253"/>
                          </a:lnTo>
                          <a:lnTo>
                            <a:pt x="56507" y="5650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061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pic>
                <p:nvPicPr>
                  <p:cNvPr id="193" name="Grafik 192">
                    <a:extLst>
                      <a:ext uri="{FF2B5EF4-FFF2-40B4-BE49-F238E27FC236}">
                        <a16:creationId xmlns:a16="http://schemas.microsoft.com/office/drawing/2014/main" id="{64A24187-D9D7-AD05-950B-5EA77222D9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984664" y="3027140"/>
                    <a:ext cx="137230" cy="127139"/>
                  </a:xfrm>
                  <a:custGeom>
                    <a:avLst/>
                    <a:gdLst>
                      <a:gd name="connsiteX0" fmla="*/ 0 w 137230"/>
                      <a:gd name="connsiteY0" fmla="*/ 0 h 127139"/>
                      <a:gd name="connsiteX1" fmla="*/ 137230 w 137230"/>
                      <a:gd name="connsiteY1" fmla="*/ 0 h 127139"/>
                      <a:gd name="connsiteX2" fmla="*/ 137230 w 137230"/>
                      <a:gd name="connsiteY2" fmla="*/ 127140 h 127139"/>
                      <a:gd name="connsiteX3" fmla="*/ 0 w 137230"/>
                      <a:gd name="connsiteY3" fmla="*/ 127140 h 127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7230" h="127139">
                        <a:moveTo>
                          <a:pt x="0" y="0"/>
                        </a:moveTo>
                        <a:lnTo>
                          <a:pt x="137230" y="0"/>
                        </a:lnTo>
                        <a:lnTo>
                          <a:pt x="137230" y="127140"/>
                        </a:lnTo>
                        <a:lnTo>
                          <a:pt x="0" y="127140"/>
                        </a:lnTo>
                        <a:close/>
                      </a:path>
                    </a:pathLst>
                  </a:custGeom>
                </p:spPr>
              </p:pic>
            </p:grpSp>
            <p:grpSp>
              <p:nvGrpSpPr>
                <p:cNvPr id="194" name="Inhaltsplatzhalter 6">
                  <a:extLst>
                    <a:ext uri="{FF2B5EF4-FFF2-40B4-BE49-F238E27FC236}">
                      <a16:creationId xmlns:a16="http://schemas.microsoft.com/office/drawing/2014/main" id="{9DB5ED9E-6F8D-784A-847E-4EFBB7D7F0F8}"/>
                    </a:ext>
                  </a:extLst>
                </p:cNvPr>
                <p:cNvGrpSpPr/>
                <p:nvPr/>
              </p:nvGrpSpPr>
              <p:grpSpPr>
                <a:xfrm>
                  <a:off x="2941380" y="286570"/>
                  <a:ext cx="1052475" cy="837427"/>
                  <a:chOff x="2941380" y="286570"/>
                  <a:chExt cx="1052475" cy="837427"/>
                </a:xfrm>
              </p:grpSpPr>
              <p:sp>
                <p:nvSpPr>
                  <p:cNvPr id="195" name="Freihandform: Form 194">
                    <a:extLst>
                      <a:ext uri="{FF2B5EF4-FFF2-40B4-BE49-F238E27FC236}">
                        <a16:creationId xmlns:a16="http://schemas.microsoft.com/office/drawing/2014/main" id="{03B9C5E0-A4B1-B98F-414F-A95D853C8A1A}"/>
                      </a:ext>
                    </a:extLst>
                  </p:cNvPr>
                  <p:cNvSpPr/>
                  <p:nvPr/>
                </p:nvSpPr>
                <p:spPr>
                  <a:xfrm>
                    <a:off x="2941380" y="314823"/>
                    <a:ext cx="1010095" cy="809174"/>
                  </a:xfrm>
                  <a:custGeom>
                    <a:avLst/>
                    <a:gdLst>
                      <a:gd name="connsiteX0" fmla="*/ 0 w 1010095"/>
                      <a:gd name="connsiteY0" fmla="*/ 809175 h 809174"/>
                      <a:gd name="connsiteX1" fmla="*/ 738622 w 1010095"/>
                      <a:gd name="connsiteY1" fmla="*/ 404587 h 809174"/>
                      <a:gd name="connsiteX2" fmla="*/ 1010096 w 1010095"/>
                      <a:gd name="connsiteY2" fmla="*/ 0 h 809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0095" h="809174">
                        <a:moveTo>
                          <a:pt x="0" y="809175"/>
                        </a:moveTo>
                        <a:cubicBezTo>
                          <a:pt x="492415" y="809175"/>
                          <a:pt x="738622" y="674312"/>
                          <a:pt x="738622" y="404587"/>
                        </a:cubicBezTo>
                        <a:cubicBezTo>
                          <a:pt x="738622" y="134862"/>
                          <a:pt x="829113" y="0"/>
                          <a:pt x="1010096" y="0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96" name="Freihandform: Form 195">
                    <a:extLst>
                      <a:ext uri="{FF2B5EF4-FFF2-40B4-BE49-F238E27FC236}">
                        <a16:creationId xmlns:a16="http://schemas.microsoft.com/office/drawing/2014/main" id="{34600F29-5A23-D402-0942-1EFEAFA8367E}"/>
                      </a:ext>
                    </a:extLst>
                  </p:cNvPr>
                  <p:cNvSpPr/>
                  <p:nvPr/>
                </p:nvSpPr>
                <p:spPr>
                  <a:xfrm>
                    <a:off x="3937349" y="286570"/>
                    <a:ext cx="56506" cy="56506"/>
                  </a:xfrm>
                  <a:custGeom>
                    <a:avLst/>
                    <a:gdLst>
                      <a:gd name="connsiteX0" fmla="*/ 56507 w 56506"/>
                      <a:gd name="connsiteY0" fmla="*/ 28253 h 56506"/>
                      <a:gd name="connsiteX1" fmla="*/ 0 w 56506"/>
                      <a:gd name="connsiteY1" fmla="*/ 56507 h 56506"/>
                      <a:gd name="connsiteX2" fmla="*/ 14127 w 56506"/>
                      <a:gd name="connsiteY2" fmla="*/ 28253 h 56506"/>
                      <a:gd name="connsiteX3" fmla="*/ 0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56507" y="28253"/>
                        </a:moveTo>
                        <a:lnTo>
                          <a:pt x="0" y="56507"/>
                        </a:lnTo>
                        <a:lnTo>
                          <a:pt x="14127" y="2825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97" name="Freihandform: Form 196">
                    <a:extLst>
                      <a:ext uri="{FF2B5EF4-FFF2-40B4-BE49-F238E27FC236}">
                        <a16:creationId xmlns:a16="http://schemas.microsoft.com/office/drawing/2014/main" id="{33141F59-BD2C-34FE-4CA1-4464AA95F0AF}"/>
                      </a:ext>
                    </a:extLst>
                  </p:cNvPr>
                  <p:cNvSpPr/>
                  <p:nvPr/>
                </p:nvSpPr>
                <p:spPr>
                  <a:xfrm>
                    <a:off x="2941380" y="311743"/>
                    <a:ext cx="1010095" cy="812254"/>
                  </a:xfrm>
                  <a:custGeom>
                    <a:avLst/>
                    <a:gdLst>
                      <a:gd name="connsiteX0" fmla="*/ 0 w 1010095"/>
                      <a:gd name="connsiteY0" fmla="*/ 812255 h 812254"/>
                      <a:gd name="connsiteX1" fmla="*/ 738622 w 1010095"/>
                      <a:gd name="connsiteY1" fmla="*/ 407667 h 812254"/>
                      <a:gd name="connsiteX2" fmla="*/ 0 w 1010095"/>
                      <a:gd name="connsiteY2" fmla="*/ 812255 h 812254"/>
                      <a:gd name="connsiteX3" fmla="*/ 738622 w 1010095"/>
                      <a:gd name="connsiteY3" fmla="*/ 407667 h 812254"/>
                      <a:gd name="connsiteX4" fmla="*/ 738622 w 1010095"/>
                      <a:gd name="connsiteY4" fmla="*/ 407667 h 812254"/>
                      <a:gd name="connsiteX5" fmla="*/ 1010096 w 1010095"/>
                      <a:gd name="connsiteY5" fmla="*/ 3080 h 812254"/>
                      <a:gd name="connsiteX6" fmla="*/ 738622 w 1010095"/>
                      <a:gd name="connsiteY6" fmla="*/ 407667 h 812254"/>
                      <a:gd name="connsiteX7" fmla="*/ 1010096 w 1010095"/>
                      <a:gd name="connsiteY7" fmla="*/ 3080 h 812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10095" h="812254">
                        <a:moveTo>
                          <a:pt x="0" y="812255"/>
                        </a:moveTo>
                        <a:cubicBezTo>
                          <a:pt x="494594" y="803859"/>
                          <a:pt x="770831" y="646367"/>
                          <a:pt x="738622" y="407667"/>
                        </a:cubicBezTo>
                        <a:moveTo>
                          <a:pt x="0" y="812255"/>
                        </a:moveTo>
                        <a:cubicBezTo>
                          <a:pt x="466906" y="779481"/>
                          <a:pt x="739025" y="672926"/>
                          <a:pt x="738622" y="407667"/>
                        </a:cubicBezTo>
                        <a:moveTo>
                          <a:pt x="738622" y="407667"/>
                        </a:moveTo>
                        <a:cubicBezTo>
                          <a:pt x="736765" y="155890"/>
                          <a:pt x="843321" y="-26142"/>
                          <a:pt x="1010096" y="3080"/>
                        </a:cubicBezTo>
                        <a:moveTo>
                          <a:pt x="738622" y="407667"/>
                        </a:moveTo>
                        <a:cubicBezTo>
                          <a:pt x="736523" y="120049"/>
                          <a:pt x="852119" y="-22590"/>
                          <a:pt x="1010096" y="3080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98" name="Freihandform: Form 197">
                    <a:extLst>
                      <a:ext uri="{FF2B5EF4-FFF2-40B4-BE49-F238E27FC236}">
                        <a16:creationId xmlns:a16="http://schemas.microsoft.com/office/drawing/2014/main" id="{261D7EA7-2359-1578-6D4B-F8DF9D7E9BED}"/>
                      </a:ext>
                    </a:extLst>
                  </p:cNvPr>
                  <p:cNvSpPr/>
                  <p:nvPr/>
                </p:nvSpPr>
                <p:spPr>
                  <a:xfrm>
                    <a:off x="3937349" y="286570"/>
                    <a:ext cx="56506" cy="56506"/>
                  </a:xfrm>
                  <a:custGeom>
                    <a:avLst/>
                    <a:gdLst>
                      <a:gd name="connsiteX0" fmla="*/ 56507 w 56506"/>
                      <a:gd name="connsiteY0" fmla="*/ 28253 h 56506"/>
                      <a:gd name="connsiteX1" fmla="*/ 0 w 56506"/>
                      <a:gd name="connsiteY1" fmla="*/ 56507 h 56506"/>
                      <a:gd name="connsiteX2" fmla="*/ 14127 w 56506"/>
                      <a:gd name="connsiteY2" fmla="*/ 28253 h 56506"/>
                      <a:gd name="connsiteX3" fmla="*/ 0 w 56506"/>
                      <a:gd name="connsiteY3" fmla="*/ 0 h 56506"/>
                      <a:gd name="connsiteX4" fmla="*/ 56507 w 56506"/>
                      <a:gd name="connsiteY4" fmla="*/ 28253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506" h="56506">
                        <a:moveTo>
                          <a:pt x="56507" y="28253"/>
                        </a:moveTo>
                        <a:cubicBezTo>
                          <a:pt x="46981" y="48031"/>
                          <a:pt x="20019" y="47223"/>
                          <a:pt x="0" y="56507"/>
                        </a:cubicBezTo>
                        <a:cubicBezTo>
                          <a:pt x="14288" y="43429"/>
                          <a:pt x="14046" y="38263"/>
                          <a:pt x="14127" y="28253"/>
                        </a:cubicBezTo>
                        <a:cubicBezTo>
                          <a:pt x="14207" y="15660"/>
                          <a:pt x="8072" y="18163"/>
                          <a:pt x="0" y="0"/>
                        </a:cubicBezTo>
                        <a:cubicBezTo>
                          <a:pt x="5408" y="17113"/>
                          <a:pt x="31079" y="7830"/>
                          <a:pt x="56507" y="28253"/>
                        </a:cubicBezTo>
                      </a:path>
                    </a:pathLst>
                  </a:custGeom>
                  <a:solidFill>
                    <a:srgbClr val="000000"/>
                  </a:solidFill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199" name="Freihandform: Form 198">
                    <a:extLst>
                      <a:ext uri="{FF2B5EF4-FFF2-40B4-BE49-F238E27FC236}">
                        <a16:creationId xmlns:a16="http://schemas.microsoft.com/office/drawing/2014/main" id="{7D2A7159-DAA2-D67C-B39C-7AD8E878E6C9}"/>
                      </a:ext>
                    </a:extLst>
                  </p:cNvPr>
                  <p:cNvSpPr/>
                  <p:nvPr/>
                </p:nvSpPr>
                <p:spPr>
                  <a:xfrm>
                    <a:off x="3937349" y="286570"/>
                    <a:ext cx="56506" cy="56506"/>
                  </a:xfrm>
                  <a:custGeom>
                    <a:avLst/>
                    <a:gdLst>
                      <a:gd name="connsiteX0" fmla="*/ 56507 w 56506"/>
                      <a:gd name="connsiteY0" fmla="*/ 28253 h 56506"/>
                      <a:gd name="connsiteX1" fmla="*/ 0 w 56506"/>
                      <a:gd name="connsiteY1" fmla="*/ 56507 h 56506"/>
                      <a:gd name="connsiteX2" fmla="*/ 56507 w 56506"/>
                      <a:gd name="connsiteY2" fmla="*/ 28253 h 56506"/>
                      <a:gd name="connsiteX3" fmla="*/ 0 w 56506"/>
                      <a:gd name="connsiteY3" fmla="*/ 56507 h 56506"/>
                      <a:gd name="connsiteX4" fmla="*/ 0 w 56506"/>
                      <a:gd name="connsiteY4" fmla="*/ 56507 h 56506"/>
                      <a:gd name="connsiteX5" fmla="*/ 14127 w 56506"/>
                      <a:gd name="connsiteY5" fmla="*/ 28253 h 56506"/>
                      <a:gd name="connsiteX6" fmla="*/ 0 w 56506"/>
                      <a:gd name="connsiteY6" fmla="*/ 56507 h 56506"/>
                      <a:gd name="connsiteX7" fmla="*/ 14127 w 56506"/>
                      <a:gd name="connsiteY7" fmla="*/ 28253 h 56506"/>
                      <a:gd name="connsiteX8" fmla="*/ 14127 w 56506"/>
                      <a:gd name="connsiteY8" fmla="*/ 28253 h 56506"/>
                      <a:gd name="connsiteX9" fmla="*/ 0 w 56506"/>
                      <a:gd name="connsiteY9" fmla="*/ 0 h 56506"/>
                      <a:gd name="connsiteX10" fmla="*/ 14127 w 56506"/>
                      <a:gd name="connsiteY10" fmla="*/ 28253 h 56506"/>
                      <a:gd name="connsiteX11" fmla="*/ 0 w 56506"/>
                      <a:gd name="connsiteY11" fmla="*/ 0 h 56506"/>
                      <a:gd name="connsiteX12" fmla="*/ 0 w 56506"/>
                      <a:gd name="connsiteY12" fmla="*/ 0 h 56506"/>
                      <a:gd name="connsiteX13" fmla="*/ 56507 w 56506"/>
                      <a:gd name="connsiteY13" fmla="*/ 28253 h 56506"/>
                      <a:gd name="connsiteX14" fmla="*/ 0 w 56506"/>
                      <a:gd name="connsiteY14" fmla="*/ 0 h 56506"/>
                      <a:gd name="connsiteX15" fmla="*/ 56507 w 56506"/>
                      <a:gd name="connsiteY15" fmla="*/ 28253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506" h="56506">
                        <a:moveTo>
                          <a:pt x="56507" y="28253"/>
                        </a:moveTo>
                        <a:cubicBezTo>
                          <a:pt x="26881" y="29383"/>
                          <a:pt x="10575" y="46820"/>
                          <a:pt x="0" y="56507"/>
                        </a:cubicBezTo>
                        <a:moveTo>
                          <a:pt x="56507" y="28253"/>
                        </a:moveTo>
                        <a:cubicBezTo>
                          <a:pt x="43026" y="31321"/>
                          <a:pt x="23571" y="42138"/>
                          <a:pt x="0" y="56507"/>
                        </a:cubicBezTo>
                        <a:moveTo>
                          <a:pt x="0" y="56507"/>
                        </a:moveTo>
                        <a:cubicBezTo>
                          <a:pt x="10413" y="49564"/>
                          <a:pt x="13481" y="38667"/>
                          <a:pt x="14127" y="28253"/>
                        </a:cubicBezTo>
                        <a:moveTo>
                          <a:pt x="0" y="56507"/>
                        </a:moveTo>
                        <a:cubicBezTo>
                          <a:pt x="2906" y="46497"/>
                          <a:pt x="10656" y="36649"/>
                          <a:pt x="14127" y="28253"/>
                        </a:cubicBezTo>
                        <a:moveTo>
                          <a:pt x="14127" y="28253"/>
                        </a:moveTo>
                        <a:cubicBezTo>
                          <a:pt x="12270" y="20262"/>
                          <a:pt x="6135" y="5651"/>
                          <a:pt x="0" y="0"/>
                        </a:cubicBezTo>
                        <a:moveTo>
                          <a:pt x="14127" y="28253"/>
                        </a:moveTo>
                        <a:cubicBezTo>
                          <a:pt x="7184" y="16225"/>
                          <a:pt x="2099" y="4682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23329" y="3471"/>
                          <a:pt x="31079" y="1695"/>
                          <a:pt x="56507" y="28253"/>
                        </a:cubicBezTo>
                        <a:moveTo>
                          <a:pt x="0" y="0"/>
                        </a:moveTo>
                        <a:cubicBezTo>
                          <a:pt x="13804" y="4440"/>
                          <a:pt x="35761" y="11301"/>
                          <a:pt x="56507" y="28253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200" name="Inhaltsplatzhalter 6">
                  <a:extLst>
                    <a:ext uri="{FF2B5EF4-FFF2-40B4-BE49-F238E27FC236}">
                      <a16:creationId xmlns:a16="http://schemas.microsoft.com/office/drawing/2014/main" id="{8243B31A-5A06-ECCC-8BC8-73DD7156554A}"/>
                    </a:ext>
                  </a:extLst>
                </p:cNvPr>
                <p:cNvGrpSpPr/>
                <p:nvPr/>
              </p:nvGrpSpPr>
              <p:grpSpPr>
                <a:xfrm>
                  <a:off x="4299960" y="4722338"/>
                  <a:ext cx="1214753" cy="596386"/>
                  <a:chOff x="4299960" y="4722338"/>
                  <a:chExt cx="1214753" cy="596386"/>
                </a:xfrm>
                <a:noFill/>
              </p:grpSpPr>
              <p:sp>
                <p:nvSpPr>
                  <p:cNvPr id="201" name="Freihandform: Form 200">
                    <a:extLst>
                      <a:ext uri="{FF2B5EF4-FFF2-40B4-BE49-F238E27FC236}">
                        <a16:creationId xmlns:a16="http://schemas.microsoft.com/office/drawing/2014/main" id="{E3826435-123E-9CAA-FEFA-3A4D4D6CE405}"/>
                      </a:ext>
                    </a:extLst>
                  </p:cNvPr>
                  <p:cNvSpPr/>
                  <p:nvPr/>
                </p:nvSpPr>
                <p:spPr>
                  <a:xfrm>
                    <a:off x="4329586" y="4722338"/>
                    <a:ext cx="1183328" cy="554006"/>
                  </a:xfrm>
                  <a:custGeom>
                    <a:avLst/>
                    <a:gdLst>
                      <a:gd name="connsiteX0" fmla="*/ 1183329 w 1183328"/>
                      <a:gd name="connsiteY0" fmla="*/ 0 h 554006"/>
                      <a:gd name="connsiteX1" fmla="*/ 591624 w 1183328"/>
                      <a:gd name="connsiteY1" fmla="*/ 302956 h 554006"/>
                      <a:gd name="connsiteX2" fmla="*/ 0 w 1183328"/>
                      <a:gd name="connsiteY2" fmla="*/ 554007 h 55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83328" h="554006">
                        <a:moveTo>
                          <a:pt x="1183329" y="0"/>
                        </a:moveTo>
                        <a:cubicBezTo>
                          <a:pt x="1183329" y="201971"/>
                          <a:pt x="986094" y="302956"/>
                          <a:pt x="591624" y="302956"/>
                        </a:cubicBezTo>
                        <a:cubicBezTo>
                          <a:pt x="197208" y="302956"/>
                          <a:pt x="0" y="386640"/>
                          <a:pt x="0" y="554007"/>
                        </a:cubicBezTo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202" name="Freihandform: Form 201">
                    <a:extLst>
                      <a:ext uri="{FF2B5EF4-FFF2-40B4-BE49-F238E27FC236}">
                        <a16:creationId xmlns:a16="http://schemas.microsoft.com/office/drawing/2014/main" id="{3C510998-487E-4742-02E9-F88D38F36006}"/>
                      </a:ext>
                    </a:extLst>
                  </p:cNvPr>
                  <p:cNvSpPr/>
                  <p:nvPr/>
                </p:nvSpPr>
                <p:spPr>
                  <a:xfrm>
                    <a:off x="4301332" y="5262218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14127 h 56506"/>
                      <a:gd name="connsiteX3" fmla="*/ 56507 w 56506"/>
                      <a:gd name="connsiteY3" fmla="*/ 0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lnTo>
                          <a:pt x="0" y="0"/>
                        </a:lnTo>
                        <a:lnTo>
                          <a:pt x="28253" y="14127"/>
                        </a:lnTo>
                        <a:lnTo>
                          <a:pt x="56507" y="0"/>
                        </a:lnTo>
                        <a:close/>
                      </a:path>
                    </a:pathLst>
                  </a:custGeom>
                  <a:noFill/>
                  <a:ln w="8061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203" name="Freihandform: Form 202">
                    <a:extLst>
                      <a:ext uri="{FF2B5EF4-FFF2-40B4-BE49-F238E27FC236}">
                        <a16:creationId xmlns:a16="http://schemas.microsoft.com/office/drawing/2014/main" id="{1A1A2C56-47AF-C486-939A-DD4326B736F9}"/>
                      </a:ext>
                    </a:extLst>
                  </p:cNvPr>
                  <p:cNvSpPr/>
                  <p:nvPr/>
                </p:nvSpPr>
                <p:spPr>
                  <a:xfrm>
                    <a:off x="4329584" y="4722338"/>
                    <a:ext cx="1185129" cy="554006"/>
                  </a:xfrm>
                  <a:custGeom>
                    <a:avLst/>
                    <a:gdLst>
                      <a:gd name="connsiteX0" fmla="*/ 1183331 w 1185129"/>
                      <a:gd name="connsiteY0" fmla="*/ 0 h 554006"/>
                      <a:gd name="connsiteX1" fmla="*/ 591626 w 1185129"/>
                      <a:gd name="connsiteY1" fmla="*/ 302956 h 554006"/>
                      <a:gd name="connsiteX2" fmla="*/ 1183331 w 1185129"/>
                      <a:gd name="connsiteY2" fmla="*/ 0 h 554006"/>
                      <a:gd name="connsiteX3" fmla="*/ 591626 w 1185129"/>
                      <a:gd name="connsiteY3" fmla="*/ 302956 h 554006"/>
                      <a:gd name="connsiteX4" fmla="*/ 591626 w 1185129"/>
                      <a:gd name="connsiteY4" fmla="*/ 302956 h 554006"/>
                      <a:gd name="connsiteX5" fmla="*/ 2 w 1185129"/>
                      <a:gd name="connsiteY5" fmla="*/ 554007 h 554006"/>
                      <a:gd name="connsiteX6" fmla="*/ 591626 w 1185129"/>
                      <a:gd name="connsiteY6" fmla="*/ 302956 h 554006"/>
                      <a:gd name="connsiteX7" fmla="*/ 2 w 1185129"/>
                      <a:gd name="connsiteY7" fmla="*/ 554007 h 554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129" h="554006">
                        <a:moveTo>
                          <a:pt x="1183331" y="0"/>
                        </a:moveTo>
                        <a:cubicBezTo>
                          <a:pt x="1199960" y="190831"/>
                          <a:pt x="1011793" y="314742"/>
                          <a:pt x="591626" y="302956"/>
                        </a:cubicBezTo>
                        <a:moveTo>
                          <a:pt x="1183331" y="0"/>
                        </a:moveTo>
                        <a:cubicBezTo>
                          <a:pt x="1206175" y="199953"/>
                          <a:pt x="1011550" y="299969"/>
                          <a:pt x="591626" y="302956"/>
                        </a:cubicBezTo>
                        <a:moveTo>
                          <a:pt x="591626" y="302956"/>
                        </a:moveTo>
                        <a:cubicBezTo>
                          <a:pt x="224575" y="306347"/>
                          <a:pt x="-725" y="361077"/>
                          <a:pt x="2" y="554007"/>
                        </a:cubicBezTo>
                        <a:moveTo>
                          <a:pt x="591626" y="302956"/>
                        </a:moveTo>
                        <a:cubicBezTo>
                          <a:pt x="230145" y="318294"/>
                          <a:pt x="8962" y="386102"/>
                          <a:pt x="2" y="5540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3700CC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204" name="Freihandform: Form 203">
                    <a:extLst>
                      <a:ext uri="{FF2B5EF4-FFF2-40B4-BE49-F238E27FC236}">
                        <a16:creationId xmlns:a16="http://schemas.microsoft.com/office/drawing/2014/main" id="{1238243B-ACEC-A94C-AD42-EB008BD66659}"/>
                      </a:ext>
                    </a:extLst>
                  </p:cNvPr>
                  <p:cNvSpPr/>
                  <p:nvPr/>
                </p:nvSpPr>
                <p:spPr>
                  <a:xfrm>
                    <a:off x="4299960" y="5263752"/>
                    <a:ext cx="29706" cy="27284"/>
                  </a:xfrm>
                  <a:custGeom>
                    <a:avLst/>
                    <a:gdLst>
                      <a:gd name="connsiteX0" fmla="*/ 0 w 29706"/>
                      <a:gd name="connsiteY0" fmla="*/ 0 h 27284"/>
                      <a:gd name="connsiteX1" fmla="*/ 0 w 29706"/>
                      <a:gd name="connsiteY1" fmla="*/ 0 h 27284"/>
                      <a:gd name="connsiteX2" fmla="*/ 0 w 29706"/>
                      <a:gd name="connsiteY2" fmla="*/ 0 h 27284"/>
                      <a:gd name="connsiteX3" fmla="*/ 0 w 29706"/>
                      <a:gd name="connsiteY3" fmla="*/ 0 h 27284"/>
                      <a:gd name="connsiteX4" fmla="*/ 19051 w 29706"/>
                      <a:gd name="connsiteY4" fmla="*/ 27285 h 27284"/>
                      <a:gd name="connsiteX5" fmla="*/ 29707 w 29706"/>
                      <a:gd name="connsiteY5" fmla="*/ 15095 h 27284"/>
                      <a:gd name="connsiteX6" fmla="*/ 19051 w 29706"/>
                      <a:gd name="connsiteY6" fmla="*/ 27285 h 27284"/>
                      <a:gd name="connsiteX7" fmla="*/ 29707 w 29706"/>
                      <a:gd name="connsiteY7" fmla="*/ 15095 h 27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9706" h="27284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moveTo>
                          <a:pt x="19051" y="27285"/>
                        </a:moveTo>
                        <a:cubicBezTo>
                          <a:pt x="23814" y="23975"/>
                          <a:pt x="24217" y="17598"/>
                          <a:pt x="29707" y="15095"/>
                        </a:cubicBezTo>
                        <a:moveTo>
                          <a:pt x="19051" y="27285"/>
                        </a:moveTo>
                        <a:cubicBezTo>
                          <a:pt x="22118" y="21715"/>
                          <a:pt x="28092" y="19535"/>
                          <a:pt x="29707" y="15095"/>
                        </a:cubicBezTo>
                      </a:path>
                    </a:pathLst>
                  </a:custGeom>
                  <a:noFill/>
                  <a:ln w="4031" cap="rnd">
                    <a:solidFill>
                      <a:srgbClr val="3700CC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  <p:sp>
                <p:nvSpPr>
                  <p:cNvPr id="205" name="Freihandform: Form 204">
                    <a:extLst>
                      <a:ext uri="{FF2B5EF4-FFF2-40B4-BE49-F238E27FC236}">
                        <a16:creationId xmlns:a16="http://schemas.microsoft.com/office/drawing/2014/main" id="{5991D39E-4F8D-ECBE-9642-2090CB9FE3A8}"/>
                      </a:ext>
                    </a:extLst>
                  </p:cNvPr>
                  <p:cNvSpPr/>
                  <p:nvPr/>
                </p:nvSpPr>
                <p:spPr>
                  <a:xfrm>
                    <a:off x="4301332" y="5262218"/>
                    <a:ext cx="56506" cy="56506"/>
                  </a:xfrm>
                  <a:custGeom>
                    <a:avLst/>
                    <a:gdLst>
                      <a:gd name="connsiteX0" fmla="*/ 28253 w 56506"/>
                      <a:gd name="connsiteY0" fmla="*/ 56507 h 56506"/>
                      <a:gd name="connsiteX1" fmla="*/ 0 w 56506"/>
                      <a:gd name="connsiteY1" fmla="*/ 0 h 56506"/>
                      <a:gd name="connsiteX2" fmla="*/ 28253 w 56506"/>
                      <a:gd name="connsiteY2" fmla="*/ 56507 h 56506"/>
                      <a:gd name="connsiteX3" fmla="*/ 0 w 56506"/>
                      <a:gd name="connsiteY3" fmla="*/ 0 h 56506"/>
                      <a:gd name="connsiteX4" fmla="*/ 0 w 56506"/>
                      <a:gd name="connsiteY4" fmla="*/ 0 h 56506"/>
                      <a:gd name="connsiteX5" fmla="*/ 28253 w 56506"/>
                      <a:gd name="connsiteY5" fmla="*/ 14127 h 56506"/>
                      <a:gd name="connsiteX6" fmla="*/ 0 w 56506"/>
                      <a:gd name="connsiteY6" fmla="*/ 0 h 56506"/>
                      <a:gd name="connsiteX7" fmla="*/ 28253 w 56506"/>
                      <a:gd name="connsiteY7" fmla="*/ 14127 h 56506"/>
                      <a:gd name="connsiteX8" fmla="*/ 28253 w 56506"/>
                      <a:gd name="connsiteY8" fmla="*/ 14127 h 56506"/>
                      <a:gd name="connsiteX9" fmla="*/ 56507 w 56506"/>
                      <a:gd name="connsiteY9" fmla="*/ 0 h 56506"/>
                      <a:gd name="connsiteX10" fmla="*/ 28253 w 56506"/>
                      <a:gd name="connsiteY10" fmla="*/ 14127 h 56506"/>
                      <a:gd name="connsiteX11" fmla="*/ 56507 w 56506"/>
                      <a:gd name="connsiteY11" fmla="*/ 0 h 56506"/>
                      <a:gd name="connsiteX12" fmla="*/ 56507 w 56506"/>
                      <a:gd name="connsiteY12" fmla="*/ 0 h 56506"/>
                      <a:gd name="connsiteX13" fmla="*/ 28253 w 56506"/>
                      <a:gd name="connsiteY13" fmla="*/ 56507 h 56506"/>
                      <a:gd name="connsiteX14" fmla="*/ 56507 w 56506"/>
                      <a:gd name="connsiteY14" fmla="*/ 0 h 56506"/>
                      <a:gd name="connsiteX15" fmla="*/ 28253 w 56506"/>
                      <a:gd name="connsiteY15" fmla="*/ 56507 h 56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6506" h="56506">
                        <a:moveTo>
                          <a:pt x="28253" y="56507"/>
                        </a:moveTo>
                        <a:cubicBezTo>
                          <a:pt x="23329" y="44882"/>
                          <a:pt x="8072" y="25912"/>
                          <a:pt x="0" y="0"/>
                        </a:cubicBezTo>
                        <a:moveTo>
                          <a:pt x="28253" y="56507"/>
                        </a:moveTo>
                        <a:cubicBezTo>
                          <a:pt x="18889" y="35034"/>
                          <a:pt x="16387" y="26154"/>
                          <a:pt x="0" y="0"/>
                        </a:cubicBezTo>
                        <a:moveTo>
                          <a:pt x="0" y="0"/>
                        </a:moveTo>
                        <a:cubicBezTo>
                          <a:pt x="14530" y="8718"/>
                          <a:pt x="13400" y="5166"/>
                          <a:pt x="28253" y="14127"/>
                        </a:cubicBezTo>
                        <a:moveTo>
                          <a:pt x="0" y="0"/>
                        </a:moveTo>
                        <a:cubicBezTo>
                          <a:pt x="10010" y="6296"/>
                          <a:pt x="17275" y="11624"/>
                          <a:pt x="28253" y="14127"/>
                        </a:cubicBezTo>
                        <a:moveTo>
                          <a:pt x="28253" y="14127"/>
                        </a:moveTo>
                        <a:cubicBezTo>
                          <a:pt x="39474" y="10413"/>
                          <a:pt x="42299" y="2260"/>
                          <a:pt x="56507" y="0"/>
                        </a:cubicBezTo>
                        <a:moveTo>
                          <a:pt x="28253" y="14127"/>
                        </a:moveTo>
                        <a:cubicBezTo>
                          <a:pt x="34469" y="10171"/>
                          <a:pt x="46093" y="6054"/>
                          <a:pt x="56507" y="0"/>
                        </a:cubicBezTo>
                        <a:moveTo>
                          <a:pt x="56507" y="0"/>
                        </a:moveTo>
                        <a:cubicBezTo>
                          <a:pt x="47869" y="29384"/>
                          <a:pt x="36164" y="28657"/>
                          <a:pt x="28253" y="56507"/>
                        </a:cubicBezTo>
                        <a:moveTo>
                          <a:pt x="56507" y="0"/>
                        </a:moveTo>
                        <a:cubicBezTo>
                          <a:pt x="53923" y="16871"/>
                          <a:pt x="40523" y="27285"/>
                          <a:pt x="28253" y="56507"/>
                        </a:cubicBezTo>
                      </a:path>
                    </a:pathLst>
                  </a:custGeom>
                  <a:noFill/>
                  <a:ln w="8061" cap="rnd">
                    <a:solidFill>
                      <a:srgbClr val="3700CC"/>
                    </a:solidFill>
                    <a:prstDash val="solid"/>
                    <a:round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GB" noProof="0" dirty="0"/>
                  </a:p>
                </p:txBody>
              </p:sp>
            </p:grpSp>
            <p:grpSp>
              <p:nvGrpSpPr>
                <p:cNvPr id="206" name="Inhaltsplatzhalter 6">
                  <a:extLst>
                    <a:ext uri="{FF2B5EF4-FFF2-40B4-BE49-F238E27FC236}">
                      <a16:creationId xmlns:a16="http://schemas.microsoft.com/office/drawing/2014/main" id="{1E47E4A8-F942-C815-C9B7-0F929FD7E385}"/>
                    </a:ext>
                  </a:extLst>
                </p:cNvPr>
                <p:cNvGrpSpPr/>
                <p:nvPr/>
              </p:nvGrpSpPr>
              <p:grpSpPr>
                <a:xfrm>
                  <a:off x="5532611" y="1082183"/>
                  <a:ext cx="326930" cy="531323"/>
                  <a:chOff x="5532611" y="1082183"/>
                  <a:chExt cx="326930" cy="531323"/>
                </a:xfrm>
              </p:grpSpPr>
              <p:grpSp>
                <p:nvGrpSpPr>
                  <p:cNvPr id="207" name="Inhaltsplatzhalter 6">
                    <a:extLst>
                      <a:ext uri="{FF2B5EF4-FFF2-40B4-BE49-F238E27FC236}">
                        <a16:creationId xmlns:a16="http://schemas.microsoft.com/office/drawing/2014/main" id="{C7F2908C-F543-6304-F88B-A0B27602E1BB}"/>
                      </a:ext>
                    </a:extLst>
                  </p:cNvPr>
                  <p:cNvGrpSpPr/>
                  <p:nvPr/>
                </p:nvGrpSpPr>
                <p:grpSpPr>
                  <a:xfrm>
                    <a:off x="5533095" y="1082183"/>
                    <a:ext cx="326446" cy="531323"/>
                    <a:chOff x="5533095" y="1082183"/>
                    <a:chExt cx="326446" cy="531323"/>
                  </a:xfrm>
                </p:grpSpPr>
                <p:sp>
                  <p:nvSpPr>
                    <p:cNvPr id="208" name="Freihandform: Form 207">
                      <a:extLst>
                        <a:ext uri="{FF2B5EF4-FFF2-40B4-BE49-F238E27FC236}">
                          <a16:creationId xmlns:a16="http://schemas.microsoft.com/office/drawing/2014/main" id="{863B4BA0-766A-87FA-06F3-A689493F8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1349" y="1082183"/>
                      <a:ext cx="298193" cy="488943"/>
                    </a:xfrm>
                    <a:custGeom>
                      <a:avLst/>
                      <a:gdLst>
                        <a:gd name="connsiteX0" fmla="*/ 298193 w 298193"/>
                        <a:gd name="connsiteY0" fmla="*/ 0 h 488943"/>
                        <a:gd name="connsiteX1" fmla="*/ 0 w 298193"/>
                        <a:gd name="connsiteY1" fmla="*/ 0 h 488943"/>
                        <a:gd name="connsiteX2" fmla="*/ 0 w 298193"/>
                        <a:gd name="connsiteY2" fmla="*/ 488944 h 488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98193" h="488943">
                          <a:moveTo>
                            <a:pt x="298193" y="0"/>
                          </a:moveTo>
                          <a:lnTo>
                            <a:pt x="0" y="0"/>
                          </a:lnTo>
                          <a:lnTo>
                            <a:pt x="0" y="488944"/>
                          </a:lnTo>
                        </a:path>
                      </a:pathLst>
                    </a:custGeom>
                    <a:noFill/>
                    <a:ln w="8061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  <p:sp>
                  <p:nvSpPr>
                    <p:cNvPr id="209" name="Freihandform: Form 208">
                      <a:extLst>
                        <a:ext uri="{FF2B5EF4-FFF2-40B4-BE49-F238E27FC236}">
                          <a16:creationId xmlns:a16="http://schemas.microsoft.com/office/drawing/2014/main" id="{BFA6B425-C4B7-2C00-49DA-F99D600307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3095" y="1557000"/>
                      <a:ext cx="56506" cy="56506"/>
                    </a:xfrm>
                    <a:custGeom>
                      <a:avLst/>
                      <a:gdLst>
                        <a:gd name="connsiteX0" fmla="*/ 28253 w 56506"/>
                        <a:gd name="connsiteY0" fmla="*/ 56507 h 56506"/>
                        <a:gd name="connsiteX1" fmla="*/ 0 w 56506"/>
                        <a:gd name="connsiteY1" fmla="*/ 0 h 56506"/>
                        <a:gd name="connsiteX2" fmla="*/ 28253 w 56506"/>
                        <a:gd name="connsiteY2" fmla="*/ 14127 h 56506"/>
                        <a:gd name="connsiteX3" fmla="*/ 56507 w 56506"/>
                        <a:gd name="connsiteY3" fmla="*/ 0 h 565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56506" h="56506">
                          <a:moveTo>
                            <a:pt x="28253" y="56507"/>
                          </a:moveTo>
                          <a:lnTo>
                            <a:pt x="0" y="0"/>
                          </a:lnTo>
                          <a:lnTo>
                            <a:pt x="28253" y="14127"/>
                          </a:lnTo>
                          <a:lnTo>
                            <a:pt x="56507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8061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GB" noProof="0" dirty="0"/>
                    </a:p>
                  </p:txBody>
                </p:sp>
              </p:grpSp>
              <p:pic>
                <p:nvPicPr>
                  <p:cNvPr id="210" name="Grafik 209">
                    <a:extLst>
                      <a:ext uri="{FF2B5EF4-FFF2-40B4-BE49-F238E27FC236}">
                        <a16:creationId xmlns:a16="http://schemas.microsoft.com/office/drawing/2014/main" id="{648B7814-F939-529F-02F9-0B1A5CDE06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532611" y="1113988"/>
                    <a:ext cx="137230" cy="127139"/>
                  </a:xfrm>
                  <a:custGeom>
                    <a:avLst/>
                    <a:gdLst>
                      <a:gd name="connsiteX0" fmla="*/ 0 w 137230"/>
                      <a:gd name="connsiteY0" fmla="*/ 0 h 127139"/>
                      <a:gd name="connsiteX1" fmla="*/ 137230 w 137230"/>
                      <a:gd name="connsiteY1" fmla="*/ 0 h 127139"/>
                      <a:gd name="connsiteX2" fmla="*/ 137230 w 137230"/>
                      <a:gd name="connsiteY2" fmla="*/ 127140 h 127139"/>
                      <a:gd name="connsiteX3" fmla="*/ 0 w 137230"/>
                      <a:gd name="connsiteY3" fmla="*/ 127140 h 127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7230" h="127139">
                        <a:moveTo>
                          <a:pt x="0" y="0"/>
                        </a:moveTo>
                        <a:lnTo>
                          <a:pt x="137230" y="0"/>
                        </a:lnTo>
                        <a:lnTo>
                          <a:pt x="137230" y="127140"/>
                        </a:lnTo>
                        <a:lnTo>
                          <a:pt x="0" y="127140"/>
                        </a:lnTo>
                        <a:close/>
                      </a:path>
                    </a:pathLst>
                  </a:custGeom>
                </p:spPr>
              </p:pic>
            </p:grpSp>
          </p:grpSp>
        </p:grpSp>
        <p:grpSp>
          <p:nvGrpSpPr>
            <p:cNvPr id="211" name="Inhaltsplatzhalter 6">
              <a:extLst>
                <a:ext uri="{FF2B5EF4-FFF2-40B4-BE49-F238E27FC236}">
                  <a16:creationId xmlns:a16="http://schemas.microsoft.com/office/drawing/2014/main" id="{05B05A88-54F0-828E-3F79-279FE5737DE1}"/>
                </a:ext>
              </a:extLst>
            </p:cNvPr>
            <p:cNvGrpSpPr/>
            <p:nvPr/>
          </p:nvGrpSpPr>
          <p:grpSpPr>
            <a:xfrm>
              <a:off x="4399412" y="133679"/>
              <a:ext cx="2993880" cy="3822267"/>
              <a:chOff x="4399412" y="133679"/>
              <a:chExt cx="2993880" cy="3822267"/>
            </a:xfrm>
          </p:grpSpPr>
          <p:sp>
            <p:nvSpPr>
              <p:cNvPr id="212" name="Freihandform: Form 211">
                <a:extLst>
                  <a:ext uri="{FF2B5EF4-FFF2-40B4-BE49-F238E27FC236}">
                    <a16:creationId xmlns:a16="http://schemas.microsoft.com/office/drawing/2014/main" id="{BA7E75E9-9F57-7E55-0409-2105D26D5D33}"/>
                  </a:ext>
                </a:extLst>
              </p:cNvPr>
              <p:cNvSpPr/>
              <p:nvPr/>
            </p:nvSpPr>
            <p:spPr>
              <a:xfrm>
                <a:off x="4441792" y="161932"/>
                <a:ext cx="2951500" cy="3794014"/>
              </a:xfrm>
              <a:custGeom>
                <a:avLst/>
                <a:gdLst>
                  <a:gd name="connsiteX0" fmla="*/ 2951501 w 2951500"/>
                  <a:gd name="connsiteY0" fmla="*/ 3794015 h 3794014"/>
                  <a:gd name="connsiteX1" fmla="*/ 2790053 w 2951500"/>
                  <a:gd name="connsiteY1" fmla="*/ 3794015 h 3794014"/>
                  <a:gd name="connsiteX2" fmla="*/ 2790053 w 2951500"/>
                  <a:gd name="connsiteY2" fmla="*/ 0 h 3794014"/>
                  <a:gd name="connsiteX3" fmla="*/ 0 w 2951500"/>
                  <a:gd name="connsiteY3" fmla="*/ 0 h 37940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1500" h="3794014">
                    <a:moveTo>
                      <a:pt x="2951501" y="3794015"/>
                    </a:moveTo>
                    <a:lnTo>
                      <a:pt x="2790053" y="3794015"/>
                    </a:lnTo>
                    <a:lnTo>
                      <a:pt x="2790053" y="0"/>
                    </a:lnTo>
                    <a:lnTo>
                      <a:pt x="0" y="0"/>
                    </a:lnTo>
                  </a:path>
                </a:pathLst>
              </a:custGeom>
              <a:noFill/>
              <a:ln w="80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noProof="0" dirty="0"/>
              </a:p>
            </p:txBody>
          </p:sp>
          <p:sp>
            <p:nvSpPr>
              <p:cNvPr id="213" name="Freihandform: Form 212">
                <a:extLst>
                  <a:ext uri="{FF2B5EF4-FFF2-40B4-BE49-F238E27FC236}">
                    <a16:creationId xmlns:a16="http://schemas.microsoft.com/office/drawing/2014/main" id="{0956C6A6-0343-1DFD-6D6F-D5CE66A852B2}"/>
                  </a:ext>
                </a:extLst>
              </p:cNvPr>
              <p:cNvSpPr/>
              <p:nvPr/>
            </p:nvSpPr>
            <p:spPr>
              <a:xfrm>
                <a:off x="4399412" y="133679"/>
                <a:ext cx="56506" cy="56506"/>
              </a:xfrm>
              <a:custGeom>
                <a:avLst/>
                <a:gdLst>
                  <a:gd name="connsiteX0" fmla="*/ 0 w 56506"/>
                  <a:gd name="connsiteY0" fmla="*/ 28253 h 56506"/>
                  <a:gd name="connsiteX1" fmla="*/ 56507 w 56506"/>
                  <a:gd name="connsiteY1" fmla="*/ 0 h 56506"/>
                  <a:gd name="connsiteX2" fmla="*/ 42380 w 56506"/>
                  <a:gd name="connsiteY2" fmla="*/ 28253 h 56506"/>
                  <a:gd name="connsiteX3" fmla="*/ 56507 w 56506"/>
                  <a:gd name="connsiteY3" fmla="*/ 56507 h 5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06" h="56506">
                    <a:moveTo>
                      <a:pt x="0" y="28253"/>
                    </a:moveTo>
                    <a:lnTo>
                      <a:pt x="56507" y="0"/>
                    </a:lnTo>
                    <a:lnTo>
                      <a:pt x="42380" y="28253"/>
                    </a:lnTo>
                    <a:lnTo>
                      <a:pt x="56507" y="56507"/>
                    </a:lnTo>
                    <a:close/>
                  </a:path>
                </a:pathLst>
              </a:custGeom>
              <a:solidFill>
                <a:srgbClr val="000000"/>
              </a:solidFill>
              <a:ln w="80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noProof="0" dirty="0"/>
              </a:p>
            </p:txBody>
          </p:sp>
        </p:grpSp>
        <p:grpSp>
          <p:nvGrpSpPr>
            <p:cNvPr id="214" name="Inhaltsplatzhalter 6">
              <a:extLst>
                <a:ext uri="{FF2B5EF4-FFF2-40B4-BE49-F238E27FC236}">
                  <a16:creationId xmlns:a16="http://schemas.microsoft.com/office/drawing/2014/main" id="{EF3881C7-AB68-F8A2-4FEA-B28656F268D6}"/>
                </a:ext>
              </a:extLst>
            </p:cNvPr>
            <p:cNvGrpSpPr/>
            <p:nvPr/>
          </p:nvGrpSpPr>
          <p:grpSpPr>
            <a:xfrm>
              <a:off x="7393292" y="3713291"/>
              <a:ext cx="242171" cy="682115"/>
              <a:chOff x="7393292" y="3713291"/>
              <a:chExt cx="242171" cy="682115"/>
            </a:xfrm>
          </p:grpSpPr>
          <p:grpSp>
            <p:nvGrpSpPr>
              <p:cNvPr id="215" name="Inhaltsplatzhalter 6">
                <a:extLst>
                  <a:ext uri="{FF2B5EF4-FFF2-40B4-BE49-F238E27FC236}">
                    <a16:creationId xmlns:a16="http://schemas.microsoft.com/office/drawing/2014/main" id="{A1F941F1-8E22-D830-AB41-93108606359B}"/>
                  </a:ext>
                </a:extLst>
              </p:cNvPr>
              <p:cNvGrpSpPr/>
              <p:nvPr/>
            </p:nvGrpSpPr>
            <p:grpSpPr>
              <a:xfrm>
                <a:off x="7393292" y="3713291"/>
                <a:ext cx="242171" cy="484342"/>
                <a:chOff x="7393292" y="3713291"/>
                <a:chExt cx="242171" cy="484342"/>
              </a:xfrm>
            </p:grpSpPr>
            <p:sp>
              <p:nvSpPr>
                <p:cNvPr id="216" name="Freihandform: Form 215">
                  <a:extLst>
                    <a:ext uri="{FF2B5EF4-FFF2-40B4-BE49-F238E27FC236}">
                      <a16:creationId xmlns:a16="http://schemas.microsoft.com/office/drawing/2014/main" id="{67F4FF12-D4B5-EA2D-4FDC-CC8CC9DE89E6}"/>
                    </a:ext>
                  </a:extLst>
                </p:cNvPr>
                <p:cNvSpPr/>
                <p:nvPr/>
              </p:nvSpPr>
              <p:spPr>
                <a:xfrm>
                  <a:off x="7453835" y="3713291"/>
                  <a:ext cx="121085" cy="121085"/>
                </a:xfrm>
                <a:custGeom>
                  <a:avLst/>
                  <a:gdLst>
                    <a:gd name="connsiteX0" fmla="*/ 121086 w 121085"/>
                    <a:gd name="connsiteY0" fmla="*/ 60543 h 121085"/>
                    <a:gd name="connsiteX1" fmla="*/ 60543 w 121085"/>
                    <a:gd name="connsiteY1" fmla="*/ 121086 h 121085"/>
                    <a:gd name="connsiteX2" fmla="*/ 0 w 121085"/>
                    <a:gd name="connsiteY2" fmla="*/ 60543 h 121085"/>
                    <a:gd name="connsiteX3" fmla="*/ 60543 w 121085"/>
                    <a:gd name="connsiteY3" fmla="*/ 0 h 121085"/>
                    <a:gd name="connsiteX4" fmla="*/ 121086 w 121085"/>
                    <a:gd name="connsiteY4" fmla="*/ 60543 h 121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085" h="121085">
                      <a:moveTo>
                        <a:pt x="121086" y="60543"/>
                      </a:moveTo>
                      <a:cubicBezTo>
                        <a:pt x="121086" y="93980"/>
                        <a:pt x="93980" y="121086"/>
                        <a:pt x="60543" y="121086"/>
                      </a:cubicBezTo>
                      <a:cubicBezTo>
                        <a:pt x="27106" y="121086"/>
                        <a:pt x="0" y="93980"/>
                        <a:pt x="0" y="60543"/>
                      </a:cubicBezTo>
                      <a:cubicBezTo>
                        <a:pt x="0" y="27106"/>
                        <a:pt x="27106" y="0"/>
                        <a:pt x="60543" y="0"/>
                      </a:cubicBezTo>
                      <a:cubicBezTo>
                        <a:pt x="93980" y="0"/>
                        <a:pt x="121086" y="27106"/>
                        <a:pt x="121086" y="605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806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noProof="0" dirty="0"/>
                </a:p>
              </p:txBody>
            </p:sp>
            <p:sp>
              <p:nvSpPr>
                <p:cNvPr id="217" name="Freihandform: Form 216">
                  <a:extLst>
                    <a:ext uri="{FF2B5EF4-FFF2-40B4-BE49-F238E27FC236}">
                      <a16:creationId xmlns:a16="http://schemas.microsoft.com/office/drawing/2014/main" id="{CA0713EF-1ACE-EBCC-CDCA-F9561FD1471D}"/>
                    </a:ext>
                  </a:extLst>
                </p:cNvPr>
                <p:cNvSpPr/>
                <p:nvPr/>
              </p:nvSpPr>
              <p:spPr>
                <a:xfrm>
                  <a:off x="7393292" y="3834377"/>
                  <a:ext cx="242171" cy="363256"/>
                </a:xfrm>
                <a:custGeom>
                  <a:avLst/>
                  <a:gdLst>
                    <a:gd name="connsiteX0" fmla="*/ 121086 w 242171"/>
                    <a:gd name="connsiteY0" fmla="*/ 0 h 363256"/>
                    <a:gd name="connsiteX1" fmla="*/ 121086 w 242171"/>
                    <a:gd name="connsiteY1" fmla="*/ 201809 h 363256"/>
                    <a:gd name="connsiteX2" fmla="*/ 121086 w 242171"/>
                    <a:gd name="connsiteY2" fmla="*/ 40362 h 363256"/>
                    <a:gd name="connsiteX3" fmla="*/ 0 w 242171"/>
                    <a:gd name="connsiteY3" fmla="*/ 40362 h 363256"/>
                    <a:gd name="connsiteX4" fmla="*/ 121086 w 242171"/>
                    <a:gd name="connsiteY4" fmla="*/ 40362 h 363256"/>
                    <a:gd name="connsiteX5" fmla="*/ 242171 w 242171"/>
                    <a:gd name="connsiteY5" fmla="*/ 40362 h 363256"/>
                    <a:gd name="connsiteX6" fmla="*/ 121086 w 242171"/>
                    <a:gd name="connsiteY6" fmla="*/ 201809 h 363256"/>
                    <a:gd name="connsiteX7" fmla="*/ 0 w 242171"/>
                    <a:gd name="connsiteY7" fmla="*/ 363257 h 363256"/>
                    <a:gd name="connsiteX8" fmla="*/ 121086 w 242171"/>
                    <a:gd name="connsiteY8" fmla="*/ 201809 h 363256"/>
                    <a:gd name="connsiteX9" fmla="*/ 242171 w 242171"/>
                    <a:gd name="connsiteY9" fmla="*/ 363257 h 363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2171" h="363256">
                      <a:moveTo>
                        <a:pt x="121086" y="0"/>
                      </a:moveTo>
                      <a:lnTo>
                        <a:pt x="121086" y="201809"/>
                      </a:lnTo>
                      <a:moveTo>
                        <a:pt x="121086" y="40362"/>
                      </a:moveTo>
                      <a:lnTo>
                        <a:pt x="0" y="40362"/>
                      </a:lnTo>
                      <a:moveTo>
                        <a:pt x="121086" y="40362"/>
                      </a:moveTo>
                      <a:lnTo>
                        <a:pt x="242171" y="40362"/>
                      </a:lnTo>
                      <a:moveTo>
                        <a:pt x="121086" y="201809"/>
                      </a:moveTo>
                      <a:lnTo>
                        <a:pt x="0" y="363257"/>
                      </a:lnTo>
                      <a:moveTo>
                        <a:pt x="121086" y="201809"/>
                      </a:moveTo>
                      <a:lnTo>
                        <a:pt x="242171" y="363257"/>
                      </a:lnTo>
                    </a:path>
                  </a:pathLst>
                </a:custGeom>
                <a:noFill/>
                <a:ln w="806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noProof="0" dirty="0"/>
                </a:p>
              </p:txBody>
            </p:sp>
          </p:grpSp>
          <p:pic>
            <p:nvPicPr>
              <p:cNvPr id="218" name="Grafik 217">
                <a:extLst>
                  <a:ext uri="{FF2B5EF4-FFF2-40B4-BE49-F238E27FC236}">
                    <a16:creationId xmlns:a16="http://schemas.microsoft.com/office/drawing/2014/main" id="{530DEB8F-7DC0-6B30-635D-544CB0103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01365" y="4258176"/>
                <a:ext cx="226026" cy="137230"/>
              </a:xfrm>
              <a:custGeom>
                <a:avLst/>
                <a:gdLst>
                  <a:gd name="connsiteX0" fmla="*/ 0 w 226026"/>
                  <a:gd name="connsiteY0" fmla="*/ 0 h 137230"/>
                  <a:gd name="connsiteX1" fmla="*/ 226026 w 226026"/>
                  <a:gd name="connsiteY1" fmla="*/ 0 h 137230"/>
                  <a:gd name="connsiteX2" fmla="*/ 226026 w 226026"/>
                  <a:gd name="connsiteY2" fmla="*/ 137230 h 137230"/>
                  <a:gd name="connsiteX3" fmla="*/ 0 w 226026"/>
                  <a:gd name="connsiteY3" fmla="*/ 137230 h 137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026" h="137230">
                    <a:moveTo>
                      <a:pt x="0" y="0"/>
                    </a:moveTo>
                    <a:lnTo>
                      <a:pt x="226026" y="0"/>
                    </a:lnTo>
                    <a:lnTo>
                      <a:pt x="226026" y="137230"/>
                    </a:lnTo>
                    <a:lnTo>
                      <a:pt x="0" y="137230"/>
                    </a:lnTo>
                    <a:close/>
                  </a:path>
                </a:pathLst>
              </a:custGeom>
            </p:spPr>
          </p:pic>
        </p:grpSp>
        <p:grpSp>
          <p:nvGrpSpPr>
            <p:cNvPr id="219" name="Inhaltsplatzhalter 6">
              <a:extLst>
                <a:ext uri="{FF2B5EF4-FFF2-40B4-BE49-F238E27FC236}">
                  <a16:creationId xmlns:a16="http://schemas.microsoft.com/office/drawing/2014/main" id="{647C8F6A-C564-B55D-1B4F-6835684CB714}"/>
                </a:ext>
              </a:extLst>
            </p:cNvPr>
            <p:cNvGrpSpPr/>
            <p:nvPr/>
          </p:nvGrpSpPr>
          <p:grpSpPr>
            <a:xfrm>
              <a:off x="4399412" y="133679"/>
              <a:ext cx="3114481" cy="2623036"/>
              <a:chOff x="4399412" y="133679"/>
              <a:chExt cx="3114481" cy="2623036"/>
            </a:xfrm>
          </p:grpSpPr>
          <p:sp>
            <p:nvSpPr>
              <p:cNvPr id="220" name="Freihandform: Form 219">
                <a:extLst>
                  <a:ext uri="{FF2B5EF4-FFF2-40B4-BE49-F238E27FC236}">
                    <a16:creationId xmlns:a16="http://schemas.microsoft.com/office/drawing/2014/main" id="{6B041C45-5990-4CA3-FD71-2036889580F0}"/>
                  </a:ext>
                </a:extLst>
              </p:cNvPr>
              <p:cNvSpPr/>
              <p:nvPr/>
            </p:nvSpPr>
            <p:spPr>
              <a:xfrm>
                <a:off x="4441792" y="161932"/>
                <a:ext cx="3072101" cy="2594783"/>
              </a:xfrm>
              <a:custGeom>
                <a:avLst/>
                <a:gdLst>
                  <a:gd name="connsiteX0" fmla="*/ 3072102 w 3072101"/>
                  <a:gd name="connsiteY0" fmla="*/ 2594783 h 2594783"/>
                  <a:gd name="connsiteX1" fmla="*/ 3072102 w 3072101"/>
                  <a:gd name="connsiteY1" fmla="*/ 0 h 2594783"/>
                  <a:gd name="connsiteX2" fmla="*/ 0 w 3072101"/>
                  <a:gd name="connsiteY2" fmla="*/ 0 h 2594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2101" h="2594783">
                    <a:moveTo>
                      <a:pt x="3072102" y="2594783"/>
                    </a:moveTo>
                    <a:lnTo>
                      <a:pt x="3072102" y="0"/>
                    </a:lnTo>
                    <a:lnTo>
                      <a:pt x="0" y="0"/>
                    </a:lnTo>
                  </a:path>
                </a:pathLst>
              </a:custGeom>
              <a:noFill/>
              <a:ln w="80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noProof="0" dirty="0"/>
              </a:p>
            </p:txBody>
          </p:sp>
          <p:sp>
            <p:nvSpPr>
              <p:cNvPr id="221" name="Freihandform: Form 220">
                <a:extLst>
                  <a:ext uri="{FF2B5EF4-FFF2-40B4-BE49-F238E27FC236}">
                    <a16:creationId xmlns:a16="http://schemas.microsoft.com/office/drawing/2014/main" id="{5A994C22-AE05-CDE4-F4B1-9D35C98CBC63}"/>
                  </a:ext>
                </a:extLst>
              </p:cNvPr>
              <p:cNvSpPr/>
              <p:nvPr/>
            </p:nvSpPr>
            <p:spPr>
              <a:xfrm>
                <a:off x="4399412" y="133679"/>
                <a:ext cx="56506" cy="56506"/>
              </a:xfrm>
              <a:custGeom>
                <a:avLst/>
                <a:gdLst>
                  <a:gd name="connsiteX0" fmla="*/ 0 w 56506"/>
                  <a:gd name="connsiteY0" fmla="*/ 28253 h 56506"/>
                  <a:gd name="connsiteX1" fmla="*/ 56507 w 56506"/>
                  <a:gd name="connsiteY1" fmla="*/ 0 h 56506"/>
                  <a:gd name="connsiteX2" fmla="*/ 42380 w 56506"/>
                  <a:gd name="connsiteY2" fmla="*/ 28253 h 56506"/>
                  <a:gd name="connsiteX3" fmla="*/ 56507 w 56506"/>
                  <a:gd name="connsiteY3" fmla="*/ 56507 h 56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06" h="56506">
                    <a:moveTo>
                      <a:pt x="0" y="28253"/>
                    </a:moveTo>
                    <a:lnTo>
                      <a:pt x="56507" y="0"/>
                    </a:lnTo>
                    <a:lnTo>
                      <a:pt x="42380" y="28253"/>
                    </a:lnTo>
                    <a:lnTo>
                      <a:pt x="56507" y="56507"/>
                    </a:lnTo>
                    <a:close/>
                  </a:path>
                </a:pathLst>
              </a:custGeom>
              <a:solidFill>
                <a:srgbClr val="000000"/>
              </a:solidFill>
              <a:ln w="8061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GB" noProof="0" dirty="0"/>
              </a:p>
            </p:txBody>
          </p:sp>
        </p:grpSp>
        <p:grpSp>
          <p:nvGrpSpPr>
            <p:cNvPr id="222" name="Inhaltsplatzhalter 6">
              <a:extLst>
                <a:ext uri="{FF2B5EF4-FFF2-40B4-BE49-F238E27FC236}">
                  <a16:creationId xmlns:a16="http://schemas.microsoft.com/office/drawing/2014/main" id="{A192EFDA-EAC9-AEB0-4183-A51165ADD44D}"/>
                </a:ext>
              </a:extLst>
            </p:cNvPr>
            <p:cNvGrpSpPr/>
            <p:nvPr/>
          </p:nvGrpSpPr>
          <p:grpSpPr>
            <a:xfrm>
              <a:off x="7312569" y="2756715"/>
              <a:ext cx="403618" cy="500487"/>
              <a:chOff x="7312569" y="2756715"/>
              <a:chExt cx="403618" cy="500487"/>
            </a:xfrm>
          </p:grpSpPr>
          <p:grpSp>
            <p:nvGrpSpPr>
              <p:cNvPr id="223" name="Inhaltsplatzhalter 6">
                <a:extLst>
                  <a:ext uri="{FF2B5EF4-FFF2-40B4-BE49-F238E27FC236}">
                    <a16:creationId xmlns:a16="http://schemas.microsoft.com/office/drawing/2014/main" id="{9B6AD51C-4AD5-DFF9-ED30-DCC40C8049C3}"/>
                  </a:ext>
                </a:extLst>
              </p:cNvPr>
              <p:cNvGrpSpPr/>
              <p:nvPr/>
            </p:nvGrpSpPr>
            <p:grpSpPr>
              <a:xfrm>
                <a:off x="7312569" y="2756715"/>
                <a:ext cx="403618" cy="298677"/>
                <a:chOff x="7312569" y="2756715"/>
                <a:chExt cx="403618" cy="298677"/>
              </a:xfrm>
            </p:grpSpPr>
            <p:sp>
              <p:nvSpPr>
                <p:cNvPr id="224" name="Freihandform: Form 223">
                  <a:extLst>
                    <a:ext uri="{FF2B5EF4-FFF2-40B4-BE49-F238E27FC236}">
                      <a16:creationId xmlns:a16="http://schemas.microsoft.com/office/drawing/2014/main" id="{9D0320D7-8BE8-E22C-2C44-0899128FFE74}"/>
                    </a:ext>
                  </a:extLst>
                </p:cNvPr>
                <p:cNvSpPr/>
                <p:nvPr/>
              </p:nvSpPr>
              <p:spPr>
                <a:xfrm>
                  <a:off x="7312569" y="2756715"/>
                  <a:ext cx="403618" cy="298677"/>
                </a:xfrm>
                <a:custGeom>
                  <a:avLst/>
                  <a:gdLst>
                    <a:gd name="connsiteX0" fmla="*/ 0 w 403618"/>
                    <a:gd name="connsiteY0" fmla="*/ 0 h 298677"/>
                    <a:gd name="connsiteX1" fmla="*/ 403619 w 403618"/>
                    <a:gd name="connsiteY1" fmla="*/ 0 h 298677"/>
                    <a:gd name="connsiteX2" fmla="*/ 403619 w 403618"/>
                    <a:gd name="connsiteY2" fmla="*/ 298678 h 298677"/>
                    <a:gd name="connsiteX3" fmla="*/ 0 w 403618"/>
                    <a:gd name="connsiteY3" fmla="*/ 298678 h 298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3618" h="298677">
                      <a:moveTo>
                        <a:pt x="0" y="0"/>
                      </a:moveTo>
                      <a:lnTo>
                        <a:pt x="403619" y="0"/>
                      </a:lnTo>
                      <a:lnTo>
                        <a:pt x="403619" y="298678"/>
                      </a:lnTo>
                      <a:lnTo>
                        <a:pt x="0" y="298678"/>
                      </a:lnTo>
                      <a:close/>
                    </a:path>
                  </a:pathLst>
                </a:custGeom>
                <a:noFill/>
                <a:ln w="806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noProof="0" dirty="0"/>
                </a:p>
              </p:txBody>
            </p:sp>
            <p:sp>
              <p:nvSpPr>
                <p:cNvPr id="225" name="Freihandform: Form 224">
                  <a:extLst>
                    <a:ext uri="{FF2B5EF4-FFF2-40B4-BE49-F238E27FC236}">
                      <a16:creationId xmlns:a16="http://schemas.microsoft.com/office/drawing/2014/main" id="{EBCDF652-5973-E7ED-41E8-C5C143F23941}"/>
                    </a:ext>
                  </a:extLst>
                </p:cNvPr>
                <p:cNvSpPr/>
                <p:nvPr/>
              </p:nvSpPr>
              <p:spPr>
                <a:xfrm>
                  <a:off x="7312569" y="2757823"/>
                  <a:ext cx="403618" cy="297569"/>
                </a:xfrm>
                <a:custGeom>
                  <a:avLst/>
                  <a:gdLst>
                    <a:gd name="connsiteX0" fmla="*/ 0 w 403618"/>
                    <a:gd name="connsiteY0" fmla="*/ 258338 h 297569"/>
                    <a:gd name="connsiteX1" fmla="*/ 8557 w 403618"/>
                    <a:gd name="connsiteY1" fmla="*/ 183104 h 297569"/>
                    <a:gd name="connsiteX2" fmla="*/ 15338 w 403618"/>
                    <a:gd name="connsiteY2" fmla="*/ 160662 h 297569"/>
                    <a:gd name="connsiteX3" fmla="*/ 29625 w 403618"/>
                    <a:gd name="connsiteY3" fmla="*/ 141854 h 297569"/>
                    <a:gd name="connsiteX4" fmla="*/ 56668 w 403618"/>
                    <a:gd name="connsiteY4" fmla="*/ 130068 h 297569"/>
                    <a:gd name="connsiteX5" fmla="*/ 68858 w 403618"/>
                    <a:gd name="connsiteY5" fmla="*/ 130068 h 297569"/>
                    <a:gd name="connsiteX6" fmla="*/ 169358 w 403618"/>
                    <a:gd name="connsiteY6" fmla="*/ 130068 h 297569"/>
                    <a:gd name="connsiteX7" fmla="*/ 180175 w 403618"/>
                    <a:gd name="connsiteY7" fmla="*/ 130068 h 297569"/>
                    <a:gd name="connsiteX8" fmla="*/ 212303 w 403618"/>
                    <a:gd name="connsiteY8" fmla="*/ 144598 h 297569"/>
                    <a:gd name="connsiteX9" fmla="*/ 176543 w 403618"/>
                    <a:gd name="connsiteY9" fmla="*/ 155173 h 297569"/>
                    <a:gd name="connsiteX10" fmla="*/ 140863 w 403618"/>
                    <a:gd name="connsiteY10" fmla="*/ 197795 h 297569"/>
                    <a:gd name="connsiteX11" fmla="*/ 132145 w 403618"/>
                    <a:gd name="connsiteY11" fmla="*/ 258419 h 297569"/>
                    <a:gd name="connsiteX12" fmla="*/ 116323 w 403618"/>
                    <a:gd name="connsiteY12" fmla="*/ 116991 h 297569"/>
                    <a:gd name="connsiteX13" fmla="*/ 77010 w 403618"/>
                    <a:gd name="connsiteY13" fmla="*/ 99958 h 297569"/>
                    <a:gd name="connsiteX14" fmla="*/ 62238 w 403618"/>
                    <a:gd name="connsiteY14" fmla="*/ 57820 h 297569"/>
                    <a:gd name="connsiteX15" fmla="*/ 77575 w 403618"/>
                    <a:gd name="connsiteY15" fmla="*/ 16732 h 297569"/>
                    <a:gd name="connsiteX16" fmla="*/ 116323 w 403618"/>
                    <a:gd name="connsiteY16" fmla="*/ 184 h 297569"/>
                    <a:gd name="connsiteX17" fmla="*/ 157089 w 403618"/>
                    <a:gd name="connsiteY17" fmla="*/ 15440 h 297569"/>
                    <a:gd name="connsiteX18" fmla="*/ 173475 w 403618"/>
                    <a:gd name="connsiteY18" fmla="*/ 57820 h 297569"/>
                    <a:gd name="connsiteX19" fmla="*/ 157654 w 403618"/>
                    <a:gd name="connsiteY19" fmla="*/ 101250 h 297569"/>
                    <a:gd name="connsiteX20" fmla="*/ 116323 w 403618"/>
                    <a:gd name="connsiteY20" fmla="*/ 116991 h 297569"/>
                    <a:gd name="connsiteX21" fmla="*/ 149016 w 403618"/>
                    <a:gd name="connsiteY21" fmla="*/ 297570 h 297569"/>
                    <a:gd name="connsiteX22" fmla="*/ 156604 w 403618"/>
                    <a:gd name="connsiteY22" fmla="*/ 230892 h 297569"/>
                    <a:gd name="connsiteX23" fmla="*/ 163304 w 403618"/>
                    <a:gd name="connsiteY23" fmla="*/ 201266 h 297569"/>
                    <a:gd name="connsiteX24" fmla="*/ 179610 w 403618"/>
                    <a:gd name="connsiteY24" fmla="*/ 175677 h 297569"/>
                    <a:gd name="connsiteX25" fmla="*/ 210689 w 403618"/>
                    <a:gd name="connsiteY25" fmla="*/ 160662 h 297569"/>
                    <a:gd name="connsiteX26" fmla="*/ 225058 w 403618"/>
                    <a:gd name="connsiteY26" fmla="*/ 163165 h 297569"/>
                    <a:gd name="connsiteX27" fmla="*/ 245965 w 403618"/>
                    <a:gd name="connsiteY27" fmla="*/ 177695 h 297569"/>
                    <a:gd name="connsiteX28" fmla="*/ 306669 w 403618"/>
                    <a:gd name="connsiteY28" fmla="*/ 177695 h 297569"/>
                    <a:gd name="connsiteX29" fmla="*/ 328142 w 403618"/>
                    <a:gd name="connsiteY29" fmla="*/ 163649 h 297569"/>
                    <a:gd name="connsiteX30" fmla="*/ 345982 w 403618"/>
                    <a:gd name="connsiteY30" fmla="*/ 162196 h 297569"/>
                    <a:gd name="connsiteX31" fmla="*/ 371975 w 403618"/>
                    <a:gd name="connsiteY31" fmla="*/ 175193 h 297569"/>
                    <a:gd name="connsiteX32" fmla="*/ 387796 w 403618"/>
                    <a:gd name="connsiteY32" fmla="*/ 195777 h 297569"/>
                    <a:gd name="connsiteX33" fmla="*/ 397968 w 403618"/>
                    <a:gd name="connsiteY33" fmla="*/ 243888 h 297569"/>
                    <a:gd name="connsiteX34" fmla="*/ 403619 w 403618"/>
                    <a:gd name="connsiteY34" fmla="*/ 297570 h 297569"/>
                    <a:gd name="connsiteX35" fmla="*/ 279627 w 403618"/>
                    <a:gd name="connsiteY35" fmla="*/ 148150 h 297569"/>
                    <a:gd name="connsiteX36" fmla="*/ 213272 w 403618"/>
                    <a:gd name="connsiteY36" fmla="*/ 77921 h 297569"/>
                    <a:gd name="connsiteX37" fmla="*/ 233049 w 403618"/>
                    <a:gd name="connsiteY37" fmla="*/ 27064 h 297569"/>
                    <a:gd name="connsiteX38" fmla="*/ 279627 w 403618"/>
                    <a:gd name="connsiteY38" fmla="*/ 6722 h 297569"/>
                    <a:gd name="connsiteX39" fmla="*/ 340331 w 403618"/>
                    <a:gd name="connsiteY39" fmla="*/ 77921 h 297569"/>
                    <a:gd name="connsiteX40" fmla="*/ 279627 w 403618"/>
                    <a:gd name="connsiteY40" fmla="*/ 148150 h 29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403618" h="297569">
                      <a:moveTo>
                        <a:pt x="0" y="258338"/>
                      </a:moveTo>
                      <a:cubicBezTo>
                        <a:pt x="1856" y="233152"/>
                        <a:pt x="4763" y="208047"/>
                        <a:pt x="8557" y="183104"/>
                      </a:cubicBezTo>
                      <a:cubicBezTo>
                        <a:pt x="10333" y="175516"/>
                        <a:pt x="12593" y="168008"/>
                        <a:pt x="15338" y="160662"/>
                      </a:cubicBezTo>
                      <a:cubicBezTo>
                        <a:pt x="18082" y="153155"/>
                        <a:pt x="23006" y="146536"/>
                        <a:pt x="29625" y="141854"/>
                      </a:cubicBezTo>
                      <a:cubicBezTo>
                        <a:pt x="37779" y="136364"/>
                        <a:pt x="46981" y="132328"/>
                        <a:pt x="56668" y="130068"/>
                      </a:cubicBezTo>
                      <a:cubicBezTo>
                        <a:pt x="60543" y="128534"/>
                        <a:pt x="64982" y="128534"/>
                        <a:pt x="68858" y="130068"/>
                      </a:cubicBezTo>
                      <a:cubicBezTo>
                        <a:pt x="97111" y="156222"/>
                        <a:pt x="141186" y="156222"/>
                        <a:pt x="169358" y="130068"/>
                      </a:cubicBezTo>
                      <a:cubicBezTo>
                        <a:pt x="172829" y="128696"/>
                        <a:pt x="176704" y="128696"/>
                        <a:pt x="180175" y="130068"/>
                      </a:cubicBezTo>
                      <a:cubicBezTo>
                        <a:pt x="191396" y="133781"/>
                        <a:pt x="202132" y="138625"/>
                        <a:pt x="212303" y="144598"/>
                      </a:cubicBezTo>
                      <a:cubicBezTo>
                        <a:pt x="199791" y="145890"/>
                        <a:pt x="187683" y="149522"/>
                        <a:pt x="176543" y="155173"/>
                      </a:cubicBezTo>
                      <a:cubicBezTo>
                        <a:pt x="159349" y="164133"/>
                        <a:pt x="146514" y="179471"/>
                        <a:pt x="140863" y="197795"/>
                      </a:cubicBezTo>
                      <a:lnTo>
                        <a:pt x="132145" y="258419"/>
                      </a:lnTo>
                      <a:close/>
                      <a:moveTo>
                        <a:pt x="116323" y="116991"/>
                      </a:moveTo>
                      <a:cubicBezTo>
                        <a:pt x="101551" y="117394"/>
                        <a:pt x="87343" y="111179"/>
                        <a:pt x="77010" y="99958"/>
                      </a:cubicBezTo>
                      <a:cubicBezTo>
                        <a:pt x="66759" y="88738"/>
                        <a:pt x="61431" y="73481"/>
                        <a:pt x="62238" y="57820"/>
                      </a:cubicBezTo>
                      <a:cubicBezTo>
                        <a:pt x="61834" y="42483"/>
                        <a:pt x="67324" y="27630"/>
                        <a:pt x="77575" y="16732"/>
                      </a:cubicBezTo>
                      <a:cubicBezTo>
                        <a:pt x="87827" y="5834"/>
                        <a:pt x="101792" y="-139"/>
                        <a:pt x="116323" y="184"/>
                      </a:cubicBezTo>
                      <a:cubicBezTo>
                        <a:pt x="131338" y="-1108"/>
                        <a:pt x="146191" y="4462"/>
                        <a:pt x="157089" y="15440"/>
                      </a:cubicBezTo>
                      <a:cubicBezTo>
                        <a:pt x="168067" y="26500"/>
                        <a:pt x="173959" y="41918"/>
                        <a:pt x="173475" y="57820"/>
                      </a:cubicBezTo>
                      <a:cubicBezTo>
                        <a:pt x="174444" y="74046"/>
                        <a:pt x="168632" y="89868"/>
                        <a:pt x="157654" y="101250"/>
                      </a:cubicBezTo>
                      <a:cubicBezTo>
                        <a:pt x="146675" y="112632"/>
                        <a:pt x="131580" y="118363"/>
                        <a:pt x="116323" y="116991"/>
                      </a:cubicBezTo>
                      <a:close/>
                      <a:moveTo>
                        <a:pt x="149016" y="297570"/>
                      </a:moveTo>
                      <a:cubicBezTo>
                        <a:pt x="150792" y="275290"/>
                        <a:pt x="153294" y="253010"/>
                        <a:pt x="156604" y="230892"/>
                      </a:cubicBezTo>
                      <a:cubicBezTo>
                        <a:pt x="158057" y="220882"/>
                        <a:pt x="160317" y="210953"/>
                        <a:pt x="163304" y="201266"/>
                      </a:cubicBezTo>
                      <a:cubicBezTo>
                        <a:pt x="165161" y="191014"/>
                        <a:pt x="170973" y="181812"/>
                        <a:pt x="179610" y="175677"/>
                      </a:cubicBezTo>
                      <a:cubicBezTo>
                        <a:pt x="189378" y="169623"/>
                        <a:pt x="199872" y="164537"/>
                        <a:pt x="210689" y="160662"/>
                      </a:cubicBezTo>
                      <a:cubicBezTo>
                        <a:pt x="215613" y="159290"/>
                        <a:pt x="220941" y="160178"/>
                        <a:pt x="225058" y="163165"/>
                      </a:cubicBezTo>
                      <a:cubicBezTo>
                        <a:pt x="231112" y="169138"/>
                        <a:pt x="238216" y="174063"/>
                        <a:pt x="245965" y="177695"/>
                      </a:cubicBezTo>
                      <a:cubicBezTo>
                        <a:pt x="265339" y="185929"/>
                        <a:pt x="287296" y="185929"/>
                        <a:pt x="306669" y="177695"/>
                      </a:cubicBezTo>
                      <a:cubicBezTo>
                        <a:pt x="314419" y="173901"/>
                        <a:pt x="321603" y="169219"/>
                        <a:pt x="328142" y="163649"/>
                      </a:cubicBezTo>
                      <a:cubicBezTo>
                        <a:pt x="333228" y="159694"/>
                        <a:pt x="340251" y="159129"/>
                        <a:pt x="345982" y="162196"/>
                      </a:cubicBezTo>
                      <a:cubicBezTo>
                        <a:pt x="355184" y="165263"/>
                        <a:pt x="363983" y="169623"/>
                        <a:pt x="371975" y="175193"/>
                      </a:cubicBezTo>
                      <a:cubicBezTo>
                        <a:pt x="379401" y="180117"/>
                        <a:pt x="384971" y="187382"/>
                        <a:pt x="387796" y="195777"/>
                      </a:cubicBezTo>
                      <a:cubicBezTo>
                        <a:pt x="392801" y="211437"/>
                        <a:pt x="396192" y="227582"/>
                        <a:pt x="397968" y="243888"/>
                      </a:cubicBezTo>
                      <a:cubicBezTo>
                        <a:pt x="400389" y="261728"/>
                        <a:pt x="402246" y="279649"/>
                        <a:pt x="403619" y="297570"/>
                      </a:cubicBezTo>
                      <a:close/>
                      <a:moveTo>
                        <a:pt x="279627" y="148150"/>
                      </a:moveTo>
                      <a:cubicBezTo>
                        <a:pt x="243866" y="148877"/>
                        <a:pt x="214241" y="117475"/>
                        <a:pt x="213272" y="77921"/>
                      </a:cubicBezTo>
                      <a:cubicBezTo>
                        <a:pt x="213514" y="58708"/>
                        <a:pt x="220618" y="40384"/>
                        <a:pt x="233049" y="27064"/>
                      </a:cubicBezTo>
                      <a:cubicBezTo>
                        <a:pt x="245561" y="13664"/>
                        <a:pt x="262271" y="6319"/>
                        <a:pt x="279627" y="6722"/>
                      </a:cubicBezTo>
                      <a:cubicBezTo>
                        <a:pt x="313611" y="9305"/>
                        <a:pt x="340008" y="40303"/>
                        <a:pt x="340331" y="77921"/>
                      </a:cubicBezTo>
                      <a:cubicBezTo>
                        <a:pt x="339524" y="115134"/>
                        <a:pt x="313208" y="145567"/>
                        <a:pt x="279627" y="148150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8061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noProof="0" dirty="0"/>
                </a:p>
              </p:txBody>
            </p:sp>
          </p:grpSp>
          <p:pic>
            <p:nvPicPr>
              <p:cNvPr id="226" name="Grafik 225">
                <a:extLst>
                  <a:ext uri="{FF2B5EF4-FFF2-40B4-BE49-F238E27FC236}">
                    <a16:creationId xmlns:a16="http://schemas.microsoft.com/office/drawing/2014/main" id="{6433F398-56D2-7BFF-B67F-BB44680F0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13473" y="3119972"/>
                <a:ext cx="201809" cy="137230"/>
              </a:xfrm>
              <a:custGeom>
                <a:avLst/>
                <a:gdLst>
                  <a:gd name="connsiteX0" fmla="*/ 0 w 201809"/>
                  <a:gd name="connsiteY0" fmla="*/ 0 h 137230"/>
                  <a:gd name="connsiteX1" fmla="*/ 201809 w 201809"/>
                  <a:gd name="connsiteY1" fmla="*/ 0 h 137230"/>
                  <a:gd name="connsiteX2" fmla="*/ 201809 w 201809"/>
                  <a:gd name="connsiteY2" fmla="*/ 137230 h 137230"/>
                  <a:gd name="connsiteX3" fmla="*/ 0 w 201809"/>
                  <a:gd name="connsiteY3" fmla="*/ 137230 h 137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809" h="137230">
                    <a:moveTo>
                      <a:pt x="0" y="0"/>
                    </a:moveTo>
                    <a:lnTo>
                      <a:pt x="201809" y="0"/>
                    </a:lnTo>
                    <a:lnTo>
                      <a:pt x="201809" y="137230"/>
                    </a:lnTo>
                    <a:lnTo>
                      <a:pt x="0" y="137230"/>
                    </a:lnTo>
                    <a:close/>
                  </a:path>
                </a:pathLst>
              </a:custGeom>
            </p:spPr>
          </p:pic>
        </p:grpSp>
        <p:grpSp>
          <p:nvGrpSpPr>
            <p:cNvPr id="227" name="Inhaltsplatzhalter 6">
              <a:extLst>
                <a:ext uri="{FF2B5EF4-FFF2-40B4-BE49-F238E27FC236}">
                  <a16:creationId xmlns:a16="http://schemas.microsoft.com/office/drawing/2014/main" id="{D7A30A8F-A383-B69D-FAC9-FFF3349539D2}"/>
                </a:ext>
              </a:extLst>
            </p:cNvPr>
            <p:cNvGrpSpPr/>
            <p:nvPr/>
          </p:nvGrpSpPr>
          <p:grpSpPr>
            <a:xfrm>
              <a:off x="6256057" y="1053929"/>
              <a:ext cx="1137235" cy="2902017"/>
              <a:chOff x="6256057" y="1053929"/>
              <a:chExt cx="1137235" cy="2902017"/>
            </a:xfrm>
          </p:grpSpPr>
          <p:grpSp>
            <p:nvGrpSpPr>
              <p:cNvPr id="228" name="Inhaltsplatzhalter 6">
                <a:extLst>
                  <a:ext uri="{FF2B5EF4-FFF2-40B4-BE49-F238E27FC236}">
                    <a16:creationId xmlns:a16="http://schemas.microsoft.com/office/drawing/2014/main" id="{8F7A75CE-967F-FEDB-FD07-353343CAA429}"/>
                  </a:ext>
                </a:extLst>
              </p:cNvPr>
              <p:cNvGrpSpPr/>
              <p:nvPr/>
            </p:nvGrpSpPr>
            <p:grpSpPr>
              <a:xfrm>
                <a:off x="6256057" y="1053929"/>
                <a:ext cx="1137235" cy="2902017"/>
                <a:chOff x="6256057" y="1053929"/>
                <a:chExt cx="1137235" cy="2902017"/>
              </a:xfrm>
            </p:grpSpPr>
            <p:sp>
              <p:nvSpPr>
                <p:cNvPr id="229" name="Freihandform: Form 228">
                  <a:extLst>
                    <a:ext uri="{FF2B5EF4-FFF2-40B4-BE49-F238E27FC236}">
                      <a16:creationId xmlns:a16="http://schemas.microsoft.com/office/drawing/2014/main" id="{D58B6226-8369-47D4-B77F-B90507D10A50}"/>
                    </a:ext>
                  </a:extLst>
                </p:cNvPr>
                <p:cNvSpPr/>
                <p:nvPr/>
              </p:nvSpPr>
              <p:spPr>
                <a:xfrm>
                  <a:off x="6298437" y="1082183"/>
                  <a:ext cx="1094855" cy="2873764"/>
                </a:xfrm>
                <a:custGeom>
                  <a:avLst/>
                  <a:gdLst>
                    <a:gd name="connsiteX0" fmla="*/ 1094856 w 1094855"/>
                    <a:gd name="connsiteY0" fmla="*/ 2873764 h 2873764"/>
                    <a:gd name="connsiteX1" fmla="*/ 529790 w 1094855"/>
                    <a:gd name="connsiteY1" fmla="*/ 2873764 h 2873764"/>
                    <a:gd name="connsiteX2" fmla="*/ 529790 w 1094855"/>
                    <a:gd name="connsiteY2" fmla="*/ 0 h 2873764"/>
                    <a:gd name="connsiteX3" fmla="*/ 0 w 1094855"/>
                    <a:gd name="connsiteY3" fmla="*/ 0 h 2873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4855" h="2873764">
                      <a:moveTo>
                        <a:pt x="1094856" y="2873764"/>
                      </a:moveTo>
                      <a:lnTo>
                        <a:pt x="529790" y="2873764"/>
                      </a:lnTo>
                      <a:lnTo>
                        <a:pt x="52979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806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noProof="0" dirty="0"/>
                </a:p>
              </p:txBody>
            </p:sp>
            <p:sp>
              <p:nvSpPr>
                <p:cNvPr id="230" name="Freihandform: Form 229">
                  <a:extLst>
                    <a:ext uri="{FF2B5EF4-FFF2-40B4-BE49-F238E27FC236}">
                      <a16:creationId xmlns:a16="http://schemas.microsoft.com/office/drawing/2014/main" id="{7BDD7513-5C87-2269-3E50-5501D2F1FDFB}"/>
                    </a:ext>
                  </a:extLst>
                </p:cNvPr>
                <p:cNvSpPr/>
                <p:nvPr/>
              </p:nvSpPr>
              <p:spPr>
                <a:xfrm>
                  <a:off x="6256057" y="1053929"/>
                  <a:ext cx="56506" cy="56506"/>
                </a:xfrm>
                <a:custGeom>
                  <a:avLst/>
                  <a:gdLst>
                    <a:gd name="connsiteX0" fmla="*/ 0 w 56506"/>
                    <a:gd name="connsiteY0" fmla="*/ 28253 h 56506"/>
                    <a:gd name="connsiteX1" fmla="*/ 56507 w 56506"/>
                    <a:gd name="connsiteY1" fmla="*/ 0 h 56506"/>
                    <a:gd name="connsiteX2" fmla="*/ 42380 w 56506"/>
                    <a:gd name="connsiteY2" fmla="*/ 28253 h 56506"/>
                    <a:gd name="connsiteX3" fmla="*/ 56507 w 56506"/>
                    <a:gd name="connsiteY3" fmla="*/ 56507 h 56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506" h="56506">
                      <a:moveTo>
                        <a:pt x="0" y="28253"/>
                      </a:moveTo>
                      <a:lnTo>
                        <a:pt x="56507" y="0"/>
                      </a:lnTo>
                      <a:lnTo>
                        <a:pt x="42380" y="28253"/>
                      </a:lnTo>
                      <a:lnTo>
                        <a:pt x="56507" y="5650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61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GB" noProof="0" dirty="0"/>
                </a:p>
              </p:txBody>
            </p:sp>
          </p:grpSp>
          <p:pic>
            <p:nvPicPr>
              <p:cNvPr id="231" name="Grafik 230">
                <a:extLst>
                  <a:ext uri="{FF2B5EF4-FFF2-40B4-BE49-F238E27FC236}">
                    <a16:creationId xmlns:a16="http://schemas.microsoft.com/office/drawing/2014/main" id="{7F7A7F47-E852-881E-3D34-F39A03274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83828" y="1993876"/>
                <a:ext cx="137230" cy="127139"/>
              </a:xfrm>
              <a:custGeom>
                <a:avLst/>
                <a:gdLst>
                  <a:gd name="connsiteX0" fmla="*/ 0 w 137230"/>
                  <a:gd name="connsiteY0" fmla="*/ 0 h 127139"/>
                  <a:gd name="connsiteX1" fmla="*/ 137230 w 137230"/>
                  <a:gd name="connsiteY1" fmla="*/ 0 h 127139"/>
                  <a:gd name="connsiteX2" fmla="*/ 137230 w 137230"/>
                  <a:gd name="connsiteY2" fmla="*/ 127140 h 127139"/>
                  <a:gd name="connsiteX3" fmla="*/ 0 w 137230"/>
                  <a:gd name="connsiteY3" fmla="*/ 127140 h 12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230" h="127139">
                    <a:moveTo>
                      <a:pt x="0" y="0"/>
                    </a:moveTo>
                    <a:lnTo>
                      <a:pt x="137230" y="0"/>
                    </a:lnTo>
                    <a:lnTo>
                      <a:pt x="137230" y="127140"/>
                    </a:lnTo>
                    <a:lnTo>
                      <a:pt x="0" y="127140"/>
                    </a:ln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312919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AI-Based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/>
              <a:t>The backend Python service uses an AI model to </a:t>
            </a:r>
            <a:r>
              <a:rPr lang="en-GB" noProof="0" dirty="0" err="1"/>
              <a:t>analyze</a:t>
            </a:r>
            <a:r>
              <a:rPr lang="en-GB" noProof="0" dirty="0"/>
              <a:t> historical seismic data.</a:t>
            </a:r>
          </a:p>
          <a:p>
            <a:r>
              <a:rPr lang="en-GB" noProof="0" dirty="0"/>
              <a:t>Approach:</a:t>
            </a:r>
          </a:p>
          <a:p>
            <a:pPr lvl="1"/>
            <a:r>
              <a:rPr lang="en-GB" noProof="0" dirty="0"/>
              <a:t>Clean and process data</a:t>
            </a:r>
          </a:p>
          <a:p>
            <a:pPr lvl="1"/>
            <a:r>
              <a:rPr lang="en-GB" noProof="0" dirty="0"/>
              <a:t>Use AI to detect patterns</a:t>
            </a:r>
          </a:p>
          <a:p>
            <a:pPr lvl="1"/>
            <a:r>
              <a:rPr lang="en-GB" noProof="0" dirty="0"/>
              <a:t>Forecast future seismic activity</a:t>
            </a:r>
          </a:p>
          <a:p>
            <a:endParaRPr lang="en-GB" noProof="0" dirty="0"/>
          </a:p>
          <a:p>
            <a:r>
              <a:rPr lang="en-GB" noProof="0" dirty="0"/>
              <a:t>Advantages:</a:t>
            </a:r>
          </a:p>
          <a:p>
            <a:pPr lvl="1"/>
            <a:r>
              <a:rPr lang="en-GB" noProof="0" dirty="0"/>
              <a:t>More accurate short-term forecasting</a:t>
            </a:r>
          </a:p>
          <a:p>
            <a:pPr lvl="1"/>
            <a:r>
              <a:rPr lang="en-GB" noProof="0" dirty="0"/>
              <a:t>Can be trained on any regional data</a:t>
            </a:r>
          </a:p>
          <a:p>
            <a:pPr lvl="1"/>
            <a:r>
              <a:rPr lang="en-GB" noProof="0" dirty="0"/>
              <a:t>Easily updatable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Node-RED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The Node-RED interface serves as a live dashboard for monitoring predictions and seismic activity.</a:t>
            </a:r>
          </a:p>
          <a:p>
            <a:r>
              <a:rPr lang="en-GB" noProof="0" dirty="0"/>
              <a:t>Features:</a:t>
            </a:r>
          </a:p>
          <a:p>
            <a:pPr lvl="1"/>
            <a:r>
              <a:rPr lang="en-GB" noProof="0" dirty="0"/>
              <a:t>Real-time data charts</a:t>
            </a:r>
          </a:p>
          <a:p>
            <a:pPr lvl="1"/>
            <a:r>
              <a:rPr lang="en-GB" noProof="0" dirty="0"/>
              <a:t>AI prediction output</a:t>
            </a:r>
          </a:p>
          <a:p>
            <a:pPr lvl="1"/>
            <a:r>
              <a:rPr lang="en-GB" noProof="0" dirty="0"/>
              <a:t>Alerts and notifications</a:t>
            </a:r>
          </a:p>
          <a:p>
            <a:r>
              <a:rPr lang="en-GB" noProof="0" dirty="0"/>
              <a:t>Benefits:</a:t>
            </a:r>
          </a:p>
          <a:p>
            <a:pPr lvl="1"/>
            <a:r>
              <a:rPr lang="en-GB" noProof="0" dirty="0"/>
              <a:t>Easy-to-use UI</a:t>
            </a:r>
          </a:p>
          <a:p>
            <a:pPr lvl="1"/>
            <a:r>
              <a:rPr lang="en-GB" noProof="0" dirty="0"/>
              <a:t>Flexible flow programming</a:t>
            </a:r>
          </a:p>
          <a:p>
            <a:pPr lvl="1"/>
            <a:r>
              <a:rPr lang="en-GB" noProof="0" dirty="0"/>
              <a:t>Quick updates and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AWS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- EC2 Instances: Backend (Python AI), Frontend (Node-RED)</a:t>
            </a:r>
          </a:p>
          <a:p>
            <a:r>
              <a:rPr lang="en-GB" noProof="0" dirty="0"/>
              <a:t>- RDS: Stores processed and raw earthquake data</a:t>
            </a:r>
          </a:p>
          <a:p>
            <a:r>
              <a:rPr lang="en-GB" noProof="0" dirty="0"/>
              <a:t>- ALB: Balances traffic to backend services</a:t>
            </a:r>
          </a:p>
          <a:p>
            <a:r>
              <a:rPr lang="en-GB" noProof="0" dirty="0"/>
              <a:t>- Auto Scaling: Adjusts instance count based on load</a:t>
            </a:r>
          </a:p>
          <a:p>
            <a:r>
              <a:rPr lang="en-GB" noProof="0" dirty="0"/>
              <a:t>- Networking: Secure architecture using VPC, IGW, Subnets, SG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AWS Cost Estimation (Monthly)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- EC2 (4 t3.medium instances, 24/7): ~$100</a:t>
            </a:r>
          </a:p>
          <a:p>
            <a:r>
              <a:rPr lang="en-GB" noProof="0" dirty="0"/>
              <a:t>- RDS (db.t3.micro, 20GB storage): ~$15</a:t>
            </a:r>
          </a:p>
          <a:p>
            <a:r>
              <a:rPr lang="en-GB" noProof="0" dirty="0"/>
              <a:t>- ALB (100 GB data + 1M LCUs): ~$20</a:t>
            </a:r>
          </a:p>
          <a:p>
            <a:r>
              <a:rPr lang="en-GB" noProof="0" dirty="0"/>
              <a:t>- NAT (400 GB data): ~$50</a:t>
            </a:r>
          </a:p>
          <a:p>
            <a:r>
              <a:rPr lang="en-GB" noProof="0" dirty="0"/>
              <a:t>**Estimated Monthly Cost: ~$195**</a:t>
            </a:r>
          </a:p>
          <a:p>
            <a:endParaRPr lang="en-GB" noProof="0" dirty="0"/>
          </a:p>
          <a:p>
            <a:r>
              <a:rPr lang="en-GB" noProof="0" dirty="0"/>
              <a:t>*Actual costs may vary.*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  Challenge: Handling real-time data</a:t>
            </a:r>
          </a:p>
          <a:p>
            <a:r>
              <a:rPr lang="en-GB" noProof="0" dirty="0"/>
              <a:t>  Solution: Efficient polling and caching in backend</a:t>
            </a:r>
          </a:p>
          <a:p>
            <a:endParaRPr lang="en-GB" noProof="0" dirty="0"/>
          </a:p>
          <a:p>
            <a:r>
              <a:rPr lang="en-GB" noProof="0" dirty="0"/>
              <a:t>  Challenge: AI prediction performance</a:t>
            </a:r>
          </a:p>
          <a:p>
            <a:r>
              <a:rPr lang="en-GB" noProof="0" dirty="0"/>
              <a:t>  Solution: Optimization and async processing</a:t>
            </a:r>
          </a:p>
          <a:p>
            <a:endParaRPr lang="en-GB" noProof="0" dirty="0"/>
          </a:p>
          <a:p>
            <a:r>
              <a:rPr lang="en-GB" noProof="0" dirty="0"/>
              <a:t>  Challenge: Infrastructure scaling</a:t>
            </a:r>
          </a:p>
          <a:p>
            <a:r>
              <a:rPr lang="en-GB" noProof="0" dirty="0"/>
              <a:t>  Solution: AWS Auto Scaling and Load Balancer setup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458</Words>
  <Application>Microsoft Office PowerPoint</Application>
  <PresentationFormat>Breitbild</PresentationFormat>
  <Paragraphs>83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Calibri</vt:lpstr>
      <vt:lpstr>Calisto MT</vt:lpstr>
      <vt:lpstr>Wingdings 2</vt:lpstr>
      <vt:lpstr>Schiefer</vt:lpstr>
      <vt:lpstr>Earthquake Predictor</vt:lpstr>
      <vt:lpstr>Project Overview</vt:lpstr>
      <vt:lpstr>System Architecture</vt:lpstr>
      <vt:lpstr>PowerPoint-Präsentation</vt:lpstr>
      <vt:lpstr>AI-Based Prediction</vt:lpstr>
      <vt:lpstr>Node-RED Dashboard</vt:lpstr>
      <vt:lpstr>AWS Infrastructure</vt:lpstr>
      <vt:lpstr>AWS Cost Estimation (Monthly)</vt:lpstr>
      <vt:lpstr>Challenges &amp; Solutions</vt:lpstr>
      <vt:lpstr>Future Improvements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Jochen Benzenhöfer</dc:creator>
  <cp:keywords/>
  <dc:description>generated using python-pptx</dc:description>
  <cp:lastModifiedBy>Jochen Benzenhöfer</cp:lastModifiedBy>
  <cp:revision>5</cp:revision>
  <dcterms:created xsi:type="dcterms:W3CDTF">2013-01-27T09:14:16Z</dcterms:created>
  <dcterms:modified xsi:type="dcterms:W3CDTF">2025-07-21T14:39:53Z</dcterms:modified>
  <cp:category/>
</cp:coreProperties>
</file>