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00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6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Earthquake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Capstone Project</a:t>
            </a:r>
          </a:p>
          <a:p>
            <a:r>
              <a:rPr dirty="0"/>
              <a:t>Presented by </a:t>
            </a:r>
            <a:r>
              <a:rPr lang="de-DE" dirty="0"/>
              <a:t>Jochen Benzenhöfer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Handling real-time data</a:t>
            </a:r>
          </a:p>
          <a:p>
            <a:r>
              <a:t>  Solution: Efficient polling and caching in backend</a:t>
            </a:r>
          </a:p>
          <a:p>
            <a:endParaRPr/>
          </a:p>
          <a:p>
            <a:r>
              <a:t>- Challenge: AI prediction performance</a:t>
            </a:r>
          </a:p>
          <a:p>
            <a:r>
              <a:t>  Solution: Optimization and async processing</a:t>
            </a:r>
          </a:p>
          <a:p>
            <a:endParaRPr/>
          </a:p>
          <a:p>
            <a:r>
              <a:t>- Challenge: Infrastructure scaling</a:t>
            </a:r>
          </a:p>
          <a:p>
            <a:r>
              <a:t>  Solution: AWS Auto Scaling and Load Balancer setup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support for IoT edge devices</a:t>
            </a:r>
          </a:p>
          <a:p>
            <a:r>
              <a:t>- Improve AI model accuracy and generalization</a:t>
            </a:r>
          </a:p>
          <a:p>
            <a:r>
              <a:t>- Add historical visualization tools</a:t>
            </a:r>
          </a:p>
          <a:p>
            <a:r>
              <a:t>- Enhance dashboard UI with alert maps</a:t>
            </a:r>
          </a:p>
          <a:p>
            <a:r>
              <a:t>- Implement mobile app interface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This project showcases an end-to-end system for predicting and monitoring earthquakes using:</a:t>
            </a:r>
          </a:p>
          <a:p>
            <a:r>
              <a:t>- Public seismic data</a:t>
            </a:r>
          </a:p>
          <a:p>
            <a:r>
              <a:t>- AI/ML modeling</a:t>
            </a:r>
          </a:p>
          <a:p>
            <a:r>
              <a:t>- AWS scalable infrastructure</a:t>
            </a:r>
          </a:p>
          <a:p>
            <a:r>
              <a:t>- Node-RED visualization</a:t>
            </a:r>
          </a:p>
          <a:p>
            <a:endParaRPr/>
          </a:p>
          <a:p>
            <a:r>
              <a:t>Impact:</a:t>
            </a:r>
          </a:p>
          <a:p>
            <a:r>
              <a:t>- Early warnings can save lives and reduce damage</a:t>
            </a:r>
          </a:p>
          <a:p>
            <a:r>
              <a:t>- Demonstrates effective use of cloud + 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Feel free to ask about the model, infrastructure, or implementation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Earthquake Predictor aims to use publicly available seismic data combined with AI to forecast potential earthquake events.</a:t>
            </a:r>
          </a:p>
          <a:p>
            <a:r>
              <a:rPr dirty="0"/>
              <a:t>The system is deployed entirely on AWS infrastructure and features a real-time dashboard built with Node-RED.</a:t>
            </a:r>
          </a:p>
          <a:p>
            <a:r>
              <a:rPr dirty="0"/>
              <a:t>Key objectives:</a:t>
            </a:r>
          </a:p>
          <a:p>
            <a:pPr lvl="1"/>
            <a:r>
              <a:rPr dirty="0"/>
              <a:t>Predict earthquakes using AI</a:t>
            </a:r>
          </a:p>
          <a:p>
            <a:pPr lvl="1"/>
            <a:r>
              <a:rPr dirty="0"/>
              <a:t>Provide real-time insights via a dashboard</a:t>
            </a:r>
          </a:p>
          <a:p>
            <a:pPr lvl="1"/>
            <a:r>
              <a:rPr dirty="0"/>
              <a:t>Ensure scalability and reliability via AWS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Backend with AI model for prediction</a:t>
            </a:r>
          </a:p>
          <a:p>
            <a:r>
              <a:rPr dirty="0"/>
              <a:t>Node-RED Dashboard for visualization</a:t>
            </a:r>
            <a:endParaRPr lang="de-DE" dirty="0"/>
          </a:p>
          <a:p>
            <a:r>
              <a:rPr lang="en-US" dirty="0"/>
              <a:t>AWS Infrastructure:</a:t>
            </a:r>
          </a:p>
          <a:p>
            <a:pPr lvl="1"/>
            <a:r>
              <a:rPr lang="en-US" dirty="0"/>
              <a:t>  EC2 Instances for frontend/backend</a:t>
            </a:r>
          </a:p>
          <a:p>
            <a:pPr lvl="1"/>
            <a:r>
              <a:rPr lang="en-US" dirty="0"/>
              <a:t>  RDS for relational data storage</a:t>
            </a:r>
          </a:p>
          <a:p>
            <a:pPr lvl="1"/>
            <a:r>
              <a:rPr lang="en-US" dirty="0"/>
              <a:t>  Application Load Balancer</a:t>
            </a:r>
          </a:p>
          <a:p>
            <a:pPr lvl="1"/>
            <a:r>
              <a:rPr lang="en-US" dirty="0"/>
              <a:t>  Auto Scaling Group</a:t>
            </a:r>
          </a:p>
          <a:p>
            <a:pPr lvl="1"/>
            <a:r>
              <a:rPr lang="en-US" dirty="0"/>
              <a:t>  Networking: VPC, IGW, Security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8D9C4-5542-FD9B-AC1B-8E21A13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DCB9F2-7190-A699-E10E-BDEB663AF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71" y="-19933"/>
            <a:ext cx="4392891" cy="6872237"/>
          </a:xfrm>
        </p:spPr>
      </p:pic>
    </p:spTree>
    <p:extLst>
      <p:ext uri="{BB962C8B-B14F-4D97-AF65-F5344CB8AC3E}">
        <p14:creationId xmlns:p14="http://schemas.microsoft.com/office/powerpoint/2010/main" val="312919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Node-RED for UI and data flow orchestration</a:t>
            </a:r>
          </a:p>
          <a:p>
            <a:r>
              <a:t>- Python (AI Model: potentially LSTM or regression-based)</a:t>
            </a:r>
          </a:p>
          <a:p>
            <a:r>
              <a:t>- AWS EC2 for compute instances</a:t>
            </a:r>
          </a:p>
          <a:p>
            <a:r>
              <a:t>- AWS RDS (PostgreSQL/MySQL) for database</a:t>
            </a:r>
          </a:p>
          <a:p>
            <a:r>
              <a:t>- AWS Application Load Balancer (ALB)</a:t>
            </a:r>
          </a:p>
          <a:p>
            <a:r>
              <a:t>- AWS Auto Scaling</a:t>
            </a:r>
          </a:p>
          <a:p>
            <a:r>
              <a:t>- Networking: VPC, IGW, Security Groups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The backend Python service uses an AI model to analyze historical seismic data.</a:t>
            </a:r>
          </a:p>
          <a:p>
            <a:r>
              <a:rPr dirty="0"/>
              <a:t>Approach:</a:t>
            </a:r>
          </a:p>
          <a:p>
            <a:r>
              <a:rPr dirty="0"/>
              <a:t>- Clean and process data</a:t>
            </a:r>
          </a:p>
          <a:p>
            <a:r>
              <a:rPr dirty="0"/>
              <a:t>- Use AI to detect patterns</a:t>
            </a:r>
          </a:p>
          <a:p>
            <a:r>
              <a:rPr dirty="0"/>
              <a:t>- Forecast future seismic activity</a:t>
            </a:r>
          </a:p>
          <a:p>
            <a:endParaRPr dirty="0"/>
          </a:p>
          <a:p>
            <a:r>
              <a:rPr dirty="0"/>
              <a:t>Advantages:</a:t>
            </a:r>
          </a:p>
          <a:p>
            <a:r>
              <a:rPr dirty="0"/>
              <a:t>- More accurate short-term forecasting</a:t>
            </a:r>
          </a:p>
          <a:p>
            <a:r>
              <a:rPr dirty="0"/>
              <a:t>- Can be trained on any regional data</a:t>
            </a:r>
          </a:p>
          <a:p>
            <a:r>
              <a:rPr dirty="0"/>
              <a:t>- Easily updatable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Node-RED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Node-RED interface serves as a live dashboard for monitoring predictions and seismic activity.</a:t>
            </a:r>
          </a:p>
          <a:p>
            <a:endParaRPr/>
          </a:p>
          <a:p>
            <a:r>
              <a:t>Features:</a:t>
            </a:r>
          </a:p>
          <a:p>
            <a:r>
              <a:t>- Real-time data charts</a:t>
            </a:r>
          </a:p>
          <a:p>
            <a:r>
              <a:t>- AI prediction output</a:t>
            </a:r>
          </a:p>
          <a:p>
            <a:r>
              <a:t>- Alerts and notifications</a:t>
            </a:r>
          </a:p>
          <a:p>
            <a:endParaRPr/>
          </a:p>
          <a:p>
            <a:r>
              <a:t>Benefits:</a:t>
            </a:r>
          </a:p>
          <a:p>
            <a:r>
              <a:t>- Easy-to-use UI</a:t>
            </a:r>
          </a:p>
          <a:p>
            <a:r>
              <a:t>- Flexible flow programming</a:t>
            </a:r>
          </a:p>
          <a:p>
            <a:r>
              <a:t>- Quick updates and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EC2 Instances: Backend (Python AI), Frontend (Node-RED)</a:t>
            </a:r>
          </a:p>
          <a:p>
            <a:r>
              <a:t>- RDS: Stores processed and raw earthquake data</a:t>
            </a:r>
          </a:p>
          <a:p>
            <a:r>
              <a:t>- ALB: Balances traffic to backend services</a:t>
            </a:r>
          </a:p>
          <a:p>
            <a:r>
              <a:t>- Auto Scaling: Adjusts instance count based on load</a:t>
            </a:r>
          </a:p>
          <a:p>
            <a:r>
              <a:t>- Networking: Secure architecture using VPC, IGW, Subnets, SG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Cost Estimation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EC2 (2 t3.medium instances, 24/7): ~$50</a:t>
            </a:r>
          </a:p>
          <a:p>
            <a:r>
              <a:rPr dirty="0"/>
              <a:t>- RDS (db.t3.micro, 20GB storage): ~$15</a:t>
            </a:r>
          </a:p>
          <a:p>
            <a:r>
              <a:rPr dirty="0"/>
              <a:t>- ALB (100 GB data + 1M LCUs): ~$20</a:t>
            </a:r>
            <a:endParaRPr lang="de-DE" dirty="0"/>
          </a:p>
          <a:p>
            <a:r>
              <a:rPr dirty="0"/>
              <a:t>**Estimated Monthly Cost: ~$95**</a:t>
            </a:r>
          </a:p>
          <a:p>
            <a:endParaRPr dirty="0"/>
          </a:p>
          <a:p>
            <a:r>
              <a:t>*Actual </a:t>
            </a:r>
            <a:r>
              <a:rPr dirty="0"/>
              <a:t>costs may vary.*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528</Words>
  <Application>Microsoft Office PowerPoint</Application>
  <PresentationFormat>Bildschirmpräsentation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Schiefer</vt:lpstr>
      <vt:lpstr>Earthquake Predictor</vt:lpstr>
      <vt:lpstr>Project Overview</vt:lpstr>
      <vt:lpstr>System Architecture</vt:lpstr>
      <vt:lpstr>PowerPoint-Präsentation</vt:lpstr>
      <vt:lpstr>Technology Stack</vt:lpstr>
      <vt:lpstr>AI-Based Prediction</vt:lpstr>
      <vt:lpstr>Node-RED Dashboard</vt:lpstr>
      <vt:lpstr>AWS Infrastructure</vt:lpstr>
      <vt:lpstr>AWS Cost Estimation (Monthly)</vt:lpstr>
      <vt:lpstr>Challenges &amp; Solutions</vt:lpstr>
      <vt:lpstr>Future Improvements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Jochen Benzenhöfer</dc:creator>
  <cp:keywords/>
  <dc:description>generated using python-pptx</dc:description>
  <cp:lastModifiedBy>Jochen Benzenhöfer</cp:lastModifiedBy>
  <cp:revision>3</cp:revision>
  <dcterms:created xsi:type="dcterms:W3CDTF">2013-01-27T09:14:16Z</dcterms:created>
  <dcterms:modified xsi:type="dcterms:W3CDTF">2025-07-18T07:39:08Z</dcterms:modified>
  <cp:category/>
</cp:coreProperties>
</file>