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1" r:id="rId7"/>
    <p:sldId id="262" r:id="rId8"/>
  </p:sldIdLst>
  <p:sldSz cx="6858000" cy="51435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1"/>
    <p:restoredTop sz="94648"/>
  </p:normalViewPr>
  <p:slideViewPr>
    <p:cSldViewPr snapToObjects="1">
      <p:cViewPr varScale="1">
        <p:scale>
          <a:sx n="156" d="100"/>
          <a:sy n="156" d="100"/>
        </p:scale>
        <p:origin x="1624" y="168"/>
      </p:cViewPr>
      <p:guideLst>
        <p:guide orient="horz" pos="162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A5CB7454-15C1-A944-AC37-5542B6D3ECE9}" type="datetime1">
              <a:rPr lang="en-US"/>
              <a:pPr>
                <a:defRPr/>
              </a:pPr>
              <a:t>6/16/23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6CAD9EFA-3E97-9B4D-8EE7-720657CEF67E}" type="slidenum">
              <a:rPr lang="en-US"/>
              <a:pPr>
                <a:defRPr/>
              </a:pPr>
              <a:t>‹#›</a:t>
            </a:fld>
            <a:endParaRPr lang="en-US"/>
          </a:p>
        </p:txBody>
      </p:sp>
    </p:spTree>
    <p:extLst>
      <p:ext uri="{BB962C8B-B14F-4D97-AF65-F5344CB8AC3E}">
        <p14:creationId xmlns:p14="http://schemas.microsoft.com/office/powerpoint/2010/main" val="357187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210EC45-414C-6A4E-BBBD-A09AEA33A371}" type="datetime1">
              <a:rPr lang="en-US"/>
              <a:pPr>
                <a:defRPr/>
              </a:pPr>
              <a:t>6/16/23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FE6EDC6-DD80-2D48-A9E8-763FB51E6E0C}" type="slidenum">
              <a:rPr lang="en-US"/>
              <a:pPr>
                <a:defRPr/>
              </a:pPr>
              <a:t>‹#›</a:t>
            </a:fld>
            <a:endParaRPr lang="en-US"/>
          </a:p>
        </p:txBody>
      </p:sp>
    </p:spTree>
    <p:extLst>
      <p:ext uri="{BB962C8B-B14F-4D97-AF65-F5344CB8AC3E}">
        <p14:creationId xmlns:p14="http://schemas.microsoft.com/office/powerpoint/2010/main" val="179504062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Geneva" pitchFamily="-65" charset="-128"/>
        <a:cs typeface="Geneva"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Geneva"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95F1C-3447-014F-A03E-65CA47372F2C}"/>
              </a:ext>
            </a:extLst>
          </p:cNvPr>
          <p:cNvSpPr>
            <a:spLocks noGrp="1"/>
          </p:cNvSpPr>
          <p:nvPr>
            <p:ph sz="quarter" idx="10" hasCustomPrompt="1"/>
          </p:nvPr>
        </p:nvSpPr>
        <p:spPr>
          <a:xfrm>
            <a:off x="514350" y="742950"/>
            <a:ext cx="5829300" cy="1066800"/>
          </a:xfrm>
        </p:spPr>
        <p:txBody>
          <a:bodyPr anchor="ctr"/>
          <a:lstStyle>
            <a:lvl1pPr marL="0" indent="0" algn="ctr">
              <a:buNone/>
              <a:defRPr sz="2400"/>
            </a:lvl1pPr>
          </a:lstStyle>
          <a:p>
            <a:pPr lvl="0"/>
            <a:r>
              <a:rPr lang="en-US" dirty="0"/>
              <a:t>Click to edit Master title style</a:t>
            </a:r>
          </a:p>
        </p:txBody>
      </p:sp>
      <p:sp>
        <p:nvSpPr>
          <p:cNvPr id="5" name="Content Placeholder 4">
            <a:extLst>
              <a:ext uri="{FF2B5EF4-FFF2-40B4-BE49-F238E27FC236}">
                <a16:creationId xmlns:a16="http://schemas.microsoft.com/office/drawing/2014/main" id="{D4E5FC10-9685-A346-8AD2-79119408731F}"/>
              </a:ext>
            </a:extLst>
          </p:cNvPr>
          <p:cNvSpPr>
            <a:spLocks noGrp="1"/>
          </p:cNvSpPr>
          <p:nvPr>
            <p:ph sz="quarter" idx="11" hasCustomPrompt="1"/>
          </p:nvPr>
        </p:nvSpPr>
        <p:spPr>
          <a:xfrm>
            <a:off x="1028700" y="2419350"/>
            <a:ext cx="4800600" cy="1219200"/>
          </a:xfrm>
        </p:spPr>
        <p:txBody>
          <a:bodyPr/>
          <a:lstStyle>
            <a:lvl1pPr marL="0" indent="0" algn="ctr">
              <a:buNone/>
              <a:defRPr>
                <a:solidFill>
                  <a:srgbClr val="00B0F0"/>
                </a:solidFill>
              </a:defRPr>
            </a:lvl1pPr>
          </a:lstStyle>
          <a:p>
            <a:pPr lvl="0"/>
            <a:r>
              <a:rPr lang="en-US" dirty="0"/>
              <a:t>Click to edit Master subtitle style</a:t>
            </a:r>
          </a:p>
        </p:txBody>
      </p:sp>
    </p:spTree>
    <p:extLst>
      <p:ext uri="{BB962C8B-B14F-4D97-AF65-F5344CB8AC3E}">
        <p14:creationId xmlns:p14="http://schemas.microsoft.com/office/powerpoint/2010/main" val="261170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096"/>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rgbClr val="006096"/>
                </a:solidFill>
              </a:defRPr>
            </a:lvl1pPr>
            <a:lvl2pPr>
              <a:defRPr>
                <a:solidFill>
                  <a:srgbClr val="006096"/>
                </a:solidFill>
              </a:defRPr>
            </a:lvl2pPr>
            <a:lvl3pPr>
              <a:defRPr>
                <a:solidFill>
                  <a:srgbClr val="006096"/>
                </a:solidFill>
              </a:defRPr>
            </a:lvl3pPr>
            <a:lvl4pPr>
              <a:defRPr>
                <a:solidFill>
                  <a:srgbClr val="006096"/>
                </a:solidFill>
              </a:defRPr>
            </a:lvl4pPr>
            <a:lvl5pPr>
              <a:defRPr>
                <a:solidFill>
                  <a:srgbClr val="00609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2628900" y="4781551"/>
            <a:ext cx="1600200" cy="274637"/>
          </a:xfrm>
          <a:prstGeom prst="rect">
            <a:avLst/>
          </a:prstGeom>
        </p:spPr>
        <p:txBody>
          <a:bodyPr/>
          <a:lstStyle>
            <a:lvl1pPr algn="ctr">
              <a:defRPr>
                <a:solidFill>
                  <a:srgbClr val="006096"/>
                </a:solidFill>
              </a:defRPr>
            </a:lvl1pPr>
          </a:lstStyle>
          <a:p>
            <a:pPr>
              <a:defRPr/>
            </a:pPr>
            <a:fld id="{C6F69E68-A1F7-A441-8DC9-1255D615ACC0}" type="slidenum">
              <a:rPr lang="en-US" smtClean="0"/>
              <a:pPr>
                <a:defRPr/>
              </a:pPr>
              <a:t>‹#›</a:t>
            </a:fld>
            <a:endParaRPr lang="en-US" dirty="0"/>
          </a:p>
        </p:txBody>
      </p:sp>
    </p:spTree>
    <p:extLst>
      <p:ext uri="{BB962C8B-B14F-4D97-AF65-F5344CB8AC3E}">
        <p14:creationId xmlns:p14="http://schemas.microsoft.com/office/powerpoint/2010/main" val="2274019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438150"/>
            <a:ext cx="1543050" cy="3657601"/>
          </a:xfrm>
        </p:spPr>
        <p:txBody>
          <a:bodyPr vert="eaVert"/>
          <a:lstStyle>
            <a:lvl1pPr>
              <a:defRPr>
                <a:solidFill>
                  <a:srgbClr val="006096"/>
                </a:solidFill>
              </a:defRPr>
            </a:lvl1pPr>
          </a:lstStyle>
          <a:p>
            <a:r>
              <a:rPr lang="en-US" dirty="0"/>
              <a:t>Click to edit Master title style</a:t>
            </a:r>
          </a:p>
        </p:txBody>
      </p:sp>
      <p:sp>
        <p:nvSpPr>
          <p:cNvPr id="3" name="Vertical Text Placeholder 2"/>
          <p:cNvSpPr>
            <a:spLocks noGrp="1"/>
          </p:cNvSpPr>
          <p:nvPr>
            <p:ph type="body" orient="vert" idx="1"/>
          </p:nvPr>
        </p:nvSpPr>
        <p:spPr>
          <a:xfrm>
            <a:off x="342900" y="438150"/>
            <a:ext cx="4514850" cy="3657601"/>
          </a:xfrm>
        </p:spPr>
        <p:txBody>
          <a:bodyPr vert="eaVert"/>
          <a:lstStyle>
            <a:lvl1pPr>
              <a:defRPr>
                <a:solidFill>
                  <a:srgbClr val="006096"/>
                </a:solidFill>
              </a:defRPr>
            </a:lvl1pPr>
            <a:lvl2pPr>
              <a:defRPr>
                <a:solidFill>
                  <a:srgbClr val="006096"/>
                </a:solidFill>
              </a:defRPr>
            </a:lvl2pPr>
            <a:lvl3pPr>
              <a:defRPr>
                <a:solidFill>
                  <a:srgbClr val="006096"/>
                </a:solidFill>
              </a:defRPr>
            </a:lvl3pPr>
            <a:lvl4pPr>
              <a:defRPr>
                <a:solidFill>
                  <a:srgbClr val="006096"/>
                </a:solidFill>
              </a:defRPr>
            </a:lvl4pPr>
            <a:lvl5pPr>
              <a:defRPr>
                <a:solidFill>
                  <a:srgbClr val="00609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2600325" y="4767264"/>
            <a:ext cx="1600200" cy="274637"/>
          </a:xfrm>
          <a:prstGeom prst="rect">
            <a:avLst/>
          </a:prstGeom>
        </p:spPr>
        <p:txBody>
          <a:bodyPr/>
          <a:lstStyle>
            <a:lvl1pPr algn="ctr">
              <a:defRPr>
                <a:solidFill>
                  <a:schemeClr val="bg1"/>
                </a:solidFill>
              </a:defRPr>
            </a:lvl1pPr>
          </a:lstStyle>
          <a:p>
            <a:pPr>
              <a:defRPr/>
            </a:pPr>
            <a:fld id="{8FD8FFC6-973B-2442-BCAF-B040FDE7B897}" type="slidenum">
              <a:rPr lang="en-US" smtClean="0"/>
              <a:pPr>
                <a:defRPr/>
              </a:pPr>
              <a:t>‹#›</a:t>
            </a:fld>
            <a:endParaRPr lang="en-US" dirty="0"/>
          </a:p>
        </p:txBody>
      </p:sp>
    </p:spTree>
    <p:extLst>
      <p:ext uri="{BB962C8B-B14F-4D97-AF65-F5344CB8AC3E}">
        <p14:creationId xmlns:p14="http://schemas.microsoft.com/office/powerpoint/2010/main" val="255614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57150"/>
            <a:ext cx="6172200" cy="742950"/>
          </a:xfrm>
        </p:spPr>
        <p:txBody>
          <a:bodyPr/>
          <a:lstStyle>
            <a:lvl1pPr>
              <a:defRPr>
                <a:solidFill>
                  <a:srgbClr val="006096"/>
                </a:solidFill>
              </a:defRPr>
            </a:lvl1pPr>
          </a:lstStyle>
          <a:p>
            <a:r>
              <a:rPr lang="en-US" dirty="0"/>
              <a:t>Click to edit Master title style</a:t>
            </a:r>
          </a:p>
        </p:txBody>
      </p:sp>
      <p:sp>
        <p:nvSpPr>
          <p:cNvPr id="3" name="Content Placeholder 2"/>
          <p:cNvSpPr>
            <a:spLocks noGrp="1"/>
          </p:cNvSpPr>
          <p:nvPr>
            <p:ph idx="1"/>
          </p:nvPr>
        </p:nvSpPr>
        <p:spPr>
          <a:xfrm>
            <a:off x="342900" y="895351"/>
            <a:ext cx="6172200" cy="3375026"/>
          </a:xfrm>
        </p:spPr>
        <p:txBody>
          <a:bodyPr/>
          <a:lstStyle>
            <a:lvl1pPr>
              <a:defRPr>
                <a:solidFill>
                  <a:srgbClr val="006096"/>
                </a:solidFill>
              </a:defRPr>
            </a:lvl1pPr>
            <a:lvl2pPr>
              <a:defRPr>
                <a:solidFill>
                  <a:srgbClr val="006096"/>
                </a:solidFill>
              </a:defRPr>
            </a:lvl2pPr>
            <a:lvl3pPr>
              <a:defRPr>
                <a:solidFill>
                  <a:srgbClr val="006096"/>
                </a:solidFill>
              </a:defRPr>
            </a:lvl3pPr>
            <a:lvl4pPr>
              <a:defRPr>
                <a:solidFill>
                  <a:srgbClr val="006096"/>
                </a:solidFill>
              </a:defRPr>
            </a:lvl4pPr>
            <a:lvl5pPr>
              <a:defRPr>
                <a:solidFill>
                  <a:srgbClr val="00609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2628900" y="4767264"/>
            <a:ext cx="1600200" cy="274637"/>
          </a:xfrm>
          <a:prstGeom prst="rect">
            <a:avLst/>
          </a:prstGeom>
        </p:spPr>
        <p:txBody>
          <a:bodyPr/>
          <a:lstStyle>
            <a:lvl1pPr algn="ctr">
              <a:defRPr>
                <a:solidFill>
                  <a:srgbClr val="006096"/>
                </a:solidFill>
              </a:defRPr>
            </a:lvl1pPr>
          </a:lstStyle>
          <a:p>
            <a:pPr>
              <a:defRPr/>
            </a:pPr>
            <a:fld id="{67ED70C6-FDCB-5747-9A21-CEFC4DDC4D7F}" type="slidenum">
              <a:rPr lang="en-US" smtClean="0"/>
              <a:pPr>
                <a:defRPr/>
              </a:pPr>
              <a:t>‹#›</a:t>
            </a:fld>
            <a:endParaRPr lang="en-US" dirty="0"/>
          </a:p>
        </p:txBody>
      </p:sp>
    </p:spTree>
    <p:extLst>
      <p:ext uri="{BB962C8B-B14F-4D97-AF65-F5344CB8AC3E}">
        <p14:creationId xmlns:p14="http://schemas.microsoft.com/office/powerpoint/2010/main" val="383659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1735" y="2647950"/>
            <a:ext cx="5829300" cy="1021556"/>
          </a:xfrm>
        </p:spPr>
        <p:txBody>
          <a:bodyPr anchor="t">
            <a:normAutofit/>
          </a:bodyPr>
          <a:lstStyle>
            <a:lvl1pPr algn="l">
              <a:defRPr sz="2400" b="1" cap="all">
                <a:solidFill>
                  <a:srgbClr val="00B0F0"/>
                </a:solidFill>
              </a:defRPr>
            </a:lvl1pPr>
          </a:lstStyle>
          <a:p>
            <a:r>
              <a:rPr lang="en-US" dirty="0"/>
              <a:t>Click to edit Master title style</a:t>
            </a:r>
          </a:p>
        </p:txBody>
      </p:sp>
      <p:sp>
        <p:nvSpPr>
          <p:cNvPr id="3" name="Text Placeholder 2"/>
          <p:cNvSpPr>
            <a:spLocks noGrp="1"/>
          </p:cNvSpPr>
          <p:nvPr>
            <p:ph type="body" idx="1"/>
          </p:nvPr>
        </p:nvSpPr>
        <p:spPr>
          <a:xfrm>
            <a:off x="541735" y="1522809"/>
            <a:ext cx="58293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a:xfrm>
            <a:off x="2514600" y="4767264"/>
            <a:ext cx="1600200" cy="274637"/>
          </a:xfrm>
          <a:prstGeom prst="rect">
            <a:avLst/>
          </a:prstGeom>
        </p:spPr>
        <p:txBody>
          <a:bodyPr/>
          <a:lstStyle>
            <a:lvl1pPr algn="ctr">
              <a:defRPr>
                <a:solidFill>
                  <a:srgbClr val="006096"/>
                </a:solidFill>
              </a:defRPr>
            </a:lvl1pPr>
          </a:lstStyle>
          <a:p>
            <a:pPr>
              <a:defRPr/>
            </a:pPr>
            <a:fld id="{B8643EE7-E1E3-6A41-AED4-ADD0882BF97B}" type="slidenum">
              <a:rPr lang="en-US" smtClean="0"/>
              <a:pPr>
                <a:defRPr/>
              </a:pPr>
              <a:t>‹#›</a:t>
            </a:fld>
            <a:endParaRPr lang="en-US" dirty="0"/>
          </a:p>
        </p:txBody>
      </p:sp>
    </p:spTree>
    <p:extLst>
      <p:ext uri="{BB962C8B-B14F-4D97-AF65-F5344CB8AC3E}">
        <p14:creationId xmlns:p14="http://schemas.microsoft.com/office/powerpoint/2010/main" val="46318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0" y="514350"/>
            <a:ext cx="6172200" cy="742950"/>
          </a:xfrm>
        </p:spPr>
        <p:txBody>
          <a:bodyPr/>
          <a:lstStyle>
            <a:lvl1pPr>
              <a:defRPr>
                <a:solidFill>
                  <a:srgbClr val="006096"/>
                </a:solidFill>
              </a:defRPr>
            </a:lvl1pPr>
          </a:lstStyle>
          <a:p>
            <a:r>
              <a:rPr lang="en-US" dirty="0"/>
              <a:t>Click to edit Master title style</a:t>
            </a:r>
          </a:p>
        </p:txBody>
      </p:sp>
      <p:sp>
        <p:nvSpPr>
          <p:cNvPr id="3" name="Content Placeholder 2"/>
          <p:cNvSpPr>
            <a:spLocks noGrp="1"/>
          </p:cNvSpPr>
          <p:nvPr>
            <p:ph sz="half" idx="1"/>
          </p:nvPr>
        </p:nvSpPr>
        <p:spPr>
          <a:xfrm>
            <a:off x="342900" y="1409702"/>
            <a:ext cx="3028950" cy="2686049"/>
          </a:xfrm>
        </p:spPr>
        <p:txBody>
          <a:bodyPr/>
          <a:lstStyle>
            <a:lvl1pPr>
              <a:defRPr sz="2100">
                <a:solidFill>
                  <a:srgbClr val="006096"/>
                </a:solidFill>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486150" y="1409702"/>
            <a:ext cx="3028950" cy="2686049"/>
          </a:xfrm>
        </p:spPr>
        <p:txBody>
          <a:bodyPr/>
          <a:lstStyle>
            <a:lvl1pPr>
              <a:defRPr sz="2100">
                <a:solidFill>
                  <a:srgbClr val="006096"/>
                </a:solidFill>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0"/>
          </p:nvPr>
        </p:nvSpPr>
        <p:spPr>
          <a:xfrm>
            <a:off x="2628900" y="4767264"/>
            <a:ext cx="1600200" cy="274637"/>
          </a:xfrm>
          <a:prstGeom prst="rect">
            <a:avLst/>
          </a:prstGeom>
        </p:spPr>
        <p:txBody>
          <a:bodyPr/>
          <a:lstStyle>
            <a:lvl1pPr algn="ctr">
              <a:defRPr>
                <a:solidFill>
                  <a:srgbClr val="006096"/>
                </a:solidFill>
              </a:defRPr>
            </a:lvl1pPr>
          </a:lstStyle>
          <a:p>
            <a:pPr>
              <a:defRPr/>
            </a:pPr>
            <a:fld id="{2F8EF95E-660F-6F48-9B3C-B3F93E20ACE1}" type="slidenum">
              <a:rPr lang="en-US" smtClean="0"/>
              <a:pPr>
                <a:defRPr/>
              </a:pPr>
              <a:t>‹#›</a:t>
            </a:fld>
            <a:endParaRPr lang="en-US" dirty="0"/>
          </a:p>
        </p:txBody>
      </p:sp>
    </p:spTree>
    <p:extLst>
      <p:ext uri="{BB962C8B-B14F-4D97-AF65-F5344CB8AC3E}">
        <p14:creationId xmlns:p14="http://schemas.microsoft.com/office/powerpoint/2010/main" val="1264984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502445"/>
            <a:ext cx="3030141" cy="773906"/>
          </a:xfrm>
        </p:spPr>
        <p:txBody>
          <a:bodyPr anchor="b"/>
          <a:lstStyle>
            <a:lvl1pPr marL="0" indent="0">
              <a:buNone/>
              <a:defRPr sz="1800" b="1">
                <a:solidFill>
                  <a:srgbClr val="00609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342900" y="1276350"/>
            <a:ext cx="3030141" cy="2963466"/>
          </a:xfrm>
        </p:spPr>
        <p:txBody>
          <a:bodyPr/>
          <a:lstStyle>
            <a:lvl1pPr>
              <a:defRPr sz="1800">
                <a:solidFill>
                  <a:srgbClr val="006096"/>
                </a:solidFill>
              </a:defRPr>
            </a:lvl1pPr>
            <a:lvl2pPr>
              <a:defRPr sz="1500">
                <a:solidFill>
                  <a:srgbClr val="006096"/>
                </a:solidFill>
              </a:defRPr>
            </a:lvl2pPr>
            <a:lvl3pPr>
              <a:defRPr sz="1350">
                <a:solidFill>
                  <a:srgbClr val="006096"/>
                </a:solidFill>
              </a:defRPr>
            </a:lvl3pPr>
            <a:lvl4pPr>
              <a:defRPr sz="1200">
                <a:solidFill>
                  <a:srgbClr val="006096"/>
                </a:solidFill>
              </a:defRPr>
            </a:lvl4pPr>
            <a:lvl5pPr>
              <a:defRPr sz="1200">
                <a:solidFill>
                  <a:srgbClr val="006096"/>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483770" y="502445"/>
            <a:ext cx="3031331" cy="773906"/>
          </a:xfrm>
        </p:spPr>
        <p:txBody>
          <a:bodyPr anchor="b"/>
          <a:lstStyle>
            <a:lvl1pPr marL="0" indent="0">
              <a:buNone/>
              <a:defRPr sz="1800" b="1">
                <a:solidFill>
                  <a:srgbClr val="00609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3483770" y="1276350"/>
            <a:ext cx="3031331" cy="2963466"/>
          </a:xfrm>
        </p:spPr>
        <p:txBody>
          <a:bodyPr/>
          <a:lstStyle>
            <a:lvl1pPr>
              <a:defRPr sz="1800">
                <a:solidFill>
                  <a:srgbClr val="006096"/>
                </a:solidFill>
              </a:defRPr>
            </a:lvl1pPr>
            <a:lvl2pPr>
              <a:defRPr sz="1500">
                <a:solidFill>
                  <a:srgbClr val="006096"/>
                </a:solidFill>
              </a:defRPr>
            </a:lvl2pPr>
            <a:lvl3pPr>
              <a:defRPr sz="1350">
                <a:solidFill>
                  <a:srgbClr val="006096"/>
                </a:solidFill>
              </a:defRPr>
            </a:lvl3pPr>
            <a:lvl4pPr>
              <a:defRPr sz="1200">
                <a:solidFill>
                  <a:srgbClr val="006096"/>
                </a:solidFill>
              </a:defRPr>
            </a:lvl4pPr>
            <a:lvl5pPr>
              <a:defRPr sz="1200">
                <a:solidFill>
                  <a:srgbClr val="006096"/>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8"/>
          <p:cNvSpPr>
            <a:spLocks noGrp="1"/>
          </p:cNvSpPr>
          <p:nvPr>
            <p:ph type="sldNum" sz="quarter" idx="10"/>
          </p:nvPr>
        </p:nvSpPr>
        <p:spPr>
          <a:xfrm>
            <a:off x="2628900" y="4767264"/>
            <a:ext cx="1600200" cy="274637"/>
          </a:xfrm>
          <a:prstGeom prst="rect">
            <a:avLst/>
          </a:prstGeom>
        </p:spPr>
        <p:txBody>
          <a:bodyPr/>
          <a:lstStyle>
            <a:lvl1pPr algn="ctr">
              <a:defRPr>
                <a:solidFill>
                  <a:srgbClr val="006096"/>
                </a:solidFill>
              </a:defRPr>
            </a:lvl1pPr>
          </a:lstStyle>
          <a:p>
            <a:pPr>
              <a:defRPr/>
            </a:pPr>
            <a:fld id="{57A9B1A9-890C-8B44-BE90-7CB4395EE4D3}" type="slidenum">
              <a:rPr lang="en-US" smtClean="0"/>
              <a:pPr>
                <a:defRPr/>
              </a:pPr>
              <a:t>‹#›</a:t>
            </a:fld>
            <a:endParaRPr lang="en-US" dirty="0"/>
          </a:p>
        </p:txBody>
      </p:sp>
    </p:spTree>
    <p:extLst>
      <p:ext uri="{BB962C8B-B14F-4D97-AF65-F5344CB8AC3E}">
        <p14:creationId xmlns:p14="http://schemas.microsoft.com/office/powerpoint/2010/main" val="4184604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096"/>
                </a:solidFill>
              </a:defRPr>
            </a:lvl1pPr>
          </a:lstStyle>
          <a:p>
            <a:r>
              <a:rPr lang="en-US" dirty="0"/>
              <a:t>Click to edit Master title style</a:t>
            </a:r>
          </a:p>
        </p:txBody>
      </p:sp>
      <p:sp>
        <p:nvSpPr>
          <p:cNvPr id="3" name="Slide Number Placeholder 4"/>
          <p:cNvSpPr>
            <a:spLocks noGrp="1"/>
          </p:cNvSpPr>
          <p:nvPr>
            <p:ph type="sldNum" sz="quarter" idx="10"/>
          </p:nvPr>
        </p:nvSpPr>
        <p:spPr>
          <a:xfrm>
            <a:off x="2628900" y="4767264"/>
            <a:ext cx="1600200" cy="274637"/>
          </a:xfrm>
          <a:prstGeom prst="rect">
            <a:avLst/>
          </a:prstGeom>
        </p:spPr>
        <p:txBody>
          <a:bodyPr/>
          <a:lstStyle>
            <a:lvl1pPr algn="ctr">
              <a:defRPr>
                <a:solidFill>
                  <a:srgbClr val="006096"/>
                </a:solidFill>
              </a:defRPr>
            </a:lvl1pPr>
          </a:lstStyle>
          <a:p>
            <a:pPr>
              <a:defRPr/>
            </a:pPr>
            <a:fld id="{388F1A38-2662-714D-BA55-F0640804B748}" type="slidenum">
              <a:rPr lang="en-US" smtClean="0"/>
              <a:pPr>
                <a:defRPr/>
              </a:pPr>
              <a:t>‹#›</a:t>
            </a:fld>
            <a:endParaRPr lang="en-US" dirty="0"/>
          </a:p>
        </p:txBody>
      </p:sp>
    </p:spTree>
    <p:extLst>
      <p:ext uri="{BB962C8B-B14F-4D97-AF65-F5344CB8AC3E}">
        <p14:creationId xmlns:p14="http://schemas.microsoft.com/office/powerpoint/2010/main" val="2889544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2628900" y="4767264"/>
            <a:ext cx="1600200" cy="274637"/>
          </a:xfrm>
          <a:prstGeom prst="rect">
            <a:avLst/>
          </a:prstGeom>
        </p:spPr>
        <p:txBody>
          <a:bodyPr/>
          <a:lstStyle>
            <a:lvl1pPr algn="ctr">
              <a:defRPr>
                <a:solidFill>
                  <a:srgbClr val="006096"/>
                </a:solidFill>
              </a:defRPr>
            </a:lvl1pPr>
          </a:lstStyle>
          <a:p>
            <a:pPr>
              <a:defRPr/>
            </a:pPr>
            <a:fld id="{D5524B65-BD56-BC42-A8D4-F7B262BC0E77}" type="slidenum">
              <a:rPr lang="en-US" smtClean="0"/>
              <a:pPr>
                <a:defRPr/>
              </a:pPr>
              <a:t>‹#›</a:t>
            </a:fld>
            <a:endParaRPr lang="en-US" dirty="0"/>
          </a:p>
        </p:txBody>
      </p:sp>
    </p:spTree>
    <p:extLst>
      <p:ext uri="{BB962C8B-B14F-4D97-AF65-F5344CB8AC3E}">
        <p14:creationId xmlns:p14="http://schemas.microsoft.com/office/powerpoint/2010/main" val="424603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2901" y="514350"/>
            <a:ext cx="2256235" cy="947738"/>
          </a:xfrm>
        </p:spPr>
        <p:txBody>
          <a:bodyPr anchor="b"/>
          <a:lstStyle>
            <a:lvl1pPr algn="l">
              <a:defRPr sz="1500" b="1">
                <a:solidFill>
                  <a:srgbClr val="006096"/>
                </a:solidFill>
              </a:defRPr>
            </a:lvl1pPr>
          </a:lstStyle>
          <a:p>
            <a:r>
              <a:rPr lang="en-US" dirty="0"/>
              <a:t>Click to edit Master title style</a:t>
            </a:r>
          </a:p>
        </p:txBody>
      </p:sp>
      <p:sp>
        <p:nvSpPr>
          <p:cNvPr id="3" name="Content Placeholder 2"/>
          <p:cNvSpPr>
            <a:spLocks noGrp="1"/>
          </p:cNvSpPr>
          <p:nvPr>
            <p:ph idx="1"/>
          </p:nvPr>
        </p:nvSpPr>
        <p:spPr>
          <a:xfrm>
            <a:off x="2681287" y="514351"/>
            <a:ext cx="3833813" cy="3581400"/>
          </a:xfrm>
        </p:spPr>
        <p:txBody>
          <a:bodyPr/>
          <a:lstStyle>
            <a:lvl1pPr>
              <a:defRPr sz="2400">
                <a:solidFill>
                  <a:srgbClr val="006096"/>
                </a:solidFill>
              </a:defRPr>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42901" y="1657351"/>
            <a:ext cx="2256235" cy="2438400"/>
          </a:xfrm>
        </p:spPr>
        <p:txBody>
          <a:bodyPr/>
          <a:lstStyle>
            <a:lvl1pPr marL="0" indent="0">
              <a:buNone/>
              <a:defRPr sz="1050">
                <a:solidFill>
                  <a:srgbClr val="00609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Slide Number Placeholder 6"/>
          <p:cNvSpPr>
            <a:spLocks noGrp="1"/>
          </p:cNvSpPr>
          <p:nvPr>
            <p:ph type="sldNum" sz="quarter" idx="10"/>
          </p:nvPr>
        </p:nvSpPr>
        <p:spPr>
          <a:xfrm>
            <a:off x="2514600" y="4767264"/>
            <a:ext cx="1600200" cy="274637"/>
          </a:xfrm>
          <a:prstGeom prst="rect">
            <a:avLst/>
          </a:prstGeom>
        </p:spPr>
        <p:txBody>
          <a:bodyPr/>
          <a:lstStyle>
            <a:lvl1pPr algn="ctr">
              <a:defRPr>
                <a:solidFill>
                  <a:srgbClr val="006096"/>
                </a:solidFill>
              </a:defRPr>
            </a:lvl1pPr>
          </a:lstStyle>
          <a:p>
            <a:pPr>
              <a:defRPr/>
            </a:pPr>
            <a:fld id="{0C045864-67DE-844A-AC03-EBD93572A568}" type="slidenum">
              <a:rPr lang="en-US" smtClean="0"/>
              <a:pPr>
                <a:defRPr/>
              </a:pPr>
              <a:t>‹#›</a:t>
            </a:fld>
            <a:endParaRPr lang="en-US" dirty="0"/>
          </a:p>
        </p:txBody>
      </p:sp>
    </p:spTree>
    <p:extLst>
      <p:ext uri="{BB962C8B-B14F-4D97-AF65-F5344CB8AC3E}">
        <p14:creationId xmlns:p14="http://schemas.microsoft.com/office/powerpoint/2010/main" val="297163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1500" b="1">
                <a:solidFill>
                  <a:srgbClr val="006096"/>
                </a:solidFill>
              </a:defRPr>
            </a:lvl1pPr>
          </a:lstStyle>
          <a:p>
            <a:r>
              <a:rPr lang="en-US" dirty="0"/>
              <a:t>Click to edit Master title style</a:t>
            </a:r>
          </a:p>
        </p:txBody>
      </p:sp>
      <p:sp>
        <p:nvSpPr>
          <p:cNvPr id="3" name="Picture Placeholder 2"/>
          <p:cNvSpPr>
            <a:spLocks noGrp="1"/>
          </p:cNvSpPr>
          <p:nvPr>
            <p:ph type="pic" idx="1"/>
          </p:nvPr>
        </p:nvSpPr>
        <p:spPr>
          <a:xfrm>
            <a:off x="1344216" y="459581"/>
            <a:ext cx="41148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dirty="0"/>
          </a:p>
        </p:txBody>
      </p:sp>
      <p:sp>
        <p:nvSpPr>
          <p:cNvPr id="4" name="Text Placeholder 3"/>
          <p:cNvSpPr>
            <a:spLocks noGrp="1"/>
          </p:cNvSpPr>
          <p:nvPr>
            <p:ph type="body" sz="half" idx="2"/>
          </p:nvPr>
        </p:nvSpPr>
        <p:spPr>
          <a:xfrm>
            <a:off x="1344216" y="4025504"/>
            <a:ext cx="4114800" cy="375047"/>
          </a:xfrm>
        </p:spPr>
        <p:txBody>
          <a:bodyPr/>
          <a:lstStyle>
            <a:lvl1pPr marL="0" indent="0">
              <a:buNone/>
              <a:defRPr sz="1050">
                <a:solidFill>
                  <a:srgbClr val="00609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Slide Number Placeholder 6"/>
          <p:cNvSpPr>
            <a:spLocks noGrp="1"/>
          </p:cNvSpPr>
          <p:nvPr>
            <p:ph type="sldNum" sz="quarter" idx="10"/>
          </p:nvPr>
        </p:nvSpPr>
        <p:spPr>
          <a:xfrm>
            <a:off x="2514600" y="4767264"/>
            <a:ext cx="1600200" cy="274637"/>
          </a:xfrm>
          <a:prstGeom prst="rect">
            <a:avLst/>
          </a:prstGeom>
        </p:spPr>
        <p:txBody>
          <a:bodyPr/>
          <a:lstStyle>
            <a:lvl1pPr algn="ctr">
              <a:defRPr>
                <a:solidFill>
                  <a:srgbClr val="006096"/>
                </a:solidFill>
              </a:defRPr>
            </a:lvl1pPr>
          </a:lstStyle>
          <a:p>
            <a:pPr>
              <a:defRPr/>
            </a:pPr>
            <a:fld id="{34742D8B-8594-4B44-80B0-BECC0F075DC4}" type="slidenum">
              <a:rPr lang="en-US" smtClean="0"/>
              <a:pPr>
                <a:defRPr/>
              </a:pPr>
              <a:t>‹#›</a:t>
            </a:fld>
            <a:endParaRPr lang="en-US" dirty="0"/>
          </a:p>
        </p:txBody>
      </p:sp>
    </p:spTree>
    <p:extLst>
      <p:ext uri="{BB962C8B-B14F-4D97-AF65-F5344CB8AC3E}">
        <p14:creationId xmlns:p14="http://schemas.microsoft.com/office/powerpoint/2010/main" val="53118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42900" y="590550"/>
            <a:ext cx="61722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342900" y="1619251"/>
            <a:ext cx="6172200" cy="265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880"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hdr="0" ftr="0" dt="0"/>
  <p:txStyles>
    <p:titleStyle>
      <a:lvl1pPr algn="ctr" defTabSz="342900" rtl="0" eaLnBrk="0" fontAlgn="base" hangingPunct="0">
        <a:spcBef>
          <a:spcPct val="0"/>
        </a:spcBef>
        <a:spcAft>
          <a:spcPct val="0"/>
        </a:spcAft>
        <a:defRPr sz="2400" kern="1200">
          <a:solidFill>
            <a:schemeClr val="bg1"/>
          </a:solidFill>
          <a:latin typeface="Calibri"/>
          <a:ea typeface="Geneva" pitchFamily="-65" charset="-128"/>
          <a:cs typeface="Calibri"/>
        </a:defRPr>
      </a:lvl1pPr>
      <a:lvl2pPr algn="ctr" defTabSz="342900" rtl="0" eaLnBrk="0" fontAlgn="base" hangingPunct="0">
        <a:spcBef>
          <a:spcPct val="0"/>
        </a:spcBef>
        <a:spcAft>
          <a:spcPct val="0"/>
        </a:spcAft>
        <a:defRPr sz="2400">
          <a:solidFill>
            <a:schemeClr val="tx1"/>
          </a:solidFill>
          <a:latin typeface="Helvetica Neue" pitchFamily="-65" charset="0"/>
          <a:ea typeface="Geneva" pitchFamily="-65" charset="-128"/>
          <a:cs typeface="Geneva" pitchFamily="-65" charset="-128"/>
        </a:defRPr>
      </a:lvl2pPr>
      <a:lvl3pPr algn="ctr" defTabSz="342900" rtl="0" eaLnBrk="0" fontAlgn="base" hangingPunct="0">
        <a:spcBef>
          <a:spcPct val="0"/>
        </a:spcBef>
        <a:spcAft>
          <a:spcPct val="0"/>
        </a:spcAft>
        <a:defRPr sz="2400">
          <a:solidFill>
            <a:schemeClr val="tx1"/>
          </a:solidFill>
          <a:latin typeface="Helvetica Neue" pitchFamily="-65" charset="0"/>
          <a:ea typeface="Geneva" pitchFamily="-65" charset="-128"/>
          <a:cs typeface="Geneva" pitchFamily="-65" charset="-128"/>
        </a:defRPr>
      </a:lvl3pPr>
      <a:lvl4pPr algn="ctr" defTabSz="342900" rtl="0" eaLnBrk="0" fontAlgn="base" hangingPunct="0">
        <a:spcBef>
          <a:spcPct val="0"/>
        </a:spcBef>
        <a:spcAft>
          <a:spcPct val="0"/>
        </a:spcAft>
        <a:defRPr sz="2400">
          <a:solidFill>
            <a:schemeClr val="tx1"/>
          </a:solidFill>
          <a:latin typeface="Helvetica Neue" pitchFamily="-65" charset="0"/>
          <a:ea typeface="Geneva" pitchFamily="-65" charset="-128"/>
          <a:cs typeface="Geneva" pitchFamily="-65" charset="-128"/>
        </a:defRPr>
      </a:lvl4pPr>
      <a:lvl5pPr algn="ctr" defTabSz="342900" rtl="0" eaLnBrk="0" fontAlgn="base" hangingPunct="0">
        <a:spcBef>
          <a:spcPct val="0"/>
        </a:spcBef>
        <a:spcAft>
          <a:spcPct val="0"/>
        </a:spcAft>
        <a:defRPr sz="2400">
          <a:solidFill>
            <a:schemeClr val="tx1"/>
          </a:solidFill>
          <a:latin typeface="Helvetica Neue" pitchFamily="-65" charset="0"/>
          <a:ea typeface="Geneva" pitchFamily="-65" charset="-128"/>
          <a:cs typeface="Geneva" pitchFamily="-65" charset="-128"/>
        </a:defRPr>
      </a:lvl5pPr>
      <a:lvl6pPr marL="342900" algn="ctr" defTabSz="342900" rtl="0" fontAlgn="base">
        <a:spcBef>
          <a:spcPct val="0"/>
        </a:spcBef>
        <a:spcAft>
          <a:spcPct val="0"/>
        </a:spcAft>
        <a:defRPr sz="2400">
          <a:solidFill>
            <a:schemeClr val="tx1"/>
          </a:solidFill>
          <a:latin typeface="Helvetica Neue" pitchFamily="-65" charset="0"/>
          <a:ea typeface="Geneva" pitchFamily="-65" charset="-128"/>
          <a:cs typeface="Geneva" pitchFamily="-65" charset="-128"/>
        </a:defRPr>
      </a:lvl6pPr>
      <a:lvl7pPr marL="685800" algn="ctr" defTabSz="342900" rtl="0" fontAlgn="base">
        <a:spcBef>
          <a:spcPct val="0"/>
        </a:spcBef>
        <a:spcAft>
          <a:spcPct val="0"/>
        </a:spcAft>
        <a:defRPr sz="2400">
          <a:solidFill>
            <a:schemeClr val="tx1"/>
          </a:solidFill>
          <a:latin typeface="Helvetica Neue" pitchFamily="-65" charset="0"/>
          <a:ea typeface="Geneva" pitchFamily="-65" charset="-128"/>
          <a:cs typeface="Geneva" pitchFamily="-65" charset="-128"/>
        </a:defRPr>
      </a:lvl7pPr>
      <a:lvl8pPr marL="1028700" algn="ctr" defTabSz="342900" rtl="0" fontAlgn="base">
        <a:spcBef>
          <a:spcPct val="0"/>
        </a:spcBef>
        <a:spcAft>
          <a:spcPct val="0"/>
        </a:spcAft>
        <a:defRPr sz="2400">
          <a:solidFill>
            <a:schemeClr val="tx1"/>
          </a:solidFill>
          <a:latin typeface="Helvetica Neue" pitchFamily="-65" charset="0"/>
          <a:ea typeface="Geneva" pitchFamily="-65" charset="-128"/>
          <a:cs typeface="Geneva" pitchFamily="-65" charset="-128"/>
        </a:defRPr>
      </a:lvl8pPr>
      <a:lvl9pPr marL="1371600" algn="ctr" defTabSz="342900" rtl="0" fontAlgn="base">
        <a:spcBef>
          <a:spcPct val="0"/>
        </a:spcBef>
        <a:spcAft>
          <a:spcPct val="0"/>
        </a:spcAft>
        <a:defRPr sz="2400">
          <a:solidFill>
            <a:schemeClr val="tx1"/>
          </a:solidFill>
          <a:latin typeface="Helvetica Neue" pitchFamily="-65" charset="0"/>
          <a:ea typeface="Geneva" pitchFamily="-65" charset="-128"/>
          <a:cs typeface="Geneva" pitchFamily="-65" charset="-128"/>
        </a:defRPr>
      </a:lvl9pPr>
    </p:titleStyle>
    <p:bodyStyle>
      <a:lvl1pPr marL="257175" indent="-257175" algn="l" defTabSz="3429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1pPr>
      <a:lvl2pPr marL="557213" indent="-214313" algn="l" defTabSz="342900" rtl="0" eaLnBrk="0" fontAlgn="base" hangingPunct="0">
        <a:spcBef>
          <a:spcPct val="20000"/>
        </a:spcBef>
        <a:spcAft>
          <a:spcPct val="0"/>
        </a:spcAft>
        <a:buFont typeface="Arial" charset="0"/>
        <a:buChar char="–"/>
        <a:defRPr kern="1200">
          <a:solidFill>
            <a:schemeClr val="bg1"/>
          </a:solidFill>
          <a:latin typeface="Calibri"/>
          <a:ea typeface="Geneva" pitchFamily="-65" charset="-128"/>
          <a:cs typeface="Calibri"/>
        </a:defRPr>
      </a:lvl2pPr>
      <a:lvl3pPr marL="857250" indent="-171450" algn="l" defTabSz="3429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3pPr>
      <a:lvl4pPr marL="1200150" indent="-171450" algn="l" defTabSz="3429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4pPr>
      <a:lvl5pPr marL="1543050" indent="-171450" algn="l" defTabSz="342900" rtl="0" eaLnBrk="0" fontAlgn="base" hangingPunct="0">
        <a:spcBef>
          <a:spcPct val="20000"/>
        </a:spcBef>
        <a:spcAft>
          <a:spcPct val="0"/>
        </a:spcAft>
        <a:buFont typeface="Arial" charset="0"/>
        <a:buChar char="»"/>
        <a:defRPr kern="1200">
          <a:solidFill>
            <a:schemeClr val="bg1"/>
          </a:solidFill>
          <a:latin typeface="Calibri"/>
          <a:ea typeface="ヒラギノ角ゴ Pro W3" charset="-128"/>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22AA53-EB84-D347-8963-029677122521}"/>
              </a:ext>
            </a:extLst>
          </p:cNvPr>
          <p:cNvSpPr>
            <a:spLocks noGrp="1"/>
          </p:cNvSpPr>
          <p:nvPr>
            <p:ph sz="quarter" idx="10"/>
          </p:nvPr>
        </p:nvSpPr>
        <p:spPr/>
        <p:txBody>
          <a:bodyPr/>
          <a:lstStyle/>
          <a:p>
            <a:r>
              <a:rPr lang="en-US" sz="3600" dirty="0"/>
              <a:t>NAWEA/</a:t>
            </a:r>
            <a:r>
              <a:rPr lang="en-US" sz="3600" dirty="0" err="1"/>
              <a:t>WindTech</a:t>
            </a:r>
            <a:r>
              <a:rPr lang="en-US" sz="3600" dirty="0"/>
              <a:t> 2022</a:t>
            </a:r>
            <a:br>
              <a:rPr lang="en-US" sz="3600" dirty="0"/>
            </a:br>
            <a:r>
              <a:rPr lang="en-US" sz="3600" dirty="0"/>
              <a:t>Summary</a:t>
            </a:r>
          </a:p>
        </p:txBody>
      </p:sp>
      <p:sp>
        <p:nvSpPr>
          <p:cNvPr id="3" name="Content Placeholder 2">
            <a:extLst>
              <a:ext uri="{FF2B5EF4-FFF2-40B4-BE49-F238E27FC236}">
                <a16:creationId xmlns:a16="http://schemas.microsoft.com/office/drawing/2014/main" id="{06355811-099D-0F4A-AE0A-F24AC40F4B3E}"/>
              </a:ext>
            </a:extLst>
          </p:cNvPr>
          <p:cNvSpPr>
            <a:spLocks noGrp="1"/>
          </p:cNvSpPr>
          <p:nvPr>
            <p:ph sz="quarter" idx="11"/>
          </p:nvPr>
        </p:nvSpPr>
        <p:spPr/>
        <p:txBody>
          <a:bodyPr/>
          <a:lstStyle/>
          <a:p>
            <a:r>
              <a:rPr lang="en-US" sz="3200" dirty="0"/>
              <a:t>Cristina Archer, </a:t>
            </a:r>
          </a:p>
          <a:p>
            <a:r>
              <a:rPr lang="en-US" sz="3200" dirty="0"/>
              <a:t>Professor and Co-Chair</a:t>
            </a:r>
          </a:p>
          <a:p>
            <a:endParaRPr lang="en-US" sz="3200" dirty="0"/>
          </a:p>
          <a:p>
            <a:endParaRPr lang="en-US" sz="3200" dirty="0"/>
          </a:p>
        </p:txBody>
      </p:sp>
    </p:spTree>
    <p:extLst>
      <p:ext uri="{BB962C8B-B14F-4D97-AF65-F5344CB8AC3E}">
        <p14:creationId xmlns:p14="http://schemas.microsoft.com/office/powerpoint/2010/main" val="91505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41614-8A29-644B-9276-14B1E049617D}"/>
              </a:ext>
            </a:extLst>
          </p:cNvPr>
          <p:cNvSpPr>
            <a:spLocks noGrp="1"/>
          </p:cNvSpPr>
          <p:nvPr>
            <p:ph type="title"/>
          </p:nvPr>
        </p:nvSpPr>
        <p:spPr/>
        <p:txBody>
          <a:bodyPr/>
          <a:lstStyle/>
          <a:p>
            <a:r>
              <a:rPr lang="en-US" dirty="0"/>
              <a:t>About NAWEA</a:t>
            </a:r>
          </a:p>
        </p:txBody>
      </p:sp>
      <p:sp>
        <p:nvSpPr>
          <p:cNvPr id="3" name="Content Placeholder 2">
            <a:extLst>
              <a:ext uri="{FF2B5EF4-FFF2-40B4-BE49-F238E27FC236}">
                <a16:creationId xmlns:a16="http://schemas.microsoft.com/office/drawing/2014/main" id="{B12FF75E-F18E-434E-A172-07021A2C9B3D}"/>
              </a:ext>
            </a:extLst>
          </p:cNvPr>
          <p:cNvSpPr>
            <a:spLocks noGrp="1"/>
          </p:cNvSpPr>
          <p:nvPr>
            <p:ph idx="1"/>
          </p:nvPr>
        </p:nvSpPr>
        <p:spPr/>
        <p:txBody>
          <a:bodyPr/>
          <a:lstStyle/>
          <a:p>
            <a:pPr marL="0" indent="0">
              <a:buNone/>
            </a:pPr>
            <a:r>
              <a:rPr lang="en-US" dirty="0"/>
              <a:t>The North American Wind Energy Academy (NAWEA) is composed of universities, research laboratories, and industry participants dedicated to coordinating wind energy research and education activities to advance the state of wind energy technology and to develop the next generation of wind energy engineers, researchers, scientists, and innovators.</a:t>
            </a:r>
          </a:p>
        </p:txBody>
      </p:sp>
      <p:sp>
        <p:nvSpPr>
          <p:cNvPr id="4" name="Slide Number Placeholder 3">
            <a:extLst>
              <a:ext uri="{FF2B5EF4-FFF2-40B4-BE49-F238E27FC236}">
                <a16:creationId xmlns:a16="http://schemas.microsoft.com/office/drawing/2014/main" id="{06EC4347-CDF9-1C41-87C5-D75D7DCC0BF3}"/>
              </a:ext>
            </a:extLst>
          </p:cNvPr>
          <p:cNvSpPr>
            <a:spLocks noGrp="1"/>
          </p:cNvSpPr>
          <p:nvPr>
            <p:ph type="sldNum" sz="quarter" idx="10"/>
          </p:nvPr>
        </p:nvSpPr>
        <p:spPr/>
        <p:txBody>
          <a:bodyPr/>
          <a:lstStyle/>
          <a:p>
            <a:pPr>
              <a:defRPr/>
            </a:pPr>
            <a:fld id="{67ED70C6-FDCB-5747-9A21-CEFC4DDC4D7F}" type="slidenum">
              <a:rPr lang="en-US" smtClean="0"/>
              <a:pPr>
                <a:defRPr/>
              </a:pPr>
              <a:t>1</a:t>
            </a:fld>
            <a:endParaRPr lang="en-US" dirty="0"/>
          </a:p>
        </p:txBody>
      </p:sp>
    </p:spTree>
    <p:extLst>
      <p:ext uri="{BB962C8B-B14F-4D97-AF65-F5344CB8AC3E}">
        <p14:creationId xmlns:p14="http://schemas.microsoft.com/office/powerpoint/2010/main" val="81618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77AF-016D-C444-93A0-1E8994CBC71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ED81C2C-AC6E-4145-B0D9-10058E81808D}"/>
              </a:ext>
            </a:extLst>
          </p:cNvPr>
          <p:cNvSpPr>
            <a:spLocks noGrp="1"/>
          </p:cNvSpPr>
          <p:nvPr>
            <p:ph idx="1"/>
          </p:nvPr>
        </p:nvSpPr>
        <p:spPr/>
        <p:txBody>
          <a:bodyPr/>
          <a:lstStyle/>
          <a:p>
            <a:r>
              <a:rPr lang="en-US" dirty="0"/>
              <a:t>Joint conference of NAWEA and International Conference on Future Technologies in Wind Energy (</a:t>
            </a:r>
            <a:r>
              <a:rPr lang="en-US" dirty="0" err="1"/>
              <a:t>WindTech</a:t>
            </a:r>
            <a:r>
              <a:rPr lang="en-US" dirty="0"/>
              <a:t>);</a:t>
            </a:r>
          </a:p>
          <a:p>
            <a:r>
              <a:rPr lang="en-US" dirty="0"/>
              <a:t>Organized by the Center for Research in Wind (CReW) of the University of Delaware (UD) &amp; the National Renewable Energy Laboratory (NREL);</a:t>
            </a:r>
          </a:p>
          <a:p>
            <a:r>
              <a:rPr lang="en-US" dirty="0"/>
              <a:t>Co-chaired by Cristina Archer of UD and Paul Veers of NREL;</a:t>
            </a:r>
          </a:p>
          <a:p>
            <a:r>
              <a:rPr lang="en-US" dirty="0"/>
              <a:t>In collaboration with the European Academy of Wind Energy (EAWE), which sponsored the Graduate Student Symposium;</a:t>
            </a:r>
          </a:p>
          <a:p>
            <a:r>
              <a:rPr lang="en-US" dirty="0"/>
              <a:t>With sponsorship of: CReW, First State Marine Wind (FSMW), NREL, </a:t>
            </a:r>
            <a:r>
              <a:rPr lang="en-US" dirty="0" err="1"/>
              <a:t>Ørsted</a:t>
            </a:r>
            <a:r>
              <a:rPr lang="en-US" dirty="0"/>
              <a:t>, </a:t>
            </a:r>
            <a:r>
              <a:rPr lang="en-US" dirty="0" err="1"/>
              <a:t>USWind</a:t>
            </a:r>
            <a:r>
              <a:rPr lang="en-US" dirty="0"/>
              <a:t>, EAWE, College of Earth, Ocean, and Environment (CEOE).</a:t>
            </a:r>
          </a:p>
        </p:txBody>
      </p:sp>
      <p:sp>
        <p:nvSpPr>
          <p:cNvPr id="4" name="Slide Number Placeholder 3">
            <a:extLst>
              <a:ext uri="{FF2B5EF4-FFF2-40B4-BE49-F238E27FC236}">
                <a16:creationId xmlns:a16="http://schemas.microsoft.com/office/drawing/2014/main" id="{E1A1747B-FAA9-3B4A-85BB-801267F697E6}"/>
              </a:ext>
            </a:extLst>
          </p:cNvPr>
          <p:cNvSpPr>
            <a:spLocks noGrp="1"/>
          </p:cNvSpPr>
          <p:nvPr>
            <p:ph type="sldNum" sz="quarter" idx="10"/>
          </p:nvPr>
        </p:nvSpPr>
        <p:spPr/>
        <p:txBody>
          <a:bodyPr/>
          <a:lstStyle/>
          <a:p>
            <a:pPr>
              <a:defRPr/>
            </a:pPr>
            <a:fld id="{67ED70C6-FDCB-5747-9A21-CEFC4DDC4D7F}" type="slidenum">
              <a:rPr lang="en-US" smtClean="0"/>
              <a:pPr>
                <a:defRPr/>
              </a:pPr>
              <a:t>2</a:t>
            </a:fld>
            <a:endParaRPr lang="en-US" dirty="0"/>
          </a:p>
        </p:txBody>
      </p:sp>
    </p:spTree>
    <p:extLst>
      <p:ext uri="{BB962C8B-B14F-4D97-AF65-F5344CB8AC3E}">
        <p14:creationId xmlns:p14="http://schemas.microsoft.com/office/powerpoint/2010/main" val="7645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9095-D322-3A4F-9B94-C09267847B74}"/>
              </a:ext>
            </a:extLst>
          </p:cNvPr>
          <p:cNvSpPr>
            <a:spLocks noGrp="1"/>
          </p:cNvSpPr>
          <p:nvPr>
            <p:ph type="title"/>
          </p:nvPr>
        </p:nvSpPr>
        <p:spPr/>
        <p:txBody>
          <a:bodyPr/>
          <a:lstStyle/>
          <a:p>
            <a:r>
              <a:rPr lang="en-US" dirty="0"/>
              <a:t>Conference Tracks</a:t>
            </a:r>
          </a:p>
        </p:txBody>
      </p:sp>
      <p:sp>
        <p:nvSpPr>
          <p:cNvPr id="3" name="Content Placeholder 2">
            <a:extLst>
              <a:ext uri="{FF2B5EF4-FFF2-40B4-BE49-F238E27FC236}">
                <a16:creationId xmlns:a16="http://schemas.microsoft.com/office/drawing/2014/main" id="{3A4E6186-5737-F647-8576-91DC4C8C8239}"/>
              </a:ext>
            </a:extLst>
          </p:cNvPr>
          <p:cNvSpPr>
            <a:spLocks noGrp="1"/>
          </p:cNvSpPr>
          <p:nvPr>
            <p:ph idx="1"/>
          </p:nvPr>
        </p:nvSpPr>
        <p:spPr>
          <a:xfrm>
            <a:off x="342900" y="895350"/>
            <a:ext cx="6172200" cy="3657599"/>
          </a:xfrm>
        </p:spPr>
        <p:txBody>
          <a:bodyPr/>
          <a:lstStyle/>
          <a:p>
            <a:r>
              <a:rPr lang="en-US" dirty="0"/>
              <a:t>Track #1 – Grid integration </a:t>
            </a:r>
          </a:p>
          <a:p>
            <a:r>
              <a:rPr lang="en-US" dirty="0"/>
              <a:t>Track #2 – Social/environmental aspects of wind energy</a:t>
            </a:r>
          </a:p>
          <a:p>
            <a:r>
              <a:rPr lang="en-US" dirty="0"/>
              <a:t>Track #3 – Offshore wind</a:t>
            </a:r>
          </a:p>
          <a:p>
            <a:r>
              <a:rPr lang="en-US" dirty="0"/>
              <a:t>Track #4 – Wind turbine and wind plants</a:t>
            </a:r>
          </a:p>
          <a:p>
            <a:r>
              <a:rPr lang="en-US" dirty="0"/>
              <a:t>Track #5 – Atmospheric/ocean science for wind energy</a:t>
            </a:r>
          </a:p>
          <a:p>
            <a:r>
              <a:rPr lang="en-US" dirty="0"/>
              <a:t>Track #6 – Applications and education in wind energy</a:t>
            </a:r>
          </a:p>
          <a:p>
            <a:r>
              <a:rPr lang="en-US" dirty="0"/>
              <a:t>Keynote speakers: </a:t>
            </a:r>
          </a:p>
          <a:p>
            <a:pPr lvl="1"/>
            <a:r>
              <a:rPr lang="en-US" dirty="0"/>
              <a:t>DE Senator Tom Carper (recorded video), </a:t>
            </a:r>
          </a:p>
          <a:p>
            <a:pPr lvl="1"/>
            <a:r>
              <a:rPr lang="en-US" dirty="0"/>
              <a:t>UD Provost Laura Carlson, </a:t>
            </a:r>
          </a:p>
          <a:p>
            <a:pPr lvl="1"/>
            <a:r>
              <a:rPr lang="en-US" dirty="0"/>
              <a:t>CEOE Dean Fabrice </a:t>
            </a:r>
            <a:r>
              <a:rPr lang="en-US" dirty="0" err="1"/>
              <a:t>Veron</a:t>
            </a:r>
            <a:r>
              <a:rPr lang="en-US" dirty="0"/>
              <a:t>, </a:t>
            </a:r>
          </a:p>
          <a:p>
            <a:pPr lvl="1"/>
            <a:r>
              <a:rPr lang="en-US" dirty="0"/>
              <a:t>NREL’s Paul Veers.</a:t>
            </a:r>
          </a:p>
        </p:txBody>
      </p:sp>
      <p:sp>
        <p:nvSpPr>
          <p:cNvPr id="4" name="Slide Number Placeholder 3">
            <a:extLst>
              <a:ext uri="{FF2B5EF4-FFF2-40B4-BE49-F238E27FC236}">
                <a16:creationId xmlns:a16="http://schemas.microsoft.com/office/drawing/2014/main" id="{FC2FA969-8023-B54F-A672-8DED29991326}"/>
              </a:ext>
            </a:extLst>
          </p:cNvPr>
          <p:cNvSpPr>
            <a:spLocks noGrp="1"/>
          </p:cNvSpPr>
          <p:nvPr>
            <p:ph type="sldNum" sz="quarter" idx="10"/>
          </p:nvPr>
        </p:nvSpPr>
        <p:spPr/>
        <p:txBody>
          <a:bodyPr/>
          <a:lstStyle/>
          <a:p>
            <a:pPr>
              <a:defRPr/>
            </a:pPr>
            <a:fld id="{67ED70C6-FDCB-5747-9A21-CEFC4DDC4D7F}" type="slidenum">
              <a:rPr lang="en-US" smtClean="0"/>
              <a:pPr>
                <a:defRPr/>
              </a:pPr>
              <a:t>3</a:t>
            </a:fld>
            <a:endParaRPr lang="en-US" dirty="0"/>
          </a:p>
        </p:txBody>
      </p:sp>
    </p:spTree>
    <p:extLst>
      <p:ext uri="{BB962C8B-B14F-4D97-AF65-F5344CB8AC3E}">
        <p14:creationId xmlns:p14="http://schemas.microsoft.com/office/powerpoint/2010/main" val="399632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989C5-1731-0040-8BD6-B4AAE7589008}"/>
              </a:ext>
            </a:extLst>
          </p:cNvPr>
          <p:cNvSpPr>
            <a:spLocks noGrp="1"/>
          </p:cNvSpPr>
          <p:nvPr>
            <p:ph type="title"/>
          </p:nvPr>
        </p:nvSpPr>
        <p:spPr/>
        <p:txBody>
          <a:bodyPr/>
          <a:lstStyle/>
          <a:p>
            <a:r>
              <a:rPr lang="en-US" dirty="0"/>
              <a:t>Side Events</a:t>
            </a:r>
          </a:p>
        </p:txBody>
      </p:sp>
      <p:sp>
        <p:nvSpPr>
          <p:cNvPr id="3" name="Content Placeholder 2">
            <a:extLst>
              <a:ext uri="{FF2B5EF4-FFF2-40B4-BE49-F238E27FC236}">
                <a16:creationId xmlns:a16="http://schemas.microsoft.com/office/drawing/2014/main" id="{3EF28279-3A28-A346-9786-276D7992621F}"/>
              </a:ext>
            </a:extLst>
          </p:cNvPr>
          <p:cNvSpPr>
            <a:spLocks noGrp="1"/>
          </p:cNvSpPr>
          <p:nvPr>
            <p:ph idx="1"/>
          </p:nvPr>
        </p:nvSpPr>
        <p:spPr>
          <a:xfrm>
            <a:off x="342900" y="895350"/>
            <a:ext cx="6172200" cy="3657599"/>
          </a:xfrm>
        </p:spPr>
        <p:txBody>
          <a:bodyPr/>
          <a:lstStyle/>
          <a:p>
            <a:r>
              <a:rPr lang="en-US" dirty="0"/>
              <a:t>Graduate Student Symposium</a:t>
            </a:r>
          </a:p>
          <a:p>
            <a:r>
              <a:rPr lang="en-US" dirty="0"/>
              <a:t>NAWEA Board Meeting</a:t>
            </a:r>
          </a:p>
          <a:p>
            <a:r>
              <a:rPr lang="en-US" dirty="0"/>
              <a:t>NAWEA Education Committee Meeting</a:t>
            </a:r>
          </a:p>
          <a:p>
            <a:r>
              <a:rPr lang="en-US" dirty="0"/>
              <a:t>Workshops:</a:t>
            </a:r>
          </a:p>
          <a:p>
            <a:pPr lvl="1"/>
            <a:r>
              <a:rPr lang="en-US" dirty="0" err="1"/>
              <a:t>OpenFAST</a:t>
            </a:r>
            <a:r>
              <a:rPr lang="en-US" dirty="0"/>
              <a:t> </a:t>
            </a:r>
          </a:p>
          <a:p>
            <a:pPr lvl="1"/>
            <a:r>
              <a:rPr lang="en-US" dirty="0"/>
              <a:t>AMR-Wind</a:t>
            </a:r>
          </a:p>
          <a:p>
            <a:pPr lvl="1"/>
            <a:r>
              <a:rPr lang="en-US" dirty="0"/>
              <a:t>FLORIS</a:t>
            </a:r>
          </a:p>
          <a:p>
            <a:r>
              <a:rPr lang="en-US" dirty="0"/>
              <a:t>Project meetings:</a:t>
            </a:r>
          </a:p>
          <a:p>
            <a:pPr lvl="1"/>
            <a:r>
              <a:rPr lang="en-US" dirty="0"/>
              <a:t>RAAW </a:t>
            </a:r>
          </a:p>
          <a:p>
            <a:pPr lvl="1"/>
            <a:r>
              <a:rPr lang="en-US" dirty="0"/>
              <a:t>AWAKEN</a:t>
            </a:r>
          </a:p>
          <a:p>
            <a:r>
              <a:rPr lang="en-US" dirty="0"/>
              <a:t>Conference Banquet.</a:t>
            </a:r>
          </a:p>
        </p:txBody>
      </p:sp>
      <p:sp>
        <p:nvSpPr>
          <p:cNvPr id="4" name="Slide Number Placeholder 3">
            <a:extLst>
              <a:ext uri="{FF2B5EF4-FFF2-40B4-BE49-F238E27FC236}">
                <a16:creationId xmlns:a16="http://schemas.microsoft.com/office/drawing/2014/main" id="{4CC2CA60-C49E-DB4B-BB95-EEBD827ED769}"/>
              </a:ext>
            </a:extLst>
          </p:cNvPr>
          <p:cNvSpPr>
            <a:spLocks noGrp="1"/>
          </p:cNvSpPr>
          <p:nvPr>
            <p:ph type="sldNum" sz="quarter" idx="10"/>
          </p:nvPr>
        </p:nvSpPr>
        <p:spPr/>
        <p:txBody>
          <a:bodyPr/>
          <a:lstStyle/>
          <a:p>
            <a:pPr>
              <a:defRPr/>
            </a:pPr>
            <a:fld id="{67ED70C6-FDCB-5747-9A21-CEFC4DDC4D7F}" type="slidenum">
              <a:rPr lang="en-US" smtClean="0"/>
              <a:pPr>
                <a:defRPr/>
              </a:pPr>
              <a:t>4</a:t>
            </a:fld>
            <a:endParaRPr lang="en-US" dirty="0"/>
          </a:p>
        </p:txBody>
      </p:sp>
    </p:spTree>
    <p:extLst>
      <p:ext uri="{BB962C8B-B14F-4D97-AF65-F5344CB8AC3E}">
        <p14:creationId xmlns:p14="http://schemas.microsoft.com/office/powerpoint/2010/main" val="368943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058A-FED2-AC4D-9398-0B34E0BDF6AD}"/>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3460084A-FC87-9B4F-B32F-D52C4BF9B947}"/>
              </a:ext>
            </a:extLst>
          </p:cNvPr>
          <p:cNvSpPr>
            <a:spLocks noGrp="1"/>
          </p:cNvSpPr>
          <p:nvPr>
            <p:ph idx="1"/>
          </p:nvPr>
        </p:nvSpPr>
        <p:spPr>
          <a:xfrm>
            <a:off x="342900" y="704850"/>
            <a:ext cx="6172200" cy="3733799"/>
          </a:xfrm>
        </p:spPr>
        <p:txBody>
          <a:bodyPr/>
          <a:lstStyle/>
          <a:p>
            <a:r>
              <a:rPr lang="en-US" dirty="0"/>
              <a:t>Registered: 257 (Checked in: 248)</a:t>
            </a:r>
          </a:p>
          <a:p>
            <a:r>
              <a:rPr lang="en-US" dirty="0"/>
              <a:t>Countries:</a:t>
            </a:r>
          </a:p>
          <a:p>
            <a:pPr lvl="1"/>
            <a:r>
              <a:rPr lang="en-US" dirty="0"/>
              <a:t>210 from US </a:t>
            </a:r>
          </a:p>
          <a:p>
            <a:pPr lvl="1"/>
            <a:r>
              <a:rPr lang="en-US" dirty="0"/>
              <a:t>7 Canada </a:t>
            </a:r>
          </a:p>
          <a:p>
            <a:pPr lvl="1"/>
            <a:r>
              <a:rPr lang="en-US" dirty="0"/>
              <a:t>40 Europe (11 Netherlands, 10 Germany, 7 Canada, 4 Denmark, 4 UK, 3 Belgium, 2 France, 2 Italy, 2 Norway, 1 Ireland, 1 Spain)</a:t>
            </a:r>
          </a:p>
          <a:p>
            <a:r>
              <a:rPr lang="en-US" dirty="0"/>
              <a:t>Affiliations:</a:t>
            </a:r>
          </a:p>
          <a:p>
            <a:pPr lvl="1"/>
            <a:r>
              <a:rPr lang="en-US" dirty="0"/>
              <a:t>130 .</a:t>
            </a:r>
            <a:r>
              <a:rPr lang="en-US" dirty="0" err="1"/>
              <a:t>edu</a:t>
            </a:r>
            <a:endParaRPr lang="en-US" dirty="0"/>
          </a:p>
          <a:p>
            <a:pPr lvl="1"/>
            <a:r>
              <a:rPr lang="en-US" dirty="0"/>
              <a:t>56 .gov</a:t>
            </a:r>
          </a:p>
          <a:p>
            <a:pPr lvl="1"/>
            <a:r>
              <a:rPr lang="en-US" dirty="0"/>
              <a:t>29 .com or .org</a:t>
            </a:r>
          </a:p>
          <a:p>
            <a:r>
              <a:rPr lang="en-US" dirty="0"/>
              <a:t>Students: 95 </a:t>
            </a:r>
          </a:p>
          <a:p>
            <a:endParaRPr lang="en-US" dirty="0"/>
          </a:p>
          <a:p>
            <a:endParaRPr lang="en-US" dirty="0"/>
          </a:p>
        </p:txBody>
      </p:sp>
      <p:sp>
        <p:nvSpPr>
          <p:cNvPr id="4" name="Slide Number Placeholder 3">
            <a:extLst>
              <a:ext uri="{FF2B5EF4-FFF2-40B4-BE49-F238E27FC236}">
                <a16:creationId xmlns:a16="http://schemas.microsoft.com/office/drawing/2014/main" id="{80BE588B-F643-374E-B73F-AF54B822EA33}"/>
              </a:ext>
            </a:extLst>
          </p:cNvPr>
          <p:cNvSpPr>
            <a:spLocks noGrp="1"/>
          </p:cNvSpPr>
          <p:nvPr>
            <p:ph type="sldNum" sz="quarter" idx="10"/>
          </p:nvPr>
        </p:nvSpPr>
        <p:spPr/>
        <p:txBody>
          <a:bodyPr/>
          <a:lstStyle/>
          <a:p>
            <a:pPr>
              <a:defRPr/>
            </a:pPr>
            <a:fld id="{67ED70C6-FDCB-5747-9A21-CEFC4DDC4D7F}" type="slidenum">
              <a:rPr lang="en-US" smtClean="0"/>
              <a:pPr>
                <a:defRPr/>
              </a:pPr>
              <a:t>5</a:t>
            </a:fld>
            <a:endParaRPr lang="en-US" dirty="0"/>
          </a:p>
        </p:txBody>
      </p:sp>
    </p:spTree>
    <p:extLst>
      <p:ext uri="{BB962C8B-B14F-4D97-AF65-F5344CB8AC3E}">
        <p14:creationId xmlns:p14="http://schemas.microsoft.com/office/powerpoint/2010/main" val="72549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8DBD4-0D1C-3842-A749-2310DBA95130}"/>
              </a:ext>
            </a:extLst>
          </p:cNvPr>
          <p:cNvSpPr>
            <a:spLocks noGrp="1"/>
          </p:cNvSpPr>
          <p:nvPr>
            <p:ph type="title"/>
          </p:nvPr>
        </p:nvSpPr>
        <p:spPr/>
        <p:txBody>
          <a:bodyPr/>
          <a:lstStyle/>
          <a:p>
            <a:r>
              <a:rPr lang="en-US" dirty="0"/>
              <a:t>Presentations/Posters/Papers</a:t>
            </a:r>
          </a:p>
        </p:txBody>
      </p:sp>
      <p:sp>
        <p:nvSpPr>
          <p:cNvPr id="3" name="Content Placeholder 2">
            <a:extLst>
              <a:ext uri="{FF2B5EF4-FFF2-40B4-BE49-F238E27FC236}">
                <a16:creationId xmlns:a16="http://schemas.microsoft.com/office/drawing/2014/main" id="{48AA4C65-4788-BF4D-BC21-8EF3CED21768}"/>
              </a:ext>
            </a:extLst>
          </p:cNvPr>
          <p:cNvSpPr>
            <a:spLocks noGrp="1"/>
          </p:cNvSpPr>
          <p:nvPr>
            <p:ph idx="1"/>
          </p:nvPr>
        </p:nvSpPr>
        <p:spPr/>
        <p:txBody>
          <a:bodyPr/>
          <a:lstStyle/>
          <a:p>
            <a:r>
              <a:rPr lang="en-US" dirty="0"/>
              <a:t>Five plenary sessions with total of 14 (invited) presentations;</a:t>
            </a:r>
          </a:p>
          <a:p>
            <a:r>
              <a:rPr lang="en-US" dirty="0"/>
              <a:t>Poster session with 26 posters (about half did not show);</a:t>
            </a:r>
          </a:p>
          <a:p>
            <a:r>
              <a:rPr lang="en-US" dirty="0"/>
              <a:t>Five parallel tracks with total of 164 presentations (originally 180, 13 withdrawn, 3 no-show due to </a:t>
            </a:r>
            <a:r>
              <a:rPr lang="en-US" dirty="0" err="1"/>
              <a:t>covid</a:t>
            </a:r>
            <a:r>
              <a:rPr lang="en-US" dirty="0"/>
              <a:t>);</a:t>
            </a:r>
          </a:p>
          <a:p>
            <a:r>
              <a:rPr lang="en-US" dirty="0"/>
              <a:t>~25 papers submitted for publication in special issue of Wind Energy.</a:t>
            </a:r>
          </a:p>
          <a:p>
            <a:endParaRPr lang="en-US" dirty="0"/>
          </a:p>
          <a:p>
            <a:endParaRPr lang="en-US" dirty="0"/>
          </a:p>
        </p:txBody>
      </p:sp>
      <p:sp>
        <p:nvSpPr>
          <p:cNvPr id="4" name="Slide Number Placeholder 3">
            <a:extLst>
              <a:ext uri="{FF2B5EF4-FFF2-40B4-BE49-F238E27FC236}">
                <a16:creationId xmlns:a16="http://schemas.microsoft.com/office/drawing/2014/main" id="{CD59E8BE-CA76-4344-AB7E-3CA718421E96}"/>
              </a:ext>
            </a:extLst>
          </p:cNvPr>
          <p:cNvSpPr>
            <a:spLocks noGrp="1"/>
          </p:cNvSpPr>
          <p:nvPr>
            <p:ph type="sldNum" sz="quarter" idx="10"/>
          </p:nvPr>
        </p:nvSpPr>
        <p:spPr/>
        <p:txBody>
          <a:bodyPr/>
          <a:lstStyle/>
          <a:p>
            <a:pPr>
              <a:defRPr/>
            </a:pPr>
            <a:fld id="{67ED70C6-FDCB-5747-9A21-CEFC4DDC4D7F}" type="slidenum">
              <a:rPr lang="en-US" smtClean="0"/>
              <a:pPr>
                <a:defRPr/>
              </a:pPr>
              <a:t>6</a:t>
            </a:fld>
            <a:endParaRPr lang="en-US" dirty="0"/>
          </a:p>
        </p:txBody>
      </p:sp>
    </p:spTree>
    <p:extLst>
      <p:ext uri="{BB962C8B-B14F-4D97-AF65-F5344CB8AC3E}">
        <p14:creationId xmlns:p14="http://schemas.microsoft.com/office/powerpoint/2010/main" val="706607356"/>
      </p:ext>
    </p:extLst>
  </p:cSld>
  <p:clrMapOvr>
    <a:masterClrMapping/>
  </p:clrMapOvr>
</p:sld>
</file>

<file path=ppt/theme/theme1.xml><?xml version="1.0" encoding="utf-8"?>
<a:theme xmlns:a="http://schemas.openxmlformats.org/drawingml/2006/main" name="Office Theme">
  <a:themeElements>
    <a:clrScheme name="UD Primary and Secondary">
      <a:dk1>
        <a:sysClr val="windowText" lastClr="000000"/>
      </a:dk1>
      <a:lt1>
        <a:sysClr val="window" lastClr="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777</TotalTime>
  <Words>421</Words>
  <Application>Microsoft Macintosh PowerPoint</Application>
  <PresentationFormat>Custom</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Helvetica Neue</vt:lpstr>
      <vt:lpstr>Office Theme</vt:lpstr>
      <vt:lpstr>PowerPoint Presentation</vt:lpstr>
      <vt:lpstr>About NAWEA</vt:lpstr>
      <vt:lpstr>Background</vt:lpstr>
      <vt:lpstr>Conference Tracks</vt:lpstr>
      <vt:lpstr>Side Events</vt:lpstr>
      <vt:lpstr>Statistics</vt:lpstr>
      <vt:lpstr>Presentations/Posters/Papers</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Gail Armstrong</dc:creator>
  <cp:lastModifiedBy>Fried, Ellie F.</cp:lastModifiedBy>
  <cp:revision>70</cp:revision>
  <dcterms:created xsi:type="dcterms:W3CDTF">2014-12-16T17:00:44Z</dcterms:created>
  <dcterms:modified xsi:type="dcterms:W3CDTF">2023-06-17T02:42:14Z</dcterms:modified>
</cp:coreProperties>
</file>